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notesSlides/notesSlide13.xml" ContentType="application/vnd.openxmlformats-officedocument.presentationml.notesSlide+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2"/>
  </p:notesMasterIdLst>
  <p:sldIdLst>
    <p:sldId id="376" r:id="rId2"/>
    <p:sldId id="332" r:id="rId3"/>
    <p:sldId id="325" r:id="rId4"/>
    <p:sldId id="294" r:id="rId5"/>
    <p:sldId id="288" r:id="rId6"/>
    <p:sldId id="289" r:id="rId7"/>
    <p:sldId id="295" r:id="rId8"/>
    <p:sldId id="349" r:id="rId9"/>
    <p:sldId id="350" r:id="rId10"/>
    <p:sldId id="351" r:id="rId11"/>
    <p:sldId id="293" r:id="rId12"/>
    <p:sldId id="267" r:id="rId13"/>
    <p:sldId id="299" r:id="rId14"/>
    <p:sldId id="301" r:id="rId15"/>
    <p:sldId id="348" r:id="rId16"/>
    <p:sldId id="300" r:id="rId17"/>
    <p:sldId id="306" r:id="rId18"/>
    <p:sldId id="377" r:id="rId19"/>
    <p:sldId id="379" r:id="rId20"/>
    <p:sldId id="360" r:id="rId21"/>
    <p:sldId id="361" r:id="rId22"/>
    <p:sldId id="378" r:id="rId23"/>
    <p:sldId id="380" r:id="rId24"/>
    <p:sldId id="362" r:id="rId25"/>
    <p:sldId id="363" r:id="rId26"/>
    <p:sldId id="353" r:id="rId27"/>
    <p:sldId id="366" r:id="rId28"/>
    <p:sldId id="364" r:id="rId29"/>
    <p:sldId id="365" r:id="rId30"/>
    <p:sldId id="367" r:id="rId31"/>
    <p:sldId id="368" r:id="rId32"/>
    <p:sldId id="369" r:id="rId33"/>
    <p:sldId id="370" r:id="rId34"/>
    <p:sldId id="371" r:id="rId35"/>
    <p:sldId id="372" r:id="rId36"/>
    <p:sldId id="373" r:id="rId37"/>
    <p:sldId id="381" r:id="rId38"/>
    <p:sldId id="313" r:id="rId39"/>
    <p:sldId id="375" r:id="rId40"/>
    <p:sldId id="374" r:id="rId41"/>
  </p:sldIdLst>
  <p:sldSz cx="12192000" cy="6858000"/>
  <p:notesSz cx="6858000" cy="9144000"/>
  <p:embeddedFontLst>
    <p:embeddedFont>
      <p:font typeface="Calibri" panose="020F0502020204030204" pitchFamily="34" charset="0"/>
      <p:regular r:id="rId43"/>
      <p:bold r:id="rId44"/>
      <p:italic r:id="rId45"/>
      <p:boldItalic r:id="rId46"/>
    </p:embeddedFont>
    <p:embeddedFont>
      <p:font typeface="Calibri Light" panose="020F0302020204030204" pitchFamily="34" charset="0"/>
      <p:regular r:id="rId47"/>
      <p:italic r:id="rId48"/>
    </p:embeddedFont>
    <p:embeddedFont>
      <p:font typeface="Tahoma" panose="020B0604030504040204" pitchFamily="34" charset="0"/>
      <p:regular r:id="rId49"/>
      <p:bold r:id="rId50"/>
    </p:embeddedFont>
    <p:embeddedFont>
      <p:font typeface="UTM Iron Gothic" panose="02040603050506020204" pitchFamily="18" charset="0"/>
      <p:regular r:id="rId51"/>
    </p:embeddedFont>
    <p:embeddedFont>
      <p:font typeface="UVN Bach Dang Nang" panose="02070803090706020303" pitchFamily="18" charset="0"/>
      <p:regular r:id="rId52"/>
      <p:italic r:id="rId53"/>
    </p:embeddedFont>
    <p:embeddedFont>
      <p:font typeface="UVN Vung Tau" panose="03080702040302070203" pitchFamily="66" charset="0"/>
      <p:regular r:id="rId54"/>
    </p:embeddedFont>
  </p:embeddedFontLst>
  <p:custDataLst>
    <p:tags r:id="rId5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ur team" id="{F30AD347-4ACF-46FF-940D-086CE666FB82}">
          <p14:sldIdLst>
            <p14:sldId id="376"/>
            <p14:sldId id="332"/>
            <p14:sldId id="325"/>
            <p14:sldId id="294"/>
            <p14:sldId id="288"/>
            <p14:sldId id="289"/>
            <p14:sldId id="295"/>
            <p14:sldId id="349"/>
            <p14:sldId id="350"/>
            <p14:sldId id="351"/>
            <p14:sldId id="293"/>
            <p14:sldId id="267"/>
            <p14:sldId id="299"/>
            <p14:sldId id="301"/>
            <p14:sldId id="348"/>
            <p14:sldId id="300"/>
            <p14:sldId id="306"/>
            <p14:sldId id="377"/>
            <p14:sldId id="379"/>
            <p14:sldId id="360"/>
            <p14:sldId id="361"/>
            <p14:sldId id="378"/>
            <p14:sldId id="380"/>
            <p14:sldId id="362"/>
            <p14:sldId id="363"/>
            <p14:sldId id="353"/>
            <p14:sldId id="366"/>
            <p14:sldId id="364"/>
            <p14:sldId id="365"/>
            <p14:sldId id="367"/>
            <p14:sldId id="368"/>
            <p14:sldId id="369"/>
            <p14:sldId id="370"/>
            <p14:sldId id="371"/>
            <p14:sldId id="372"/>
            <p14:sldId id="373"/>
            <p14:sldId id="381"/>
            <p14:sldId id="313"/>
            <p14:sldId id="375"/>
            <p14:sldId id="37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0707"/>
    <a:srgbClr val="86A5BA"/>
    <a:srgbClr val="97C7DD"/>
    <a:srgbClr val="8B2514"/>
    <a:srgbClr val="97D2F4"/>
    <a:srgbClr val="8EA2AC"/>
    <a:srgbClr val="FFFF89"/>
    <a:srgbClr val="4472C4"/>
    <a:srgbClr val="ED7D31"/>
    <a:srgbClr val="623A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8561" autoAdjust="0"/>
  </p:normalViewPr>
  <p:slideViewPr>
    <p:cSldViewPr snapToGrid="0">
      <p:cViewPr varScale="1">
        <p:scale>
          <a:sx n="84" d="100"/>
          <a:sy n="84" d="100"/>
        </p:scale>
        <p:origin x="65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9.fntdata"/><Relationship Id="rId3" Type="http://schemas.openxmlformats.org/officeDocument/2006/relationships/slide" Target="slides/slide2.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5:42:37.932"/>
    </inkml:context>
    <inkml:brush xml:id="br0">
      <inkml:brushProperty name="width" value="0.05" units="cm"/>
      <inkml:brushProperty name="height" value="0.05" units="cm"/>
    </inkml:brush>
  </inkml:definitions>
  <inkml:trace contextRef="#ctx0" brushRef="#br0">835 31 268 0 0,'-19'2'512'0'0,"-1"0"0"0"0,1 2 0 0 0,0 0 0 0 0,-25 9 0 0 0,-36 7-136 0 0,14-10-88 0 0,1-2 1 0 0,-79-2-1 0 0,109-7-341 0 0,0-1 0 0 0,0-2 0 0 0,0-1 0 0 0,1-2 0 0 0,-63-20 0 0 0,87 23-340 0 0,0 0 0 0 0,0-1 0 0 0,0 0 0 0 0,1-1 0 0 0,-1 0 0 0 0,-9-9-1 0 0,10 7-349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5:42:46.273"/>
    </inkml:context>
    <inkml:brush xml:id="br0">
      <inkml:brushProperty name="width" value="0.05" units="cm"/>
      <inkml:brushProperty name="height" value="0.05" units="cm"/>
    </inkml:brush>
  </inkml:definitions>
  <inkml:trace contextRef="#ctx0" brushRef="#br0">1243 1 148 0 0,'0'0'2096'0'0,"-37"10"-1120"0"0,-74 37-371 0 0,-9 3-254 0 0,53-29-213 0 0,0-3 0 0 0,0-3 0 0 0,-77 6 0 0 0,100-18-78 0 0,1-1-1 0 0,-1-3 0 0 0,1-1 0 0 0,0-3 1 0 0,0-1-1 0 0,-47-14 0 0 0,78 17-106 0 0,-125-39-87 0 0,121 36-442 0 0,0-1 0 0 0,1 0 0 0 0,0-2 0 0 0,0 0 0 0 0,1 0 0 0 0,-17-15-1 0 0,22 16-240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5:42:46.768"/>
    </inkml:context>
    <inkml:brush xml:id="br0">
      <inkml:brushProperty name="width" value="0.05" units="cm"/>
      <inkml:brushProperty name="height" value="0.05" units="cm"/>
    </inkml:brush>
  </inkml:definitions>
  <inkml:trace contextRef="#ctx0" brushRef="#br0">836 203 168 0 0,'-65'-4'1333'0'0,"0"-2"0"0"0,-88-21-1 0 0,96 16-999 0 0,-56-12-394 0 0,-198-68-1 0 0,303 88-354 0 0,-1 0 0 0 0,1-1 0 0 0,0 0 0 0 0,0 0 0 0 0,1-1 0 0 0,-11-8-1 0 0,13 8-314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5:42:47.250"/>
    </inkml:context>
    <inkml:brush xml:id="br0">
      <inkml:brushProperty name="width" value="0.05" units="cm"/>
      <inkml:brushProperty name="height" value="0.05" units="cm"/>
    </inkml:brush>
  </inkml:definitions>
  <inkml:trace contextRef="#ctx0" brushRef="#br0">988 185 172 0 0,'-171'10'3078'0'0,"-2"1"-1988"0"0,97-13-638 0 0,-106-14 0 0 0,141 10-450 0 0,0-3 0 0 0,1-1 0 0 0,0-2 0 0 0,-46-20 0 0 0,74 27-338 0 0,1-1 0 0 0,0 0 0 0 0,0-1 0 0 0,0 0 1 0 0,1-1-1 0 0,0 0 0 0 0,0 0 0 0 0,1-1 0 0 0,0 0 0 0 0,-15-21 0 0 0,15 15-499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5:42:48.514"/>
    </inkml:context>
    <inkml:brush xml:id="br0">
      <inkml:brushProperty name="width" value="0.05" units="cm"/>
      <inkml:brushProperty name="height" value="0.05" units="cm"/>
    </inkml:brush>
  </inkml:definitions>
  <inkml:trace contextRef="#ctx0" brushRef="#br0">1339 71 96 0 0,'-16'-10'214'0'0,"0"1"-1"0"0,-1 1 1 0 0,0 0-1 0 0,-1 1 1 0 0,1 0-1 0 0,-1 2 1 0 0,-1 0-1 0 0,1 1 1 0 0,-1 1-1 0 0,1 1 1 0 0,-1 0-1 0 0,0 2 1 0 0,0 0-1 0 0,-34 5 1 0 0,9 2-31 0 0,1 3 0 0 0,0 1 0 0 0,1 3 0 0 0,0 1 1 0 0,-45 24-1 0 0,-120 68 877 0 0,183-92-963 0 0,0 1 0 0 0,2 1 0 0 0,0 1 0 0 0,1 0 0 0 0,0 2 0 0 0,-20 27 0 0 0,37-42-77 0 0,0 1 0 0 0,1 0 0 0 0,0 0 0 0 0,0 0 0 0 0,1 0 1 0 0,0 1-1 0 0,0-1 0 0 0,0 1 0 0 0,1-1 0 0 0,0 1 0 0 0,0 0 0 0 0,1-1 0 0 0,-1 1 0 0 0,2 0 0 0 0,-1-1 0 0 0,1 1 0 0 0,0 0 0 0 0,3 11 0 0 0,-3-13-17 0 0,1 0 1 0 0,0 1-1 0 0,0-1 0 0 0,0-1 1 0 0,1 1-1 0 0,-1 0 0 0 0,1 0 1 0 0,0-1-1 0 0,0 0 0 0 0,1 1 0 0 0,-1-1 1 0 0,1-1-1 0 0,0 1 0 0 0,0 0 1 0 0,1-1-1 0 0,-1 0 0 0 0,0 0 1 0 0,1 0-1 0 0,0-1 0 0 0,0 1 0 0 0,0-1 1 0 0,0 0-1 0 0,0-1 0 0 0,6 2 1 0 0,-6-2-2 0 0,-1-1 1 0 0,0 0 0 0 0,1 0 0 0 0,-1 0-1 0 0,1-1 1 0 0,-1 0 0 0 0,6-1-1 0 0,1-6 42 0 0,-12 7-45 0 0,1 0 0 0 0,0 0 0 0 0,0 1 0 0 0,-1-1 0 0 0,1 0 0 0 0,0 1 0 0 0,-1-1 0 0 0,1 0 0 0 0,-1 1 0 0 0,1-1 0 0 0,-1 0 0 0 0,1 1 0 0 0,-1-1-1 0 0,1 1 1 0 0,-1-1 0 0 0,1 1 0 0 0,-1-1 0 0 0,0 1 0 0 0,1-1 0 0 0,-1 1 0 0 0,0 0 0 0 0,-1-1 0 0 0,-2-1-4 0 0,0 1 0 0 0,0 0 0 0 0,-1 0 0 0 0,1 0 0 0 0,-1 0 0 0 0,1 1 0 0 0,-1-1 0 0 0,1 1 0 0 0,-1 0 0 0 0,1 1 0 0 0,0-1 0 0 0,-1 1 0 0 0,1 0-1 0 0,-1 0 1 0 0,1 0 0 0 0,-8 4 0 0 0,-66 31 1 0 0,63-27 7 0 0,0 0 0 0 0,1 0 0 0 0,0 1 1 0 0,1 1-1 0 0,0 0 0 0 0,0 1 0 0 0,1 1 0 0 0,1 0 0 0 0,1 0 1 0 0,-15 24-1 0 0,21-30-7 0 0,0 1 1 0 0,0 0-1 0 0,1 0 1 0 0,0 1-1 0 0,0-1 0 0 0,1 1 1 0 0,1-1-1 0 0,-1 1 1 0 0,1 0-1 0 0,1-1 0 0 0,-1 1 1 0 0,1 0-1 0 0,1 0 1 0 0,0 0-1 0 0,0-1 1 0 0,1 1-1 0 0,0-1 0 0 0,0 1 1 0 0,1-1-1 0 0,0 0 1 0 0,1 1-1 0 0,5 9 1 0 0,13 13-11 0 0,-18-26 14 0 0,1 0-1 0 0,-1 1 1 0 0,0 0 0 0 0,-1 0 0 0 0,1 0-1 0 0,-1 0 1 0 0,0 0 0 0 0,-1 1-1 0 0,1-1 1 0 0,1 9 0 0 0,-5-13 3 0 0,1 1-1 0 0,-1-1 1 0 0,0 0 0 0 0,0 0-1 0 0,0 0 1 0 0,0 0 0 0 0,0 0-1 0 0,0 0 1 0 0,-1 0 0 0 0,1-1-1 0 0,0 1 1 0 0,-1 0-1 0 0,0-1 1 0 0,1 1 0 0 0,-1-1-1 0 0,0 0 1 0 0,0 1 0 0 0,-3 1-1 0 0,-46 24 28 0 0,35-20-25 0 0,6-2-2 0 0,1 1 0 0 0,-1 0 0 0 0,1 0 0 0 0,0 1 0 0 0,0 0 0 0 0,1 1 0 0 0,0 0 0 0 0,0 0 0 0 0,-7 11 0 0 0,12-14-3 0 0,0-1 0 0 0,0 1 0 0 0,1 0 0 0 0,0-1 0 0 0,0 1 0 0 0,1 0 0 0 0,-1 0 0 0 0,1 0 0 0 0,0 0 0 0 0,0 0 0 0 0,1 1 0 0 0,-1-1 0 0 0,1 0 0 0 0,0 0 1 0 0,1 0-1 0 0,-1 1 0 0 0,1-1 0 0 0,0 0 0 0 0,1 0 0 0 0,-1 0 0 0 0,1 0 0 0 0,3 6 0 0 0,5 10 9 0 0,2 0-1 0 0,1-1 1 0 0,0-1 0 0 0,2 0 0 0 0,0-1 0 0 0,1 0-1 0 0,0-1 1 0 0,2-1 0 0 0,0-1 0 0 0,0 0-1 0 0,29 16 1 0 0,27 11-1375 0 0,143 61-1 0 0,-134-67-1252 0 0,-58-25 1674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5:42:49.256"/>
    </inkml:context>
    <inkml:brush xml:id="br0">
      <inkml:brushProperty name="width" value="0.05" units="cm"/>
      <inkml:brushProperty name="height" value="0.05" units="cm"/>
    </inkml:brush>
  </inkml:definitions>
  <inkml:trace contextRef="#ctx0" brushRef="#br0">1204 0 468 0 0,'1'3'2588'0'0,"3"8"-2280"0"0,-6-6-273 0 0,1-1 1 0 0,-1 0 0 0 0,0 0-1 0 0,-1 0 1 0 0,1 0 0 0 0,-1 0 0 0 0,1 0-1 0 0,-1-1 1 0 0,0 1 0 0 0,0-1-1 0 0,-1 0 1 0 0,-6 5 0 0 0,-51 34 352 0 0,41-30-243 0 0,-52 31 13 0 0,-2-2-1 0 0,-1-4 1 0 0,-2-4-1 0 0,-1-3 1 0 0,-2-3-1 0 0,-161 32 1 0 0,184-50-160 0 0,-74 2 0 0 0,111-10-348 0 0,-1-1 1 0 0,0-1-1 0 0,1-1 0 0 0,-1-1 0 0 0,1-1 1 0 0,0-1-1 0 0,-21-7 0 0 0,22-1-1643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5:42:49.753"/>
    </inkml:context>
    <inkml:brush xml:id="br0">
      <inkml:brushProperty name="width" value="0.05" units="cm"/>
      <inkml:brushProperty name="height" value="0.05" units="cm"/>
    </inkml:brush>
  </inkml:definitions>
  <inkml:trace contextRef="#ctx0" brushRef="#br0">813 1 244 0 0,'-46'8'2590'0'0,"-35"17"-2110"0"0,-2-3-1 0 0,0-4 0 0 0,-1-3 1 0 0,-122 5-1 0 0,167-20-313 0 0,-46-7-1 0 0,-20 0-4548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5:42:50.159"/>
    </inkml:context>
    <inkml:brush xml:id="br0">
      <inkml:brushProperty name="width" value="0.05" units="cm"/>
      <inkml:brushProperty name="height" value="0.05" units="cm"/>
    </inkml:brush>
  </inkml:definitions>
  <inkml:trace contextRef="#ctx0" brushRef="#br0">1061 71 68 0 0,'-259'11'3934'0'0,"144"-4"-3841"0"0,-184-11 1 0 0,234-2-903 0 0,0-4-1 0 0,1-2 1 0 0,-101-34-1 0 0,137 36 103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5:42:51.245"/>
    </inkml:context>
    <inkml:brush xml:id="br0">
      <inkml:brushProperty name="width" value="0.05" units="cm"/>
      <inkml:brushProperty name="height" value="0.05" units="cm"/>
    </inkml:brush>
  </inkml:definitions>
  <inkml:trace contextRef="#ctx0" brushRef="#br0">1038 1 280 0 0,'-59'2'740'0'0,"0"3"0"0"0,0 2 0 0 0,1 3 0 0 0,-96 29 0 0 0,60-7-8 0 0,-177 86 0 0 0,258-112-663 0 0,-129 74 583 0 0,129-72-603 0 0,1 1 0 0 0,0 0 1 0 0,1 0-1 0 0,0 2 1 0 0,0-1-1 0 0,1 1 0 0 0,1 1 1 0 0,-14 19-1 0 0,21-26-44 0 0,-1 0 0 0 0,1 0 0 0 0,0 0 1 0 0,1 0-1 0 0,-1 0 0 0 0,1 0 0 0 0,0 0 0 0 0,0 1 0 0 0,0-1 0 0 0,1 0 0 0 0,0 1 0 0 0,0-1 0 0 0,0 0 0 0 0,1 1 0 0 0,-1-1 0 0 0,2 0 0 0 0,-1 1 1 0 0,0-1-1 0 0,1 0 0 0 0,0 0 0 0 0,0 0 0 0 0,0 0 0 0 0,1-1 0 0 0,0 1 0 0 0,0-1 0 0 0,0 1 0 0 0,0-1 0 0 0,1 0 0 0 0,-1 0 0 0 0,1 0 1 0 0,7 5-1 0 0,0-1-2 0 0,-1 0 0 0 0,1-1 1 0 0,0 0-1 0 0,0-1 1 0 0,1 0-1 0 0,0-1 0 0 0,0 0 1 0 0,0 0-1 0 0,1-2 1 0 0,-1 1-1 0 0,1-2 1 0 0,14 2-1 0 0,38-6-24 0 0,-32 0 3 0 0,-28 3 26 0 0,-12 1 20 0 0,1 0-35 0 0,1 0 0 0 0,-1 1 1 0 0,1 0-1 0 0,0 0 1 0 0,0 0-1 0 0,0 1 0 0 0,0-1 1 0 0,0 1-1 0 0,1 0 0 0 0,0 1 1 0 0,0-1-1 0 0,0 1 1 0 0,-5 7-1 0 0,4-5 0 0 0,0 1 1 0 0,0-1-1 0 0,1 1 1 0 0,0 1-1 0 0,0-1 0 0 0,1 0 1 0 0,0 1-1 0 0,-2 12 1 0 0,5-19 6 0 0,0 1 0 0 0,1-1 0 0 0,-1 1 0 0 0,1-1 0 0 0,-1 0 1 0 0,1 1-1 0 0,0-1 0 0 0,0 0 0 0 0,0 1 0 0 0,0-1 0 0 0,0 0 1 0 0,1 0-1 0 0,-1 0 0 0 0,1 0 0 0 0,-1 0 0 0 0,1 0 0 0 0,0-1 0 0 0,-1 1 1 0 0,1 0-1 0 0,0-1 0 0 0,0 0 0 0 0,0 1 0 0 0,1-1 0 0 0,-1 0 1 0 0,0 0-1 0 0,0 0 0 0 0,3 1 0 0 0,11 4 13 0 0,1 0 0 0 0,26 7 0 0 0,-34-11-8 0 0,213 49-73 0 0,-273-25 44 0 0,42-22 29 0 0,1 0 1 0 0,0 1-1 0 0,0 0 0 0 0,0 0 0 0 0,0 1 0 0 0,1 0 0 0 0,0 0 0 0 0,0 1 0 0 0,-6 8 1 0 0,11-12-7 0 0,0 0 1 0 0,0 1 0 0 0,0-1-1 0 0,1 0 1 0 0,0 1 0 0 0,0-1 0 0 0,0 1-1 0 0,0 0 1 0 0,0-1 0 0 0,1 1-1 0 0,-1-1 1 0 0,1 1 0 0 0,0 0-1 0 0,0 0 1 0 0,1-1 0 0 0,-1 1 0 0 0,1-1-1 0 0,0 1 1 0 0,0 0 0 0 0,0-1-1 0 0,0 1 1 0 0,0-1 0 0 0,1 0-1 0 0,0 1 1 0 0,-1-1 0 0 0,4 4 0 0 0,7 9 6 0 0,0 0 1 0 0,0-1-1 0 0,2 0 1 0 0,0-1-1 0 0,0-1 1 0 0,2 0-1 0 0,-1-1 1 0 0,2-1-1 0 0,-1 0 1 0 0,1-1-1 0 0,1-1 1 0 0,34 12-1 0 0,11 1-363 0 0,1-2-1 0 0,95 15 0 0 0,-67-20-1551 0 0,114 5 1 0 0,-154-18 969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5:42:56.342"/>
    </inkml:context>
    <inkml:brush xml:id="br0">
      <inkml:brushProperty name="width" value="0.05" units="cm"/>
      <inkml:brushProperty name="height" value="0.05" units="cm"/>
    </inkml:brush>
  </inkml:definitions>
  <inkml:trace contextRef="#ctx0" brushRef="#br0">794 5 204 0 0,'-16'-2'671'0'0,"0"0"0"0"0,0 2 1 0 0,1-1-1 0 0,-1 2 0 0 0,-29 5 0 0 0,-157 33 1343 0 0,-155 34-890 0 0,347-71-1208 0 0,1-1-126 0 0,0 1-1 0 0,0 0 1 0 0,0 0 0 0 0,0 1-1 0 0,0 0 1 0 0,1 1 0 0 0,-1 0-1 0 0,-11 7 1 0 0,13-3-3322 0 0,4-4 2600 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5:42:56.923"/>
    </inkml:context>
    <inkml:brush xml:id="br0">
      <inkml:brushProperty name="width" value="0.05" units="cm"/>
      <inkml:brushProperty name="height" value="0.05" units="cm"/>
    </inkml:brush>
  </inkml:definitions>
  <inkml:trace contextRef="#ctx0" brushRef="#br0">785 11 132 0 0,'0'0'3460'0'0,"-25"-11"-527"0"0,-35 15-1999 0 0,0 2 1 0 0,-79 19-1 0 0,28-5-283 0 0,72-13-600 0 0,-1 2 0 0 0,2 2 1 0 0,-59 24-1 0 0,70-23-1260 0 0,1 1 0 0 0,-48 32 0 0 0,68-40 489 0 0,0 0 1 0 0,0 0-1 0 0,1 0 0 0 0,-1 0 0 0 0,1 1 1 0 0,-4 7-1 0 0,3-5-231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5:42:29.629"/>
    </inkml:context>
    <inkml:brush xml:id="br0">
      <inkml:brushProperty name="width" value="0.05" units="cm"/>
      <inkml:brushProperty name="height" value="0.05" units="cm"/>
    </inkml:brush>
  </inkml:definitions>
  <inkml:trace contextRef="#ctx0" brushRef="#br0">1009 0 40 0 0,'5'7'3504'0'0,"-18"4"-3216"0"0,-1-1 0 0 0,0-1 0 0 0,0-1 1 0 0,-1 0-1 0 0,-20 8 0 0 0,-85 28-259 0 0,92-35 41 0 0,-57 20-59 0 0,-2-3 0 0 0,-1-4 1 0 0,-1-4-1 0 0,-1-4 0 0 0,-145 3 1 0 0,192-17 387 0 0,17-1-1618 0 0,8 1-2723 0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5:42:58.041"/>
    </inkml:context>
    <inkml:brush xml:id="br0">
      <inkml:brushProperty name="width" value="0.05" units="cm"/>
      <inkml:brushProperty name="height" value="0.05" units="cm"/>
    </inkml:brush>
  </inkml:definitions>
  <inkml:trace contextRef="#ctx0" brushRef="#br0">792 16 168 0 0,'-36'-12'4282'0'0,"27"10"-3934"0"0,1 1 1 0 0,-1 1-1 0 0,1 0 1 0 0,-1 0-1 0 0,-8 1 1 0 0,-31 3 249 0 0,0 2 1 0 0,0 2-1 0 0,1 2 1 0 0,1 2-1 0 0,0 3 1 0 0,1 1 0 0 0,0 2-1 0 0,-50 29 1 0 0,63-27-1021 0 0,0 2 1 0 0,-49 45-1 0 0,63-50-2395 0 0,1 1 0 0 0,-27 36 0 0 0,40-47 1697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5:42:58.475"/>
    </inkml:context>
    <inkml:brush xml:id="br0">
      <inkml:brushProperty name="width" value="0.05" units="cm"/>
      <inkml:brushProperty name="height" value="0.05" units="cm"/>
    </inkml:brush>
  </inkml:definitions>
  <inkml:trace contextRef="#ctx0" brushRef="#br0">707 13 484 0 0,'-1'-1'132'0'0,"0"0"0"0"0,0 0-1 0 0,0 0 1 0 0,0 0 0 0 0,0 0 0 0 0,0 0 0 0 0,0 0-1 0 0,0 1 1 0 0,0-1 0 0 0,0 1 0 0 0,0-1 0 0 0,0 0-1 0 0,-1 1 1 0 0,1 0 0 0 0,0-1 0 0 0,0 1 0 0 0,0 0-1 0 0,-1 0 1 0 0,1-1 0 0 0,0 1 0 0 0,-1 0 0 0 0,1 0-1 0 0,0 1 1 0 0,0-1 0 0 0,-1 0 0 0 0,1 0-1 0 0,-2 1 1 0 0,-40 3 764 0 0,43-4-868 0 0,-34 7 851 0 0,0 0 1 0 0,1 3 0 0 0,0 0-1 0 0,0 3 1 0 0,2 0-1 0 0,-37 21 1 0 0,13-1-1066 0 0,1 3 1 0 0,-69 59-1 0 0,87-62-4014 0 0,-47 55 0 0 0,70-73 2958 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5:42:59.362"/>
    </inkml:context>
    <inkml:brush xml:id="br0">
      <inkml:brushProperty name="width" value="0.05" units="cm"/>
      <inkml:brushProperty name="height" value="0.05" units="cm"/>
    </inkml:brush>
  </inkml:definitions>
  <inkml:trace contextRef="#ctx0" brushRef="#br0">0 1 532 0 0,'0'0'3150'0'0,"33"27"-1965"0"0,-6 0-599 0 0,1-2 0 0 0,1-1 0 0 0,1-1 0 0 0,2-1 0 0 0,55 28 0 0 0,182 70-91 0 0,-202-92-427 0 0,132 42-1755 0 0,-62-38-4557 0 0,-128-30 5361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5:42:59.828"/>
    </inkml:context>
    <inkml:brush xml:id="br0">
      <inkml:brushProperty name="width" value="0.05" units="cm"/>
      <inkml:brushProperty name="height" value="0.05" units="cm"/>
    </inkml:brush>
  </inkml:definitions>
  <inkml:trace contextRef="#ctx0" brushRef="#br0">3 1 504 0 0,'0'1'97'0'0,"-1"0"0"0"0,1 0 0 0 0,0 0 1 0 0,-1 0-1 0 0,1 0 0 0 0,0 0 0 0 0,0 0 0 0 0,-1 0 0 0 0,1 0 0 0 0,0 0 0 0 0,0 0 1 0 0,0 1-1 0 0,0-1 0 0 0,0 0 0 0 0,1 0 0 0 0,-1 0 0 0 0,0 0 0 0 0,0 0 0 0 0,1 0 1 0 0,-1 0-1 0 0,1 0 0 0 0,-1 0 0 0 0,1 0 0 0 0,-1 0 0 0 0,1 0 0 0 0,-1 0 0 0 0,1-1 1 0 0,0 1-1 0 0,1 1 0 0 0,26 31 748 0 0,-22-27-513 0 0,25 27 173 0 0,2-2-1 0 0,2-1 0 0 0,0-2 1 0 0,2-1-1 0 0,70 37 1 0 0,214 86 59 0 0,-296-140-526 0 0,295 98-1996 0 0,-139-53-3058 0 0,-157-47 3986 0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0:53.700"/>
    </inkml:context>
    <inkml:brush xml:id="br0">
      <inkml:brushProperty name="width" value="0.05" units="cm"/>
      <inkml:brushProperty name="height" value="0.05" units="cm"/>
    </inkml:brush>
  </inkml:definitions>
  <inkml:trace contextRef="#ctx0" brushRef="#br0">3420 100 268 0 0,'-79'5'512'0'0,"0"3"0"0"0,1 3 0 0 0,0 2 0 0 0,-103 28 0 0 0,-149 26-136 0 0,63-35-88 0 0,-2-8 1 0 0,-321-5-1 0 0,446-21-341 0 0,1-5 0 0 0,0-5 0 0 0,1-4 0 0 0,1-6 0 0 0,-254-67 0 0 0,353 77-340 0 0,0-2 0 0 0,2-1 0 0 0,0-2 0 0 0,1-1 0 0 0,1-1 0 0 0,-43-30-1 0 0,44 23-349 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0:53.701"/>
    </inkml:context>
    <inkml:brush xml:id="br0">
      <inkml:brushProperty name="width" value="0.05" units="cm"/>
      <inkml:brushProperty name="height" value="0.05" units="cm"/>
    </inkml:brush>
  </inkml:definitions>
  <inkml:trace contextRef="#ctx0" brushRef="#br0">4132 1 40 0 0,'21'22'3504'0'0,"-75"11"-3216"0"0,-2-1 0 0 0,-1-2 0 0 0,-2-2 1 0 0,-1-2-1 0 0,-83 25 0 0 0,-350 90-259 0 0,381-112 41 0 0,-239 66-59 0 0,-5-13 0 0 0,-5-12 1 0 0,-3-12-1 0 0,-2-13 0 0 0,-598 13 1 0 0,787-60 387 0 0,70-1-1618 0 0,35 3-2723 0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0:53.702"/>
    </inkml:context>
    <inkml:brush xml:id="br0">
      <inkml:brushProperty name="width" value="0.05" units="cm"/>
      <inkml:brushProperty name="height" value="0.05" units="cm"/>
    </inkml:brush>
  </inkml:definitions>
  <inkml:trace contextRef="#ctx0" brushRef="#br0">4081 0 180 0 0,'-44'18'3113'0'0,"-140"47"-2751"0"0,-225 60-268 0 0,-8-13 0 0 0,-5-16 1 0 0,-5-13-1 0 0,-5-16 0 0 0,-578 32 0 0 0,604-110-49 0 0,99-3-1142 0 0,306 14 859 0 0,-21-5-1609 0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0:53.703"/>
    </inkml:context>
    <inkml:brush xml:id="br0">
      <inkml:brushProperty name="width" value="0.05" units="cm"/>
      <inkml:brushProperty name="height" value="0.05" units="cm"/>
    </inkml:brush>
  </inkml:definitions>
  <inkml:trace contextRef="#ctx0" brushRef="#br0">3399 0 148 0 0,'0'0'1411'0'0,"-155"62"-533"0"0,-362 40 22 0 0,-969 90-1 0 0,1157-165-738 0 0,-372 13-372 0 0,570-68-2108 0 0,91 15 1405 0 0,3 3 145 0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0:53.704"/>
    </inkml:context>
    <inkml:brush xml:id="br0">
      <inkml:brushProperty name="width" value="0.05" units="cm"/>
      <inkml:brushProperty name="height" value="0.05" units="cm"/>
    </inkml:brush>
  </inkml:definitions>
  <inkml:trace contextRef="#ctx0" brushRef="#br0">5978 1 228 0 0,'-886'335'2290'0'0,"-484"161"-1852"0"0,1149-431-425 0 0,-3-7 1 0 0,-4-8 0 0 0,-2-8-1 0 0,-335 27 1 0 0,181-50-3 0 0,-1-14 1 0 0,-401-35-1 0 0,129-32-2347 0 0,618 57 1782 0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0:53.705"/>
    </inkml:context>
    <inkml:brush xml:id="br0">
      <inkml:brushProperty name="width" value="0.05" units="cm"/>
      <inkml:brushProperty name="height" value="0.05" units="cm"/>
    </inkml:brush>
  </inkml:definitions>
  <inkml:trace contextRef="#ctx0" brushRef="#br0">4060 2 56 0 0,'-510'121'1306'0'0,"-1014"130"0"0"0,1001-211-2200 0 0,-891-19 0 0 0,1327-26 410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5:42:30.347"/>
    </inkml:context>
    <inkml:brush xml:id="br0">
      <inkml:brushProperty name="width" value="0.05" units="cm"/>
      <inkml:brushProperty name="height" value="0.05" units="cm"/>
    </inkml:brush>
  </inkml:definitions>
  <inkml:trace contextRef="#ctx0" brushRef="#br0">996 0 180 0 0,'-11'5'3113'0'0,"-33"16"-2751"0"0,-56 18-268 0 0,-2-5 0 0 0,-1-4 1 0 0,-1-4-1 0 0,-2-6 0 0 0,-140 11 0 0 0,146-34-49 0 0,26-2-1142 0 0,73 5 859 0 0,-4-1-1609 0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0:53.706"/>
    </inkml:context>
    <inkml:brush xml:id="br0">
      <inkml:brushProperty name="width" value="0.05" units="cm"/>
      <inkml:brushProperty name="height" value="0.05" units="cm"/>
    </inkml:brush>
  </inkml:definitions>
  <inkml:trace contextRef="#ctx0" brushRef="#br0">2139 21 100 0 0,'-8'-3'113'0'0,"0"0"1"0"0,0 0-1 0 0,0 1 0 0 0,0 0 1 0 0,-1 0-1 0 0,1 1 0 0 0,-1 0 1 0 0,0 0-1 0 0,1 0 0 0 0,-1 1 1 0 0,0 0-1 0 0,0 1 0 0 0,1-1 1 0 0,-1 1-1 0 0,0 1 0 0 0,1-1 1 0 0,0 1-1 0 0,-1 0 0 0 0,1 1 1 0 0,0-1-1 0 0,0 1 0 0 0,-9 5 1 0 0,-207 88-53 0 0,176-73 163 0 0,-212 96 262 0 0,6 9 0 0 0,-360 239 0 0 0,558-325-419 0 0,2 2 0 0 0,3 1 0 0 0,2 3 0 0 0,3 1 0 0 0,3 1 0 0 0,3 2-1 0 0,-59 102 1 0 0,81-120-51 0 0,1-1 1 0 0,2 2-1 0 0,2 0 0 0 0,2 0 0 0 0,2 0 1 0 0,2 1-1 0 0,2 0 0 0 0,2 1 0 0 0,2-1 0 0 0,2 0 1 0 0,2 0-1 0 0,2 0 0 0 0,2 0 0 0 0,19 51 0 0 0,-14-63-5 0 0,2-1-1 0 0,2 0 1 0 0,0-1-1 0 0,2 0 0 0 0,1-1 1 0 0,1-1-1 0 0,1 0 1 0 0,2-1-1 0 0,0-1 0 0 0,1 0 1 0 0,1-2-1 0 0,2 0 0 0 0,0-2 1 0 0,0 0-1 0 0,2-1 1 0 0,0-1-1 0 0,1-2 0 0 0,0 0 1 0 0,1-1-1 0 0,0-2 1 0 0,1 0-1 0 0,37 3 0 0 0,83 11 34 0 0,0-5-1 0 0,2-6 0 0 0,213-7 1 0 0,-279-3-44 0 0,63-21-4 0 0,-148 21 10 0 0,-194 31 203 0 0,137-24-200 0 0,1 2 0 0 0,0 2 0 0 0,1 2 0 0 0,0 2 0 0 0,1 1-1 0 0,2 2 1 0 0,0 2 0 0 0,-63 34 0 0 0,91-42-9 0 0,2 1 1 0 0,0 0-1 0 0,1 1 0 0 0,0 0 0 0 0,2 1 0 0 0,0 0 1 0 0,1 1-1 0 0,1 1 0 0 0,1 0 0 0 0,1 0 1 0 0,1 1-1 0 0,1 0 0 0 0,1 1 0 0 0,1 0 0 0 0,0 0 1 0 0,3 0-1 0 0,0 0 0 0 0,1 1 0 0 0,1 0 0 0 0,1 24 1 0 0,5-17-2 0 0,1 0 0 0 0,2-1 1 0 0,1 0-1 0 0,2 0 1 0 0,1 0-1 0 0,2-1 1 0 0,1 0-1 0 0,1-1 0 0 0,1 0 1 0 0,2-1-1 0 0,1 0 1 0 0,2-1-1 0 0,1-1 0 0 0,0-1 1 0 0,2 0-1 0 0,1-1 1 0 0,1-1-1 0 0,1 0 1 0 0,1-2-1 0 0,1 0 0 0 0,46 18 1 0 0,28 12 6 0 0,3-3 0 0 0,1-5 1 0 0,3-3-1 0 0,217 46 0 0 0,-191-52-373 0 0,2-5-1 0 0,2-4 0 0 0,0-5 1 0 0,1-4-1 0 0,1-6 0 0 0,-1-4 1 0 0,1-6-1 0 0,176-22 0 0 0,-253 22 193 0 0,-53 5 149 0 0,0 0 0 0 0,0 0 0 0 0,0-1 0 0 0,0 0 0 0 0,0-1-1 0 0,0 0 1 0 0,0 0 0 0 0,-1-1 0 0 0,1 0 0 0 0,19-8 0 0 0,-29 10 123 0 0,-39-25 1139 0 0,28 25-1204 0 0,-1 1-1 0 0,1 0 1 0 0,-1 0 0 0 0,0 1 0 0 0,1 0-1 0 0,-1 0 1 0 0,1 1 0 0 0,-1 0-1 0 0,1 1 1 0 0,0 0 0 0 0,0 0 0 0 0,1 0-1 0 0,-1 1 1 0 0,1 1 0 0 0,0-1 0 0 0,0 1-1 0 0,1 0 1 0 0,0 0 0 0 0,0 1-1 0 0,0 0 1 0 0,1 0 0 0 0,0 0 0 0 0,1 1-1 0 0,-1 0 1 0 0,2 0 0 0 0,-1 0 0 0 0,1 1-1 0 0,1-1 1 0 0,0 1 0 0 0,0 0-1 0 0,1 0 1 0 0,0 0 0 0 0,1 0 0 0 0,-2 12-1 0 0,3-5-29 0 0,0-1 0 0 0,2 1-1 0 0,0 0 1 0 0,1 0 0 0 0,1 0-1 0 0,1-1 1 0 0,1 1 0 0 0,0-1 0 0 0,1 0-1 0 0,1 0 1 0 0,1 0 0 0 0,0-1-1 0 0,1 0 1 0 0,1 0 0 0 0,1-1-1 0 0,0 0 1 0 0,1 0 0 0 0,0-1-1 0 0,17 11 1 0 0,65 38 48 0 0,4-4-1 0 0,3-3 1 0 0,3-4-1 0 0,2-3 1 0 0,3-4 0 0 0,2-4-1 0 0,2-4 1 0 0,2-3-1 0 0,202 31 1 0 0,-60-25-157 0 0,2-8 0 0 0,1-10 0 0 0,383-9 0 0 0,-488-13-630 0 0,-1-5-1 0 0,-1-5 0 0 0,0-6 1 0 0,200-46-1 0 0,-250 40-79 0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0:53.707"/>
    </inkml:context>
    <inkml:brush xml:id="br0">
      <inkml:brushProperty name="width" value="0.05" units="cm"/>
      <inkml:brushProperty name="height" value="0.05" units="cm"/>
    </inkml:brush>
  </inkml:definitions>
  <inkml:trace contextRef="#ctx0" brushRef="#br0">1851 81 36 0 0,'68'-70'1178'0'0,"-89"61"56"0"0,-48 27-740 0 0,-147 57-240 0 0,6 8-1 0 0,3 8 1 0 0,-199 116 0 0 0,332-164-189 0 0,2 4 1 0 0,2 1-1 0 0,4 3 1 0 0,2 2-1 0 0,3 3 1 0 0,3 1-1 0 0,4 2 1 0 0,3 3-1 0 0,3 0 1 0 0,-65 119-1 0 0,100-151-54 0 0,1 0 1 0 0,2 1-1 0 0,2-1 0 0 0,1 1 1 0 0,3 1-1 0 0,1-1 0 0 0,1 0 1 0 0,3 1-1 0 0,1-1 0 0 0,1 0 1 0 0,3 1-1 0 0,1-2 0 0 0,2 1 1 0 0,2-1-1 0 0,1 0 0 0 0,2 0 0 0 0,2-1 1 0 0,1-1-1 0 0,2 0 0 0 0,1-1 1 0 0,2-1-1 0 0,1 0 0 0 0,2-1 1 0 0,1-1-1 0 0,1-1 0 0 0,2-1 1 0 0,0-1-1 0 0,2-1 0 0 0,1-1 1 0 0,1-2-1 0 0,1 0 0 0 0,1-2 1 0 0,0 0-1 0 0,2-2 0 0 0,56 14 0 0 0,-83-25-3 0 0,0 0 0 0 0,0 0 0 0 0,0-1-1 0 0,0 0 1 0 0,0-1 0 0 0,0 1 0 0 0,0-2-1 0 0,0 1 1 0 0,0-1 0 0 0,0 0-1 0 0,0-1 1 0 0,0 1 0 0 0,12-5 0 0 0,-21 6-4 0 0,1-1 1 0 0,-1 1-1 0 0,0 0 1 0 0,0-1-1 0 0,0 0 1 0 0,0 1-1 0 0,0-1 1 0 0,0 1-1 0 0,0-1 1 0 0,0 0-1 0 0,0 0 1 0 0,0 1-1 0 0,0-1 1 0 0,0 0-1 0 0,0 0 1 0 0,-1 0 0 0 0,1 0-1 0 0,-1 0 1 0 0,1 0-1 0 0,-1 0 1 0 0,1 0-1 0 0,-1 0 1 0 0,1 0-1 0 0,-1 0 1 0 0,0 0-1 0 0,0 0 1 0 0,0 0-1 0 0,0 0 1 0 0,0 0-1 0 0,0 0 1 0 0,0 0-1 0 0,0 0 1 0 0,-1-1-1 0 0,-60-44 134 0 0,47 41-135 0 0,-1 0 1 0 0,1 1-1 0 0,-1 0 1 0 0,-1 1-1 0 0,1 0 0 0 0,0 1 1 0 0,-1 1-1 0 0,1 0 1 0 0,-1 0-1 0 0,0 1 1 0 0,1 0-1 0 0,-1 2 1 0 0,1-1-1 0 0,-1 1 0 0 0,1 1 1 0 0,0 0-1 0 0,0 1 1 0 0,0 0-1 0 0,1 1 1 0 0,-1 0-1 0 0,2 0 0 0 0,-1 2 1 0 0,1-1-1 0 0,0 1 1 0 0,1 1-1 0 0,-1 0 1 0 0,2 0-1 0 0,-15 13 1 0 0,2-3-4 0 0,1 0 1 0 0,0 2-1 0 0,2 0 1 0 0,1 0 0 0 0,1 2-1 0 0,2 0 1 0 0,0 0 0 0 0,2 2-1 0 0,1-1 1 0 0,2 1 0 0 0,1 1-1 0 0,-11 34 1 0 0,22-39 4 0 0,1 1 1 0 0,1-1-1 0 0,1 0 1 0 0,1-1-1 0 0,2 1 1 0 0,0 0-1 0 0,2-1 0 0 0,0 0 1 0 0,2-1-1 0 0,0 1 1 0 0,2-1-1 0 0,0-1 1 0 0,2 0-1 0 0,0 0 1 0 0,2-1-1 0 0,0-1 1 0 0,1 0-1 0 0,39 26 0 0 0,4 2 22 0 0,2-1 0 0 0,2-3 0 0 0,3-2-1 0 0,122 51 1 0 0,117 7 44 0 0,-233-76-62 0 0,0 2 0 0 0,-2 3 0 0 0,118 53 1 0 0,-187-76-10 0 0,0 0 0 0 0,-1 0 0 0 0,1 0 0 0 0,-1 0 0 0 0,1 0 0 0 0,-1 0 1 0 0,1 0-1 0 0,-1 0 0 0 0,0 0 0 0 0,1 1 0 0 0,-1-1 0 0 0,0 0 0 0 0,0 1 1 0 0,0-1-1 0 0,-1 1 0 0 0,1-1 0 0 0,0 0 0 0 0,-1 1 0 0 0,1 0 0 0 0,-1-1 1 0 0,0 1-1 0 0,1-1 0 0 0,-1 1 0 0 0,0-1 0 0 0,0 1 0 0 0,0 0 0 0 0,-1-1 1 0 0,1 1-1 0 0,0-1 0 0 0,-1 1 0 0 0,1-1 0 0 0,-1 1 0 0 0,0-1 0 0 0,0 1 1 0 0,0-1-1 0 0,1 1 0 0 0,-2-1 0 0 0,1 0 0 0 0,0 0 0 0 0,0 1 0 0 0,0-1 1 0 0,-1 0-1 0 0,1 0 0 0 0,-1 0 0 0 0,1 0 0 0 0,-1 0 0 0 0,0 0 0 0 0,1 0 1 0 0,-1 0-1 0 0,0-1 0 0 0,-2 1 0 0 0,-121 55 60 0 0,79-37-28 0 0,24-7-25 0 0,1 1 1 0 0,1 1 0 0 0,0 0-1 0 0,1 1 1 0 0,1 1 0 0 0,1 0-1 0 0,1 1 1 0 0,1 0-1 0 0,1 1 1 0 0,0 0 0 0 0,2 1-1 0 0,1 0 1 0 0,1 0-1 0 0,1 1 1 0 0,1 0 0 0 0,1 0-1 0 0,2 1 1 0 0,0 0-1 0 0,2-1 1 0 0,1 1 0 0 0,1 26-1 0 0,5-18 2 0 0,2 0-1 0 0,1 0 0 0 0,2 0 0 0 0,2-1 1 0 0,1 0-1 0 0,2 0 0 0 0,1-2 1 0 0,2 1-1 0 0,1-1 0 0 0,1-1 1 0 0,2-1-1 0 0,1 0 0 0 0,2-1 1 0 0,47 36-1 0 0,7-4 39 0 0,3-3-1 0 0,2-3 1 0 0,3-2 0 0 0,3-4 0 0 0,2-3 0 0 0,2-2-1 0 0,2-4 1 0 0,128 30 0 0 0,126 19-204 0 0,363 46-1 0 0,-490-92-100 0 0,978 153-4632 0 0,-1074-169 3932 0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0:53.708"/>
    </inkml:context>
    <inkml:brush xml:id="br0">
      <inkml:brushProperty name="width" value="0.05" units="cm"/>
      <inkml:brushProperty name="height" value="0.05" units="cm"/>
    </inkml:brush>
  </inkml:definitions>
  <inkml:trace contextRef="#ctx0" brushRef="#br0">4247 78 232 0 0,'1'-1'98'0'0,"0"0"-1"0"0,0-1 1 0 0,0 1 0 0 0,0 0-1 0 0,0 0 1 0 0,-1-1-1 0 0,1 1 1 0 0,-1-1 0 0 0,1 1-1 0 0,-1 0 1 0 0,0-1-1 0 0,1 1 1 0 0,-1-1 0 0 0,0 1-1 0 0,0 0 1 0 0,0-1 0 0 0,-1 1-1 0 0,1-1 1 0 0,0 1-1 0 0,-1-1 1 0 0,1 1 0 0 0,-1 0-1 0 0,0-1 1 0 0,1 1 0 0 0,-1 0-1 0 0,0 0 1 0 0,0-1-1 0 0,0 1 1 0 0,0 0 0 0 0,0 0-1 0 0,0 0 1 0 0,-1 0 0 0 0,1 0-1 0 0,0 0 1 0 0,-3-1-1 0 0,-83-21 1109 0 0,-127 15-1227 0 0,190 9 230 0 0,-101 3-142 0 0,-1 4 0 0 0,2 5 0 0 0,-188 39 1 0 0,-360 108 173 0 0,591-139-214 0 0,-48 14 49 0 0,2 4 0 0 0,2 4 0 0 0,3 5 0 0 0,3 4 0 0 0,-111 64 0 0 0,184-91-53 0 0,1 2 0 0 0,2 0 0 0 0,1 3 1 0 0,2 0-1 0 0,1 2 0 0 0,3 2 0 0 0,1 0 1 0 0,2 2-1 0 0,3 1 0 0 0,1 1 0 0 0,2 1 1 0 0,3 0-1 0 0,2 2 0 0 0,-29 80 0 0 0,46-106-22 0 0,1 2 0 0 0,2-1 0 0 0,0 0 0 0 0,1 0 1 0 0,1 1-1 0 0,1-1 0 0 0,0 0 0 0 0,2 1 0 0 0,1-1 0 0 0,0 0 0 0 0,1 0 0 0 0,2-1 0 0 0,0 1 0 0 0,1-1 0 0 0,0 0 0 0 0,2-1 0 0 0,0 0 0 0 0,1 0 0 0 0,1 0 0 0 0,1-1 0 0 0,15 12 1 0 0,-8-11-3 0 0,0-1 1 0 0,1 0 0 0 0,0-1 0 0 0,1-1 0 0 0,1-1-1 0 0,0 0 1 0 0,1-2 0 0 0,0 0 0 0 0,1-1 0 0 0,0 0-1 0 0,0-2 1 0 0,1-1 0 0 0,0 0 0 0 0,0-1 0 0 0,0-2-1 0 0,30 0 1 0 0,-54-1 8 0 0,-15-41 87 0 0,-5 35-97 0 0,-1 0 1 0 0,0 2-1 0 0,0-1 1 0 0,0 2 0 0 0,-1 0-1 0 0,1 1 1 0 0,-1 1-1 0 0,0 0 1 0 0,0 1-1 0 0,0 0 1 0 0,1 1-1 0 0,-1 1 1 0 0,0 1-1 0 0,1 0 1 0 0,0 1-1 0 0,0 1 1 0 0,0 0-1 0 0,-19 8 1 0 0,-19 6-3 0 0,0 1 0 0 0,2 3 0 0 0,2 1 0 0 0,-75 45 1 0 0,46-19 29 0 0,-141 112 0 0 0,202-145-26 0 0,0 1 0 0 0,2 1 1 0 0,1 0-1 0 0,1 1 0 0 0,1 1 0 0 0,2 0 1 0 0,0 0-1 0 0,2 1 0 0 0,1 0 0 0 0,1 1 1 0 0,-7 28-1 0 0,17-39 0 0 0,0 0 0 0 0,2-1 1 0 0,0 1-1 0 0,1-1 0 0 0,0 1 0 0 0,1-1 0 0 0,0 1 1 0 0,2-1-1 0 0,-1-1 0 0 0,2 1 0 0 0,0-1 1 0 0,0 1-1 0 0,1-1 0 0 0,1-1 0 0 0,20 18 0 0 0,-11-10-2 0 0,0 0-1 0 0,2-2 0 0 0,1 0 0 0 0,0 0 0 0 0,1-1 0 0 0,1-2 0 0 0,42 20 1 0 0,-277 20 54 0 0,180-40-47 0 0,1 1 0 0 0,0 2 0 0 0,1 0 0 0 0,2 1 1 0 0,0 2-1 0 0,1 0 0 0 0,1 1 0 0 0,1 1 0 0 0,1 1 0 0 0,2 1 0 0 0,1 0 0 0 0,1 1 0 0 0,1 1 0 0 0,2 0 0 0 0,1 1 0 0 0,1 1 0 0 0,2 0 0 0 0,1 0 0 0 0,2 1 0 0 0,1 0 0 0 0,2 0 0 0 0,1 1 0 0 0,2 0 1 0 0,1 0-1 0 0,2 0 0 0 0,2-1 0 0 0,1 1 0 0 0,1 0 0 0 0,2 0 0 0 0,2-1 0 0 0,1 1 0 0 0,2-1 0 0 0,1-1 0 0 0,1 0 0 0 0,2 0 0 0 0,2-1 0 0 0,23 30 0 0 0,17 0 20 0 0,2-2 0 0 0,3-2 0 0 0,3-2-1 0 0,3-3 1 0 0,2-2 0 0 0,3-2 0 0 0,1-2-1 0 0,94 36 1 0 0,6-6-352 0 0,4-5 0 0 0,308 77 0 0 0,-430-127-338 0 0,0-2 1 0 0,1-2-1 0 0,0-2 0 0 0,1-1 1 0 0,0-3-1 0 0,75 0 0 0 0,-89-9-293 0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0:53.709"/>
    </inkml:context>
    <inkml:brush xml:id="br0">
      <inkml:brushProperty name="width" value="0.05" units="cm"/>
      <inkml:brushProperty name="height" value="0.05" units="cm"/>
    </inkml:brush>
  </inkml:definitions>
  <inkml:trace contextRef="#ctx0" brushRef="#br0">5094 2 148 0 0,'0'0'2096'0'0,"-153"32"-1120"0"0,-303 120-371 0 0,-36 10-254 0 0,221-95-213 0 0,-4-10 0 0 0,-3-9 0 0 0,-311 22 0 0 0,411-60-78 0 0,0-5-1 0 0,0-7 0 0 0,0-6 0 0 0,1-7 1 0 0,0-5-1 0 0,-192-42 0 0 0,321 51-106 0 0,-512-124-87 0 0,494 115-442 0 0,2-3 0 0 0,0-1 0 0 0,3-3 0 0 0,0-2 0 0 0,3-2 0 0 0,-68-46-1 0 0,89 51-240 0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0:53.710"/>
    </inkml:context>
    <inkml:brush xml:id="br0">
      <inkml:brushProperty name="width" value="0.05" units="cm"/>
      <inkml:brushProperty name="height" value="0.05" units="cm"/>
    </inkml:brush>
  </inkml:definitions>
  <inkml:trace contextRef="#ctx0" brushRef="#br0">3426 656 168 0 0,'-268'-13'1333'0'0,"0"-8"0"0"0,-355-65-1 0 0,388 50-999 0 0,-228-38-394 0 0,-812-218-1 0 0,1241 282-354 0 0,0-1 0 0 0,1-1 0 0 0,0-1 0 0 0,1-1 0 0 0,1-2 0 0 0,-44-27-1 0 0,55 28-314 0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0:53.711"/>
    </inkml:context>
    <inkml:brush xml:id="br0">
      <inkml:brushProperty name="width" value="0.05" units="cm"/>
      <inkml:brushProperty name="height" value="0.05" units="cm"/>
    </inkml:brush>
  </inkml:definitions>
  <inkml:trace contextRef="#ctx0" brushRef="#br0">4046 596 172 0 0,'-699'33'3078'0'0,"-9"1"-1988"0"0,396-38-638 0 0,-434-49 0 0 0,578 32-450 0 0,1-6 0 0 0,2-5 0 0 0,1-7 0 0 0,-187-65 0 0 0,302 88-338 0 0,2-3 0 0 0,1-1 0 0 0,1-2 0 0 0,1-1 1 0 0,2-1-1 0 0,1-2 0 0 0,2-2 0 0 0,1 0 0 0 0,1-2 0 0 0,-61-67 0 0 0,60 49-499 0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0:53.712"/>
    </inkml:context>
    <inkml:brush xml:id="br0">
      <inkml:brushProperty name="width" value="0.05" units="cm"/>
      <inkml:brushProperty name="height" value="0.05" units="cm"/>
    </inkml:brush>
  </inkml:definitions>
  <inkml:trace contextRef="#ctx0" brushRef="#br0">5487 230 96 0 0,'-65'-33'214'0'0,"-3"4"-1"0"0,-1 1 1 0 0,-1 3-1 0 0,-1 2 1 0 0,-2 3-1 0 0,-1 2 1 0 0,-1 3-1 0 0,0 2 1 0 0,-2 3-1 0 0,1 2 1 0 0,-1 4-1 0 0,0 2 1 0 0,-1 2-1 0 0,-139 16 1 0 0,38 9-31 0 0,1 6 0 0 0,3 6 0 0 0,1 6 0 0 0,4 6 1 0 0,-188 76-1 0 0,-490 222 877 0 0,749-299-963 0 0,4 3 0 0 0,2 3 0 0 0,3 3 0 0 0,3 4 0 0 0,4 2 0 0 0,-89 87 0 0 0,157-131-77 0 0,0-1 0 0 0,2 1 0 0 0,1 0 0 0 0,1 1 0 0 0,1 1 1 0 0,1-1-1 0 0,1 1 0 0 0,1 0 0 0 0,2 0 0 0 0,1 1 0 0 0,1-1 0 0 0,1 1 0 0 0,1 0 0 0 0,2-1 0 0 0,1 1 0 0 0,0 0 0 0 0,3-1 0 0 0,12 38 0 0 0,-11-42-17 0 0,0 0 1 0 0,2-1-1 0 0,0 0 0 0 0,1 0 1 0 0,1 0-1 0 0,1-1 0 0 0,1 0 1 0 0,1-1-1 0 0,0 0 0 0 0,1-1 0 0 0,1 0 1 0 0,0 0-1 0 0,1-1 0 0 0,1-1 1 0 0,1 0-1 0 0,0-1 0 0 0,0 0 1 0 0,1-2-1 0 0,1 1 0 0 0,0-2 0 0 0,0 0 1 0 0,1-1-1 0 0,0-1 0 0 0,25 5 1 0 0,-28-9-2 0 0,0 0 1 0 0,1-1 0 0 0,-1 0 0 0 0,0-1-1 0 0,0-1 1 0 0,0 0 0 0 0,21-5-1 0 0,6-21 42 0 0,-46 26-45 0 0,0-1 0 0 0,0 1 0 0 0,0 0 0 0 0,0-1 0 0 0,-1 1 0 0 0,1 0 0 0 0,-1-1 0 0 0,1 1 0 0 0,-1 0 0 0 0,0 0 0 0 0,0 0 0 0 0,-1 0 0 0 0,1 0-1 0 0,0 1 1 0 0,-1-1 0 0 0,1 0 0 0 0,-1 1 0 0 0,0 0 0 0 0,1-1 0 0 0,-1 1 0 0 0,0 0 0 0 0,-4-1 0 0 0,-11-3-4 0 0,1 0 0 0 0,-1 1 0 0 0,0 1 0 0 0,0 0 0 0 0,0 1 0 0 0,0 0 0 0 0,0 1 0 0 0,-1 1 0 0 0,1 1 0 0 0,-1 0 0 0 0,1 0 0 0 0,0 1 0 0 0,0 1-1 0 0,0 1 1 0 0,1 0 0 0 0,-32 11 0 0 0,-273 103 1 0 0,261-91 7 0 0,1 1 0 0 0,1 3 0 0 0,3 2 1 0 0,1 2-1 0 0,2 2 0 0 0,3 1 0 0 0,1 2 0 0 0,3 2 0 0 0,2 1 1 0 0,-57 75-1 0 0,84-94-7 0 0,0 2 1 0 0,3 0-1 0 0,1 0 1 0 0,1 1-1 0 0,1 0 0 0 0,3 1 1 0 0,1-1-1 0 0,1 1 1 0 0,2 1-1 0 0,1-1 0 0 0,2 0 1 0 0,2 1-1 0 0,1-1 1 0 0,2 0-1 0 0,1 0 1 0 0,2 0-1 0 0,1 0 0 0 0,2-1 1 0 0,1 0-1 0 0,2-1 1 0 0,2 0-1 0 0,24 33 1 0 0,48 41-11 0 0,-68-83 14 0 0,-1 1-1 0 0,-1 0 1 0 0,0 0 0 0 0,-2 1 0 0 0,-2 1-1 0 0,0 0 1 0 0,-1 1 0 0 0,-1 0-1 0 0,-2 0 1 0 0,7 27 0 0 0,-18-41 3 0 0,0 0-1 0 0,-1-1 1 0 0,-1 1 0 0 0,1 0-1 0 0,-1-1 1 0 0,-1 1 0 0 0,1-1-1 0 0,-1 0 1 0 0,-1 0 0 0 0,1-1-1 0 0,-2 1 1 0 0,1-1-1 0 0,0 0 1 0 0,-1 0 0 0 0,0 0-1 0 0,-1-1 1 0 0,1 0 0 0 0,-17 6-1 0 0,-183 78 28 0 0,143-64-25 0 0,23-8-2 0 0,1 2 0 0 0,1 1 0 0 0,1 2 0 0 0,2 1 0 0 0,0 1 0 0 0,2 1 0 0 0,1 1 0 0 0,2 2 0 0 0,-34 36 0 0 0,53-49-3 0 0,1 0 0 0 0,1 1 0 0 0,1 0 0 0 0,0 1 0 0 0,2 0 0 0 0,0-1 0 0 0,1 2 0 0 0,1-1 0 0 0,1 0 0 0 0,1 1 0 0 0,1 0 0 0 0,1 0 0 0 0,0-1 0 0 0,2 1 1 0 0,0 0-1 0 0,2 0 0 0 0,0-1 0 0 0,2 1 0 0 0,0-1 0 0 0,1 0 0 0 0,1 0 0 0 0,12 20 0 0 0,26 32 9 0 0,3-2-1 0 0,3-1 1 0 0,5-3 0 0 0,2-1 0 0 0,4-2 0 0 0,4-2-1 0 0,2-3 1 0 0,3-2 0 0 0,3-2 0 0 0,3-4-1 0 0,114 54 1 0 0,111 38-1375 0 0,588 192-1 0 0,-551-213-1252 0 0,-237-81 1674 0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0:53.713"/>
    </inkml:context>
    <inkml:brush xml:id="br0">
      <inkml:brushProperty name="width" value="0.05" units="cm"/>
      <inkml:brushProperty name="height" value="0.05" units="cm"/>
    </inkml:brush>
  </inkml:definitions>
  <inkml:trace contextRef="#ctx0" brushRef="#br0">4931 1 468 0 0,'5'8'2588'0'0,"11"29"-2280"0"0,-22-23-273 0 0,-1 0 1 0 0,-1 0 0 0 0,0-1-1 0 0,-1 0 1 0 0,-1 0 0 0 0,0-1 0 0 0,-2 0-1 0 0,1-1 1 0 0,-2 1 0 0 0,0-2-1 0 0,-1 0 1 0 0,-26 16 0 0 0,-212 108 352 0 0,170-94-243 0 0,-213 99 13 0 0,-7-9-1 0 0,-6-11 1 0 0,-7-10-1 0 0,-6-12 1 0 0,-5-10-1 0 0,-664 102 1 0 0,758-160-160 0 0,-303 8 0 0 0,451-35-348 0 0,-1-3 1 0 0,1-2-1 0 0,-1-4 0 0 0,1-2 0 0 0,1-4 1 0 0,1-2-1 0 0,-84-25 0 0 0,87 1-1643 0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0:53.714"/>
    </inkml:context>
    <inkml:brush xml:id="br0">
      <inkml:brushProperty name="width" value="0.05" units="cm"/>
      <inkml:brushProperty name="height" value="0.05" units="cm"/>
    </inkml:brush>
  </inkml:definitions>
  <inkml:trace contextRef="#ctx0" brushRef="#br0">3332 1 244 0 0,'-189'27'2590'0'0,"-145"55"-2110"0"0,-5-11-1 0 0,-3-12 0 0 0,-2-12 1 0 0,-497 17-1 0 0,680-65-313 0 0,-189-20-1 0 0,-80-2-4548 0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0:53.715"/>
    </inkml:context>
    <inkml:brush xml:id="br0">
      <inkml:brushProperty name="width" value="0.05" units="cm"/>
      <inkml:brushProperty name="height" value="0.05" units="cm"/>
    </inkml:brush>
  </inkml:definitions>
  <inkml:trace contextRef="#ctx0" brushRef="#br0">4345 228 68 0 0,'-1060'35'3934'0'0,"588"-11"-3841"0"0,-750-36 1 0 0,955-10-903 0 0,2-8-1 0 0,1-10 1 0 0,-411-106-1 0 0,557 110 103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5:42:30.912"/>
    </inkml:context>
    <inkml:brush xml:id="br0">
      <inkml:brushProperty name="width" value="0.05" units="cm"/>
      <inkml:brushProperty name="height" value="0.05" units="cm"/>
    </inkml:brush>
  </inkml:definitions>
  <inkml:trace contextRef="#ctx0" brushRef="#br0">830 0 148 0 0,'0'0'1411'0'0,"-38"19"-533"0"0,-88 13 22 0 0,-237 27-1 0 0,283-50-738 0 0,-91 3-372 0 0,139-21-2108 0 0,22 5 1405 0 0,1 1 145 0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0:53.716"/>
    </inkml:context>
    <inkml:brush xml:id="br0">
      <inkml:brushProperty name="width" value="0.05" units="cm"/>
      <inkml:brushProperty name="height" value="0.05" units="cm"/>
    </inkml:brush>
  </inkml:definitions>
  <inkml:trace contextRef="#ctx0" brushRef="#br0">4251 2 280 0 0,'-242'7'740'0'0,"1"8"0"0"0,2 9 0 0 0,0 8 0 0 0,-391 94 0 0 0,245-24-8 0 0,-728 279 0 0 0,1060-360-663 0 0,-528 236 583 0 0,529-231-603 0 0,2 2 0 0 0,1 1 1 0 0,2 3-1 0 0,2 1 1 0 0,2 1-1 0 0,2 2 0 0 0,1 1 1 0 0,-50 64-1 0 0,79-86-44 0 0,1 0 0 0 0,1 1 0 0 0,1 0 1 0 0,1 1-1 0 0,1-1 0 0 0,0 1 0 0 0,2 0 0 0 0,1 0 0 0 0,0 0 0 0 0,2 1 0 0 0,0-1 0 0 0,1 0 0 0 0,2 1 0 0 0,0-1 0 0 0,1 0 0 0 0,2 0 0 0 0,0 0 1 0 0,1-1-1 0 0,1 1 0 0 0,1-1 0 0 0,0 0 0 0 0,2-1 0 0 0,1 1 0 0 0,0-1 0 0 0,1-1 0 0 0,1 0 0 0 0,1 0 0 0 0,0-1 0 0 0,1-1 0 0 0,1 0 1 0 0,30 18-1 0 0,-5-4-2 0 0,2-1 0 0 0,1-1 1 0 0,2-2-1 0 0,0-1 1 0 0,2-2-1 0 0,1-2 0 0 0,0-2 1 0 0,1-1-1 0 0,2-2 1 0 0,-1-1-1 0 0,2-3 1 0 0,57 4-1 0 0,158-19-24 0 0,-132 1 3 0 0,-117 8 26 0 0,-49 6 20 0 0,7-2-35 0 0,0 2 0 0 0,1 0 1 0 0,0 2-1 0 0,1-1 1 0 0,0 2-1 0 0,1 0 0 0 0,0 1 1 0 0,2 1-1 0 0,0 0 0 0 0,0 1 1 0 0,2 0-1 0 0,0 1 1 0 0,-18 24-1 0 0,12-16 0 0 0,1 2 1 0 0,2 0-1 0 0,1 1 1 0 0,2 1-1 0 0,1 0 0 0 0,1 0 1 0 0,2 1-1 0 0,-9 39 1 0 0,21-59 6 0 0,1 0 0 0 0,0 0 0 0 0,1 0 0 0 0,1-1 0 0 0,-1 1 1 0 0,1 0-1 0 0,1-1 0 0 0,0 0 0 0 0,0 0 0 0 0,1 0 0 0 0,0 0 1 0 0,0 0-1 0 0,1-1 0 0 0,1 1 0 0 0,-1-1 0 0 0,1 0 0 0 0,0-1 0 0 0,1 0 1 0 0,-1 1-1 0 0,1-2 0 0 0,1 1 0 0 0,-1-1 0 0 0,1 0 0 0 0,0 0 1 0 0,0-1-1 0 0,1 0 0 0 0,10 2 0 0 0,46 17 13 0 0,1-2 0 0 0,111 19 0 0 0,-141-31-8 0 0,871 155-73 0 0,-1117-78 44 0 0,174-73 29 0 0,0 2 1 0 0,2 1-1 0 0,0 2 0 0 0,1 0 0 0 0,0 1 0 0 0,2 2 0 0 0,2 0 0 0 0,0 2 0 0 0,-27 26 1 0 0,47-38-7 0 0,0 1 1 0 0,1-1 0 0 0,1 1-1 0 0,0 0 1 0 0,1 0 0 0 0,0 0 0 0 0,1 1-1 0 0,1-1 1 0 0,0 1 0 0 0,1 0-1 0 0,1 0 1 0 0,0 0 0 0 0,1-1-1 0 0,1 1 1 0 0,0 0 0 0 0,1 0 0 0 0,1 0-1 0 0,0-1 1 0 0,1 1 0 0 0,0-1-1 0 0,2 0 1 0 0,-1 0 0 0 0,2 0-1 0 0,0 0 1 0 0,0-1 0 0 0,13 13 0 0 0,27 29 6 0 0,2-1 1 0 0,3-2-1 0 0,3-2 1 0 0,2-2-1 0 0,3-2 1 0 0,2-2-1 0 0,3-2 1 0 0,1-2-1 0 0,3-3 1 0 0,1-2-1 0 0,2-3 1 0 0,140 41-1 0 0,46 1-363 0 0,4-9-1 0 0,389 52 0 0 0,-273-65-1551 0 0,468 15 1 0 0,-634-58 969 0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0:53.717"/>
    </inkml:context>
    <inkml:brush xml:id="br0">
      <inkml:brushProperty name="width" value="0.05" units="cm"/>
      <inkml:brushProperty name="height" value="0.05" units="cm"/>
    </inkml:brush>
  </inkml:definitions>
  <inkml:trace contextRef="#ctx0" brushRef="#br0">2339 11 204 0 0,'-46'-5'671'0'0,"-1"2"0"0"0,1 1 1 0 0,-1 2-1 0 0,0 2 0 0 0,-85 11 0 0 0,-464 78 1343 0 0,-455 77-890 0 0,1021-163-1208 0 0,3-2-126 0 0,0 1-1 0 0,1 1 1 0 0,-1 0 0 0 0,1 2-1 0 0,1 0 1 0 0,0 2 0 0 0,0 0-1 0 0,-36 18 1 0 0,43-10-3322 0 0,9-8 2600 0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0:53.718"/>
    </inkml:context>
    <inkml:brush xml:id="br0">
      <inkml:brushProperty name="width" value="0.05" units="cm"/>
      <inkml:brushProperty name="height" value="0.05" units="cm"/>
    </inkml:brush>
  </inkml:definitions>
  <inkml:trace contextRef="#ctx0" brushRef="#br0">2312 27 132 0 0,'0'0'3460'0'0,"-73"-26"-527"0"0,-103 34-1999 0 0,0 6 1 0 0,-236 43-1 0 0,86-10-283 0 0,210-30-600 0 0,1 4 0 0 0,0 4 1 0 0,-168 56-1 0 0,203-53-1260 0 0,2 3 0 0 0,-140 74 0 0 0,200-95 489 0 0,1 1 1 0 0,0 1-1 0 0,1 0 0 0 0,0 0 0 0 0,2 1 1 0 0,-16 17-1 0 0,15-11-231 0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0:53.719"/>
    </inkml:context>
    <inkml:brush xml:id="br0">
      <inkml:brushProperty name="width" value="0.05" units="cm"/>
      <inkml:brushProperty name="height" value="0.05" units="cm"/>
    </inkml:brush>
  </inkml:definitions>
  <inkml:trace contextRef="#ctx0" brushRef="#br0">2333 38 168 0 0,'-107'-29'4282'0'0,"83"26"-3934"0"0,-1 0 1 0 0,0 2-1 0 0,0 0 1 0 0,0 2-1 0 0,-27 2 1 0 0,-90 6 249 0 0,2 5 1 0 0,0 5-1 0 0,1 4 1 0 0,2 6-1 0 0,2 4 1 0 0,2 4 0 0 0,1 5-1 0 0,-148 67 1 0 0,185-62-1021 0 0,3 3 1 0 0,-149 106-1 0 0,188-116-2395 0 0,2 2 0 0 0,-77 83 0 0 0,116-110 1697 0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0:53.720"/>
    </inkml:context>
    <inkml:brush xml:id="br0">
      <inkml:brushProperty name="width" value="0.05" units="cm"/>
      <inkml:brushProperty name="height" value="0.05" units="cm"/>
    </inkml:brush>
  </inkml:definitions>
  <inkml:trace contextRef="#ctx0" brushRef="#br0">2082 29 484 0 0,'-2'-2'132'0'0,"-1"0"0"0"0,1-1-1 0 0,-1 1 1 0 0,0 0 0 0 0,1 0 0 0 0,-1 0 0 0 0,0 1-1 0 0,-1-1 1 0 0,1 1 0 0 0,0-1 0 0 0,-1 1 0 0 0,1 0-1 0 0,-1 0 1 0 0,1 0 0 0 0,-1 0 0 0 0,1 0 0 0 0,-1 1-1 0 0,0-1 1 0 0,0 1 0 0 0,1 0 0 0 0,-1 0 0 0 0,0 0-1 0 0,0 0 1 0 0,1 1 0 0 0,-1-1 0 0 0,0 1-1 0 0,-4 1 1 0 0,-119 7 764 0 0,127-9-868 0 0,-101 15 851 0 0,2 3 1 0 0,0 4 0 0 0,2 3-1 0 0,2 3 1 0 0,1 4-1 0 0,-104 47 1 0 0,35-2-1066 0 0,5 5 1 0 0,-205 138-1 0 0,256-143-4014 0 0,-137 127 0 0 0,206-169 2958 0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0:53.721"/>
    </inkml:context>
    <inkml:brush xml:id="br0">
      <inkml:brushProperty name="width" value="0.05" units="cm"/>
      <inkml:brushProperty name="height" value="0.05" units="cm"/>
    </inkml:brush>
  </inkml:definitions>
  <inkml:trace contextRef="#ctx0" brushRef="#br0">1 2 532 0 0,'0'0'3150'0'0,"95"63"-1965"0"0,-15-1-599 0 0,3-3 0 0 0,3-3 0 0 0,3-3 0 0 0,3-3 0 0 0,165 66 0 0 0,537 164-91 0 0,-598-217-427 0 0,391 100-1755 0 0,-184-88-4557 0 0,-377-72 5361 0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0:53.722"/>
    </inkml:context>
    <inkml:brush xml:id="br0">
      <inkml:brushProperty name="width" value="0.05" units="cm"/>
      <inkml:brushProperty name="height" value="0.05" units="cm"/>
    </inkml:brush>
  </inkml:definitions>
  <inkml:trace contextRef="#ctx0" brushRef="#br0">10 2 504 0 0,'-1'2'97'0'0,"-1"1"0"0"0,1-1 0 0 0,0 0 1 0 0,0 1-1 0 0,0-1 0 0 0,0 1 0 0 0,1-1 0 0 0,-1 1 0 0 0,1-1 0 0 0,0 1 0 0 0,-1-1 1 0 0,2 1-1 0 0,-1-1 0 0 0,0 1 0 0 0,1-1 0 0 0,-1 1 0 0 0,1-1 0 0 0,0 1 0 0 0,0-1 1 0 0,0 0-1 0 0,0 1 0 0 0,1-1 0 0 0,-1 0 0 0 0,1 0 0 0 0,0 0 0 0 0,0 0 0 0 0,0 0 1 0 0,0 0-1 0 0,4 3 0 0 0,77 72 748 0 0,-67-63-513 0 0,78 61 173 0 0,3-2-1 0 0,5-4 0 0 0,3-4 1 0 0,3-3-1 0 0,206 87 1 0 0,631 198 59 0 0,-870-322-526 0 0,869 225-1996 0 0,-411-122-3058 0 0,-464-109 3986 0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1:18.003"/>
    </inkml:context>
    <inkml:brush xml:id="br0">
      <inkml:brushProperty name="width" value="0.05" units="cm"/>
      <inkml:brushProperty name="height" value="0.05" units="cm"/>
    </inkml:brush>
  </inkml:definitions>
  <inkml:trace contextRef="#ctx0" brushRef="#br0">2339 11 204 0 0,'-46'-5'671'0'0,"-1"2"0"0"0,1 1 1 0 0,-1 2-1 0 0,0 2 0 0 0,-85 11 0 0 0,-464 78 1343 0 0,-455 77-890 0 0,1021-163-1208 0 0,3-2-126 0 0,0 1-1 0 0,1 1 1 0 0,-1 0 0 0 0,1 2-1 0 0,1 0 1 0 0,0 2 0 0 0,0 0-1 0 0,-36 18 1 0 0,43-10-3322 0 0,9-8 2600 0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1:18.004"/>
    </inkml:context>
    <inkml:brush xml:id="br0">
      <inkml:brushProperty name="width" value="0.05" units="cm"/>
      <inkml:brushProperty name="height" value="0.05" units="cm"/>
    </inkml:brush>
  </inkml:definitions>
  <inkml:trace contextRef="#ctx0" brushRef="#br0">2312 27 132 0 0,'0'0'3460'0'0,"-73"-26"-527"0"0,-103 34-1999 0 0,0 6 1 0 0,-236 43-1 0 0,86-10-283 0 0,210-30-600 0 0,1 4 0 0 0,0 4 1 0 0,-168 56-1 0 0,203-53-1260 0 0,2 3 0 0 0,-140 74 0 0 0,200-95 489 0 0,1 1 1 0 0,0 1-1 0 0,1 0 0 0 0,0 0 0 0 0,2 1 1 0 0,-16 17-1 0 0,15-11-231 0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1:18.005"/>
    </inkml:context>
    <inkml:brush xml:id="br0">
      <inkml:brushProperty name="width" value="0.05" units="cm"/>
      <inkml:brushProperty name="height" value="0.05" units="cm"/>
    </inkml:brush>
  </inkml:definitions>
  <inkml:trace contextRef="#ctx0" brushRef="#br0">2333 38 168 0 0,'-107'-29'4282'0'0,"83"26"-3934"0"0,-1 0 1 0 0,0 2-1 0 0,0 0 1 0 0,0 2-1 0 0,-27 2 1 0 0,-90 6 249 0 0,2 5 1 0 0,0 5-1 0 0,1 4 1 0 0,2 6-1 0 0,2 4 1 0 0,2 4 0 0 0,1 5-1 0 0,-148 67 1 0 0,185-62-1021 0 0,3 3 1 0 0,-149 106-1 0 0,188-116-2395 0 0,2 2 0 0 0,-77 83 0 0 0,116-110 1697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5:42:36.907"/>
    </inkml:context>
    <inkml:brush xml:id="br0">
      <inkml:brushProperty name="width" value="0.05" units="cm"/>
      <inkml:brushProperty name="height" value="0.05" units="cm"/>
    </inkml:brush>
  </inkml:definitions>
  <inkml:trace contextRef="#ctx0" brushRef="#br0">1459 0 228 0 0,'-216'104'2290'0'0,"-118"50"-1852"0"0,280-134-425 0 0,-1-2 1 0 0,-1-2 0 0 0,0-3-1 0 0,-82 8 1 0 0,45-15-3 0 0,-1-5 1 0 0,-98-10-1 0 0,31-10-2347 0 0,152 17 1782 0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1:18.006"/>
    </inkml:context>
    <inkml:brush xml:id="br0">
      <inkml:brushProperty name="width" value="0.05" units="cm"/>
      <inkml:brushProperty name="height" value="0.05" units="cm"/>
    </inkml:brush>
  </inkml:definitions>
  <inkml:trace contextRef="#ctx0" brushRef="#br0">2082 29 484 0 0,'-2'-2'132'0'0,"-1"0"0"0"0,1-1-1 0 0,-1 1 1 0 0,0 0 0 0 0,1 0 0 0 0,-1 0 0 0 0,0 1-1 0 0,-1-1 1 0 0,1 1 0 0 0,0-1 0 0 0,-1 1 0 0 0,1 0-1 0 0,-1 0 1 0 0,1 0 0 0 0,-1 0 0 0 0,1 0 0 0 0,-1 1-1 0 0,0-1 1 0 0,0 1 0 0 0,1 0 0 0 0,-1 0 0 0 0,0 0-1 0 0,0 0 1 0 0,1 1 0 0 0,-1-1 0 0 0,0 1-1 0 0,-4 1 1 0 0,-119 7 764 0 0,127-9-868 0 0,-101 15 851 0 0,2 3 1 0 0,0 4 0 0 0,2 3-1 0 0,2 3 1 0 0,1 4-1 0 0,-104 47 1 0 0,35-2-1066 0 0,5 5 1 0 0,-205 138-1 0 0,256-143-4014 0 0,-137 127 0 0 0,206-169 2958 0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1:18.007"/>
    </inkml:context>
    <inkml:brush xml:id="br0">
      <inkml:brushProperty name="width" value="0.05" units="cm"/>
      <inkml:brushProperty name="height" value="0.05" units="cm"/>
    </inkml:brush>
  </inkml:definitions>
  <inkml:trace contextRef="#ctx0" brushRef="#br0">1 2 532 0 0,'0'0'3150'0'0,"95"63"-1965"0"0,-15-1-599 0 0,3-3 0 0 0,3-3 0 0 0,3-3 0 0 0,3-3 0 0 0,165 66 0 0 0,537 164-91 0 0,-598-217-427 0 0,391 100-1755 0 0,-184-88-4557 0 0,-377-72 5361 0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1:18.008"/>
    </inkml:context>
    <inkml:brush xml:id="br0">
      <inkml:brushProperty name="width" value="0.05" units="cm"/>
      <inkml:brushProperty name="height" value="0.05" units="cm"/>
    </inkml:brush>
  </inkml:definitions>
  <inkml:trace contextRef="#ctx0" brushRef="#br0">10 2 504 0 0,'-1'2'97'0'0,"-1"1"0"0"0,1-1 0 0 0,0 0 1 0 0,0 1-1 0 0,0-1 0 0 0,0 1 0 0 0,1-1 0 0 0,-1 1 0 0 0,1-1 0 0 0,0 1 0 0 0,-1-1 1 0 0,2 1-1 0 0,-1-1 0 0 0,0 1 0 0 0,1-1 0 0 0,-1 1 0 0 0,1-1 0 0 0,0 1 0 0 0,0-1 1 0 0,0 0-1 0 0,0 1 0 0 0,1-1 0 0 0,-1 0 0 0 0,1 0 0 0 0,0 0 0 0 0,0 0 0 0 0,0 0 1 0 0,0 0-1 0 0,4 3 0 0 0,77 72 748 0 0,-67-63-513 0 0,78 61 173 0 0,3-2-1 0 0,5-4 0 0 0,3-4 1 0 0,3-3-1 0 0,206 87 1 0 0,631 198 59 0 0,-870-322-526 0 0,869 225-1996 0 0,-411-122-3058 0 0,-464-109 3986 0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1:18.647"/>
    </inkml:context>
    <inkml:brush xml:id="br0">
      <inkml:brushProperty name="width" value="0.05" units="cm"/>
      <inkml:brushProperty name="height" value="0.05" units="cm"/>
    </inkml:brush>
  </inkml:definitions>
  <inkml:trace contextRef="#ctx0" brushRef="#br0">2339 11 204 0 0,'-46'-5'671'0'0,"-1"2"0"0"0,1 1 1 0 0,-1 2-1 0 0,0 2 0 0 0,-85 11 0 0 0,-464 78 1343 0 0,-455 77-890 0 0,1021-163-1208 0 0,3-2-126 0 0,0 1-1 0 0,1 1 1 0 0,-1 0 0 0 0,1 2-1 0 0,1 0 1 0 0,0 2 0 0 0,0 0-1 0 0,-36 18 1 0 0,43-10-3322 0 0,9-8 2600 0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1:18.648"/>
    </inkml:context>
    <inkml:brush xml:id="br0">
      <inkml:brushProperty name="width" value="0.05" units="cm"/>
      <inkml:brushProperty name="height" value="0.05" units="cm"/>
    </inkml:brush>
  </inkml:definitions>
  <inkml:trace contextRef="#ctx0" brushRef="#br0">2312 27 132 0 0,'0'0'3460'0'0,"-73"-26"-527"0"0,-103 34-1999 0 0,0 6 1 0 0,-236 43-1 0 0,86-10-283 0 0,210-30-600 0 0,1 4 0 0 0,0 4 1 0 0,-168 56-1 0 0,203-53-1260 0 0,2 3 0 0 0,-140 74 0 0 0,200-95 489 0 0,1 1 1 0 0,0 1-1 0 0,1 0 0 0 0,0 0 0 0 0,2 1 1 0 0,-16 17-1 0 0,15-11-231 0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1:18.649"/>
    </inkml:context>
    <inkml:brush xml:id="br0">
      <inkml:brushProperty name="width" value="0.05" units="cm"/>
      <inkml:brushProperty name="height" value="0.05" units="cm"/>
    </inkml:brush>
  </inkml:definitions>
  <inkml:trace contextRef="#ctx0" brushRef="#br0">2333 38 168 0 0,'-107'-29'4282'0'0,"83"26"-3934"0"0,-1 0 1 0 0,0 2-1 0 0,0 0 1 0 0,0 2-1 0 0,-27 2 1 0 0,-90 6 249 0 0,2 5 1 0 0,0 5-1 0 0,1 4 1 0 0,2 6-1 0 0,2 4 1 0 0,2 4 0 0 0,1 5-1 0 0,-148 67 1 0 0,185-62-1021 0 0,3 3 1 0 0,-149 106-1 0 0,188-116-2395 0 0,2 2 0 0 0,-77 83 0 0 0,116-110 1697 0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1:18.650"/>
    </inkml:context>
    <inkml:brush xml:id="br0">
      <inkml:brushProperty name="width" value="0.05" units="cm"/>
      <inkml:brushProperty name="height" value="0.05" units="cm"/>
    </inkml:brush>
  </inkml:definitions>
  <inkml:trace contextRef="#ctx0" brushRef="#br0">2082 29 484 0 0,'-2'-2'132'0'0,"-1"0"0"0"0,1-1-1 0 0,-1 1 1 0 0,0 0 0 0 0,1 0 0 0 0,-1 0 0 0 0,0 1-1 0 0,-1-1 1 0 0,1 1 0 0 0,0-1 0 0 0,-1 1 0 0 0,1 0-1 0 0,-1 0 1 0 0,1 0 0 0 0,-1 0 0 0 0,1 0 0 0 0,-1 1-1 0 0,0-1 1 0 0,0 1 0 0 0,1 0 0 0 0,-1 0 0 0 0,0 0-1 0 0,0 0 1 0 0,1 1 0 0 0,-1-1 0 0 0,0 1-1 0 0,-4 1 1 0 0,-119 7 764 0 0,127-9-868 0 0,-101 15 851 0 0,2 3 1 0 0,0 4 0 0 0,2 3-1 0 0,2 3 1 0 0,1 4-1 0 0,-104 47 1 0 0,35-2-1066 0 0,5 5 1 0 0,-205 138-1 0 0,256-143-4014 0 0,-137 127 0 0 0,206-169 2958 0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1:18.651"/>
    </inkml:context>
    <inkml:brush xml:id="br0">
      <inkml:brushProperty name="width" value="0.05" units="cm"/>
      <inkml:brushProperty name="height" value="0.05" units="cm"/>
    </inkml:brush>
  </inkml:definitions>
  <inkml:trace contextRef="#ctx0" brushRef="#br0">1 2 532 0 0,'0'0'3150'0'0,"95"63"-1965"0"0,-15-1-599 0 0,3-3 0 0 0,3-3 0 0 0,3-3 0 0 0,3-3 0 0 0,165 66 0 0 0,537 164-91 0 0,-598-217-427 0 0,391 100-1755 0 0,-184-88-4557 0 0,-377-72 5361 0 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6:11:18.652"/>
    </inkml:context>
    <inkml:brush xml:id="br0">
      <inkml:brushProperty name="width" value="0.05" units="cm"/>
      <inkml:brushProperty name="height" value="0.05" units="cm"/>
    </inkml:brush>
  </inkml:definitions>
  <inkml:trace contextRef="#ctx0" brushRef="#br0">10 2 504 0 0,'-1'2'97'0'0,"-1"1"0"0"0,1-1 0 0 0,0 0 1 0 0,0 1-1 0 0,0-1 0 0 0,0 1 0 0 0,1-1 0 0 0,-1 1 0 0 0,1-1 0 0 0,0 1 0 0 0,-1-1 1 0 0,2 1-1 0 0,-1-1 0 0 0,0 1 0 0 0,1-1 0 0 0,-1 1 0 0 0,1-1 0 0 0,0 1 0 0 0,0-1 1 0 0,0 0-1 0 0,0 1 0 0 0,1-1 0 0 0,-1 0 0 0 0,1 0 0 0 0,0 0 0 0 0,0 0 0 0 0,0 0 1 0 0,0 0-1 0 0,4 3 0 0 0,77 72 748 0 0,-67-63-513 0 0,78 61 173 0 0,3-2-1 0 0,5-4 0 0 0,3-4 1 0 0,3-3-1 0 0,206 87 1 0 0,631 198 59 0 0,-870-322-526 0 0,869 225-1996 0 0,-411-122-3058 0 0,-464-109 3986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5:42:37.404"/>
    </inkml:context>
    <inkml:brush xml:id="br0">
      <inkml:brushProperty name="width" value="0.05" units="cm"/>
      <inkml:brushProperty name="height" value="0.05" units="cm"/>
    </inkml:brush>
  </inkml:definitions>
  <inkml:trace contextRef="#ctx0" brushRef="#br0">991 1 56 0 0,'-124'37'1306'0'0,"-248"41"0"0"0,244-65-2200 0 0,-217-7 0 0 0,324-7 410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5:42:39.865"/>
    </inkml:context>
    <inkml:brush xml:id="br0">
      <inkml:brushProperty name="width" value="0.05" units="cm"/>
      <inkml:brushProperty name="height" value="0.05" units="cm"/>
    </inkml:brush>
  </inkml:definitions>
  <inkml:trace contextRef="#ctx0" brushRef="#br0">522 7 100 0 0,'-2'-1'113'0'0,"0"0"1"0"0,0 0-1 0 0,0 0 0 0 0,0 1 1 0 0,0-1-1 0 0,0 1 0 0 0,0-1 1 0 0,0 1-1 0 0,0 0 0 0 0,0 0 1 0 0,-1 0-1 0 0,1 0 0 0 0,0 0 1 0 0,0 1-1 0 0,0-1 0 0 0,0 0 1 0 0,0 1-1 0 0,0 0 0 0 0,0-1 1 0 0,0 1-1 0 0,0 0 0 0 0,-2 2 1 0 0,-51 26-53 0 0,44-22 163 0 0,-53 30 262 0 0,2 3 0 0 0,-88 74 0 0 0,136-101-419 0 0,1 0 0 0 0,1 2 0 0 0,0-1 0 0 0,1 1 0 0 0,0 1 0 0 0,1 0-1 0 0,-14 32 1 0 0,20-38-51 0 0,0 1 1 0 0,0-1-1 0 0,1 1 0 0 0,0 0 0 0 0,1 0 1 0 0,0 0-1 0 0,1 1 0 0 0,0-1 0 0 0,1 0 0 0 0,0 0 1 0 0,1 0-1 0 0,0 1 0 0 0,1-1 0 0 0,4 16 0 0 0,-3-20-5 0 0,1 0-1 0 0,-1 0 1 0 0,1 0-1 0 0,1 0 0 0 0,-1 0 1 0 0,1-1-1 0 0,1 0 1 0 0,-1 0-1 0 0,1-1 0 0 0,0 1 1 0 0,0-1-1 0 0,0 0 0 0 0,1-1 1 0 0,-1 1-1 0 0,1-1 1 0 0,1-1-1 0 0,-1 1 0 0 0,0-1 1 0 0,1-1-1 0 0,-1 1 1 0 0,1-1-1 0 0,9 1 0 0 0,20 3 34 0 0,0-1-1 0 0,1-2 0 0 0,51-2 1 0 0,-67-1-44 0 0,15-6-4 0 0,-37 6 10 0 0,-46 9 203 0 0,33-7-200 0 0,0 1 0 0 0,0 1 0 0 0,0 0 0 0 0,0 0 0 0 0,1 1-1 0 0,0 1 1 0 0,0 0 0 0 0,-15 11 0 0 0,22-13-9 0 0,0 0 1 0 0,0 0-1 0 0,1 0 0 0 0,0 0 0 0 0,-1 1 0 0 0,2 0 1 0 0,-1 0-1 0 0,1 0 0 0 0,-1 0 0 0 0,1 0 1 0 0,1 1-1 0 0,-1 0 0 0 0,1-1 0 0 0,0 1 0 0 0,0 0 1 0 0,1 0-1 0 0,0 0 0 0 0,0 0 0 0 0,0 0 0 0 0,1 8 1 0 0,0-6-2 0 0,1 1 0 0 0,1-1 1 0 0,0 0-1 0 0,0 0 1 0 0,0 0-1 0 0,1 0 1 0 0,0-1-1 0 0,1 1 0 0 0,-1-1 1 0 0,2 1-1 0 0,-1-1 1 0 0,1-1-1 0 0,0 1 0 0 0,0-1 1 0 0,1 0-1 0 0,0 0 1 0 0,0 0-1 0 0,0-1 1 0 0,1 0-1 0 0,-1 0 0 0 0,12 6 1 0 0,7 3 6 0 0,1-1 0 0 0,0-1 1 0 0,0-1-1 0 0,54 14 0 0 0,-47-16-373 0 0,0-1-1 0 0,1-2 0 0 0,0-1 1 0 0,0-2-1 0 0,1-2 0 0 0,-1 0 1 0 0,0-3-1 0 0,44-6 0 0 0,-63 6 193 0 0,-12 2 149 0 0,0 0 0 0 0,-1 0 0 0 0,1 0 0 0 0,0 0 0 0 0,0-1-1 0 0,-1 1 1 0 0,1-1 0 0 0,-1 0 0 0 0,1 0 0 0 0,4-3 0 0 0,-6 4 123 0 0,-11-8 1139 0 0,8 8-1204 0 0,-1 0-1 0 0,1 0 1 0 0,-1 0 0 0 0,0 0 0 0 0,1 1-1 0 0,-1-1 1 0 0,1 1 0 0 0,-1-1-1 0 0,1 1 1 0 0,-1 0 0 0 0,1 0 0 0 0,0 0-1 0 0,-1 0 1 0 0,1 0 0 0 0,0 1 0 0 0,0-1-1 0 0,0 1 1 0 0,0 0 0 0 0,0-1-1 0 0,0 1 1 0 0,0 0 0 0 0,0 0 0 0 0,1 0-1 0 0,-1 0 1 0 0,1 0 0 0 0,0 1 0 0 0,-1-1-1 0 0,1 0 1 0 0,0 1 0 0 0,0-1-1 0 0,1 1 1 0 0,-1-1 0 0 0,0 1 0 0 0,0 3-1 0 0,1-2-29 0 0,0 1 0 0 0,0 0-1 0 0,0-1 1 0 0,1 1 0 0 0,0-1-1 0 0,0 1 1 0 0,0-1 0 0 0,0 1 0 0 0,1-1-1 0 0,-1 0 1 0 0,1 1 0 0 0,0-1-1 0 0,0 0 1 0 0,1 0 0 0 0,-1 0-1 0 0,1-1 1 0 0,0 1 0 0 0,0-1-1 0 0,4 4 1 0 0,16 12 48 0 0,1-2-1 0 0,1 0 1 0 0,0-2-1 0 0,1-1 1 0 0,1-1 0 0 0,0-1-1 0 0,0-1 1 0 0,1-2-1 0 0,50 10 1 0 0,-16-7-157 0 0,1-3 0 0 0,1-3 0 0 0,93-3 0 0 0,-119-4-630 0 0,-1-2-1 0 0,1-1 0 0 0,-1-2 1 0 0,49-14-1 0 0,-61 12-79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5:42:42.276"/>
    </inkml:context>
    <inkml:brush xml:id="br0">
      <inkml:brushProperty name="width" value="0.05" units="cm"/>
      <inkml:brushProperty name="height" value="0.05" units="cm"/>
    </inkml:brush>
  </inkml:definitions>
  <inkml:trace contextRef="#ctx0" brushRef="#br0">452 25 36 0 0,'16'-21'1178'0'0,"-21"18"56"0"0,-12 8-740 0 0,-35 19-240 0 0,0 1-1 0 0,2 3 1 0 0,-49 37 0 0 0,81-52-189 0 0,0 1 1 0 0,1 2-1 0 0,1-1 1 0 0,0 2-1 0 0,1 0 1 0 0,1 1-1 0 0,1 0 1 0 0,1 1-1 0 0,0 1 1 0 0,-16 36-1 0 0,25-47-54 0 0,0 0 1 0 0,1 1-1 0 0,0-1 0 0 0,0 1 1 0 0,1-1-1 0 0,0 1 0 0 0,1 0 1 0 0,0 0-1 0 0,1-1 0 0 0,0 1 1 0 0,0 0-1 0 0,1-1 0 0 0,0 1 1 0 0,1-1-1 0 0,0 1 0 0 0,0-1 0 0 0,1 0 1 0 0,0-1-1 0 0,1 1 0 0 0,0-1 1 0 0,0 1-1 0 0,1-1 0 0 0,0-1 1 0 0,0 1-1 0 0,0-1 0 0 0,1 0 1 0 0,1-1-1 0 0,-1 0 0 0 0,1 0 1 0 0,0 0-1 0 0,0-1 0 0 0,1 0 1 0 0,0-1-1 0 0,-1 0 0 0 0,15 4 0 0 0,-20-7-3 0 0,-1 0 0 0 0,0-1 0 0 0,1 1-1 0 0,-1-1 1 0 0,1 0 0 0 0,-1 0 0 0 0,1 0-1 0 0,-1 0 1 0 0,1 0 0 0 0,-1-1-1 0 0,1 1 1 0 0,-1-1 0 0 0,3 0 0 0 0,-4 1-4 0 0,-1-1 1 0 0,0 1-1 0 0,0 0 1 0 0,1 0-1 0 0,-1 0 1 0 0,0 0-1 0 0,1-1 1 0 0,-1 1-1 0 0,0 0 1 0 0,0 0-1 0 0,1 0 1 0 0,-1-1-1 0 0,0 1 1 0 0,0 0-1 0 0,0 0 1 0 0,0-1 0 0 0,1 1-1 0 0,-1 0 1 0 0,0-1-1 0 0,0 1 1 0 0,0 0-1 0 0,0-1 1 0 0,0 1-1 0 0,0 0 1 0 0,0 0-1 0 0,0-1 1 0 0,0 1-1 0 0,0 0 1 0 0,0-1-1 0 0,0 1 1 0 0,0 0-1 0 0,0-1 1 0 0,0 1-1 0 0,-15-15 134 0 0,12 14-135 0 0,-1-1 1 0 0,1 1-1 0 0,-1 0 1 0 0,0 0-1 0 0,1 0 0 0 0,-1 0 1 0 0,0 1-1 0 0,0 0 1 0 0,0-1-1 0 0,1 1 1 0 0,-1 1-1 0 0,0-1 1 0 0,0 0-1 0 0,0 1 0 0 0,1 0 1 0 0,-1 0-1 0 0,0 0 1 0 0,1 0-1 0 0,-1 1 1 0 0,1-1-1 0 0,-1 1 0 0 0,1 0 1 0 0,0 0-1 0 0,0 0 1 0 0,0 1-1 0 0,0-1 1 0 0,0 1-1 0 0,-3 3 1 0 0,0 0-4 0 0,0-1 1 0 0,1 1-1 0 0,-1 1 1 0 0,2-1 0 0 0,-1 1-1 0 0,1-1 1 0 0,0 1 0 0 0,0 1-1 0 0,1-1 1 0 0,-1 0 0 0 0,2 1-1 0 0,-3 10 1 0 0,5-11 4 0 0,0-1 1 0 0,0 0-1 0 0,1 0 1 0 0,0 0-1 0 0,0 1 1 0 0,1-1-1 0 0,0 0 0 0 0,0-1 1 0 0,0 1-1 0 0,1 0 1 0 0,0-1-1 0 0,0 1 1 0 0,0-1-1 0 0,0 0 1 0 0,1 0-1 0 0,0 0 1 0 0,0 0-1 0 0,10 7 0 0 0,1 2 22 0 0,0-1 0 0 0,0-1 0 0 0,2-1-1 0 0,29 16 1 0 0,29 3 44 0 0,-58-24-62 0 0,1 0 0 0 0,-1 2 0 0 0,30 16 1 0 0,-47-24-10 0 0,1 0 0 0 0,-1 1 0 0 0,0-1 0 0 0,1 0 0 0 0,-1 0 0 0 0,0 1 1 0 0,1-1-1 0 0,-1 1 0 0 0,0-1 0 0 0,1 0 0 0 0,-1 1 0 0 0,0-1 0 0 0,0 1 1 0 0,1-1-1 0 0,-1 0 0 0 0,0 1 0 0 0,0-1 0 0 0,0 1 0 0 0,0-1 0 0 0,1 1 1 0 0,-1-1-1 0 0,0 1 0 0 0,0-1 0 0 0,0 1 0 0 0,0-1 0 0 0,0 1 0 0 0,0-1 1 0 0,0 1-1 0 0,-1-1 0 0 0,1 1 0 0 0,0-1 0 0 0,0 1 0 0 0,0-1 0 0 0,0 1 1 0 0,-1-1-1 0 0,1 0 0 0 0,0 1 0 0 0,0-1 0 0 0,-1 1 0 0 0,1-1 0 0 0,0 0 1 0 0,-1 1-1 0 0,1-1 0 0 0,0 0 0 0 0,-1 1 0 0 0,1-1 0 0 0,-1 0 0 0 0,1 0 1 0 0,0 1-1 0 0,-1-1 0 0 0,0 0 0 0 0,-29 18 60 0 0,18-12-28 0 0,7-3-25 0 0,0 1 1 0 0,0 0 0 0 0,0 1-1 0 0,1 0 1 0 0,-1-1 0 0 0,1 1-1 0 0,0 1 1 0 0,0-1-1 0 0,1 0 1 0 0,0 1 0 0 0,0 0-1 0 0,0 0 1 0 0,1 0-1 0 0,-1 0 1 0 0,1 0 0 0 0,1 0-1 0 0,-1 1 1 0 0,1-1-1 0 0,0 1 1 0 0,1-1 0 0 0,0 9-1 0 0,1-6 2 0 0,0 0-1 0 0,1 0 0 0 0,0 0 0 0 0,1-1 1 0 0,0 1-1 0 0,0 0 0 0 0,1-1 1 0 0,0 0-1 0 0,0 0 0 0 0,1 0 1 0 0,0-1-1 0 0,1 1 0 0 0,-1-1 1 0 0,13 11-1 0 0,1-1 39 0 0,0-1-1 0 0,2 0 1 0 0,0-2 0 0 0,0 0 0 0 0,2-2 0 0 0,-1 0-1 0 0,2-2 1 0 0,30 10 0 0 0,31 6-204 0 0,89 14-1 0 0,-120-29-100 0 0,239 48-4632 0 0,-262-52 3932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1-09T05:42:44.760"/>
    </inkml:context>
    <inkml:brush xml:id="br0">
      <inkml:brushProperty name="width" value="0.05" units="cm"/>
      <inkml:brushProperty name="height" value="0.05" units="cm"/>
    </inkml:brush>
  </inkml:definitions>
  <inkml:trace contextRef="#ctx0" brushRef="#br0">1037 24 232 0 0,'0'0'98'0'0,"0"-1"-1"0"0,1 1 1 0 0,-1 0 0 0 0,0-1-1 0 0,0 1 1 0 0,0-1-1 0 0,0 1 1 0 0,1 0 0 0 0,-1-1-1 0 0,0 1 1 0 0,0-1-1 0 0,0 1 1 0 0,0-1 0 0 0,0 1-1 0 0,0 0 1 0 0,0-1 0 0 0,0 1-1 0 0,0-1 1 0 0,0 1-1 0 0,0-1 1 0 0,-1 1 0 0 0,1-1-1 0 0,0 1 1 0 0,0 0 0 0 0,0-1-1 0 0,-1 1 1 0 0,1 0-1 0 0,0-1 1 0 0,0 1 0 0 0,-1-1-1 0 0,1 1 1 0 0,0 0 0 0 0,0-1-1 0 0,-1 1 1 0 0,0 0-1 0 0,-20-8 1109 0 0,-31 6-1227 0 0,46 2 230 0 0,-25 2-142 0 0,1 0 0 0 0,-1 2 0 0 0,-45 12 1 0 0,-88 34 173 0 0,144-44-214 0 0,-11 5 49 0 0,0 1 0 0 0,1 2 0 0 0,0 1 0 0 0,1 1 0 0 0,-27 20 0 0 0,44-29-53 0 0,1 2 0 0 0,1-1 0 0 0,0 1 1 0 0,0 1-1 0 0,0 0 0 0 0,1 0 0 0 0,1 1 1 0 0,0 0-1 0 0,0 0 0 0 0,1 1 0 0 0,1 0 1 0 0,0 0-1 0 0,1 1 0 0 0,-8 24 0 0 0,12-32-22 0 0,0 0 0 0 0,0 0 0 0 0,1 0 0 0 0,0 0 1 0 0,0 0-1 0 0,0 1 0 0 0,0-1 0 0 0,1 0 0 0 0,0 0 0 0 0,0 0 0 0 0,0-1 0 0 0,1 1 0 0 0,0 0 0 0 0,-1 0 0 0 0,2-1 0 0 0,-1 1 0 0 0,0-1 0 0 0,1 1 0 0 0,0-1 0 0 0,0 0 0 0 0,4 4 1 0 0,-2-4-3 0 0,0 0 1 0 0,0 0 0 0 0,0 0 0 0 0,0-1 0 0 0,1 0-1 0 0,0 0 1 0 0,0 0 0 0 0,-1-1 0 0 0,1 1 0 0 0,1-1-1 0 0,-1-1 1 0 0,0 1 0 0 0,0-1 0 0 0,1 0 0 0 0,-1-1-1 0 0,8 0 1 0 0,-14 0 8 0 0,-3-12 87 0 0,-1 10-97 0 0,-1 0 1 0 0,0 0-1 0 0,1 1 1 0 0,-1 0 0 0 0,0 0-1 0 0,0 1 1 0 0,1-1-1 0 0,-1 1 1 0 0,0 0-1 0 0,0 0 1 0 0,0 0-1 0 0,1 1 1 0 0,-1 0-1 0 0,0 0 1 0 0,0 0-1 0 0,1 0 1 0 0,-1 1-1 0 0,-4 2 1 0 0,-5 2-3 0 0,0 0 0 0 0,1 1 0 0 0,0 1 0 0 0,-19 13 1 0 0,12-5 29 0 0,-34 34 0 0 0,49-45-26 0 0,0 1 0 0 0,0 0 1 0 0,1 0-1 0 0,0 0 0 0 0,0 0 0 0 0,0 1 1 0 0,1-1-1 0 0,0 1 0 0 0,0 0 0 0 0,1 0 1 0 0,-3 9-1 0 0,5-13 0 0 0,1 1 0 0 0,-1 0 1 0 0,1-1-1 0 0,-1 1 0 0 0,1-1 0 0 0,0 1 0 0 0,0-1 1 0 0,0 1-1 0 0,1-1 0 0 0,-1 1 0 0 0,1-1 1 0 0,0 0-1 0 0,0 0 0 0 0,0 0 0 0 0,5 5 0 0 0,-3-2-2 0 0,1-1-1 0 0,0 0 0 0 0,0-1 0 0 0,0 1 0 0 0,0-1 0 0 0,1 0 0 0 0,10 6 1 0 0,-68 6 54 0 0,44-12-47 0 0,1 0 0 0 0,-1 0 0 0 0,1 1 0 0 0,0 0 1 0 0,0 0-1 0 0,0 1 0 0 0,1 0 0 0 0,0 0 0 0 0,0 1 0 0 0,1-1 0 0 0,0 1 0 0 0,0 0 0 0 0,0 1 0 0 0,1-1 0 0 0,0 1 0 0 0,0 0 0 0 0,1 0 0 0 0,0 0 0 0 0,1 1 0 0 0,0-1 0 0 0,0 0 0 0 0,1 1 0 0 0,0 0 1 0 0,0-1-1 0 0,1 1 0 0 0,0 0 0 0 0,0-1 0 0 0,1 1 0 0 0,0-1 0 0 0,1 1 0 0 0,0-1 0 0 0,0 1 0 0 0,1-1 0 0 0,0 0 0 0 0,0 0 0 0 0,1 0 0 0 0,6 9 0 0 0,3 0 20 0 0,2-1 0 0 0,0 0 0 0 0,0-1-1 0 0,2 0 1 0 0,-1-2 0 0 0,2 0 0 0 0,0 0-1 0 0,22 10 1 0 0,3-1-352 0 0,0-2 0 0 0,75 24 0 0 0,-104-39-338 0 0,-1-1 1 0 0,1-1-1 0 0,0 0 0 0 0,-1-1 1 0 0,1 0-1 0 0,18 0 0 0 0,-21-4-293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5A7027-9BA4-44F8-8187-9AC23DB17E3F}" type="datetimeFigureOut">
              <a:rPr lang="en-US" smtClean="0"/>
              <a:t>23/1/2022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2FB98F-BF59-451B-9ABD-7C012ED8CCFF}" type="slidenum">
              <a:rPr lang="en-US" smtClean="0"/>
              <a:t>‹#›</a:t>
            </a:fld>
            <a:endParaRPr lang="en-US"/>
          </a:p>
        </p:txBody>
      </p:sp>
    </p:spTree>
    <p:extLst>
      <p:ext uri="{BB962C8B-B14F-4D97-AF65-F5344CB8AC3E}">
        <p14:creationId xmlns:p14="http://schemas.microsoft.com/office/powerpoint/2010/main" val="33902479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A9C6C0-FD55-42E9-87AF-329223AB0B45}" type="slidenum">
              <a:rPr lang="en-US" smtClean="0"/>
              <a:t>4</a:t>
            </a:fld>
            <a:endParaRPr lang="en-US"/>
          </a:p>
        </p:txBody>
      </p:sp>
    </p:spTree>
    <p:extLst>
      <p:ext uri="{BB962C8B-B14F-4D97-AF65-F5344CB8AC3E}">
        <p14:creationId xmlns:p14="http://schemas.microsoft.com/office/powerpoint/2010/main" val="17004677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2FB98F-BF59-451B-9ABD-7C012ED8CCFF}" type="slidenum">
              <a:rPr lang="en-US" smtClean="0"/>
              <a:t>24</a:t>
            </a:fld>
            <a:endParaRPr lang="en-US"/>
          </a:p>
        </p:txBody>
      </p:sp>
    </p:spTree>
    <p:extLst>
      <p:ext uri="{BB962C8B-B14F-4D97-AF65-F5344CB8AC3E}">
        <p14:creationId xmlns:p14="http://schemas.microsoft.com/office/powerpoint/2010/main" val="2044000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A9C6C0-FD55-42E9-87AF-329223AB0B45}" type="slidenum">
              <a:rPr lang="en-US" smtClean="0"/>
              <a:t>26</a:t>
            </a:fld>
            <a:endParaRPr lang="en-US"/>
          </a:p>
        </p:txBody>
      </p:sp>
    </p:spTree>
    <p:extLst>
      <p:ext uri="{BB962C8B-B14F-4D97-AF65-F5344CB8AC3E}">
        <p14:creationId xmlns:p14="http://schemas.microsoft.com/office/powerpoint/2010/main" val="7917941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A9C6C0-FD55-42E9-87AF-329223AB0B45}" type="slidenum">
              <a:rPr lang="en-US" smtClean="0"/>
              <a:t>28</a:t>
            </a:fld>
            <a:endParaRPr lang="en-US"/>
          </a:p>
        </p:txBody>
      </p:sp>
    </p:spTree>
    <p:extLst>
      <p:ext uri="{BB962C8B-B14F-4D97-AF65-F5344CB8AC3E}">
        <p14:creationId xmlns:p14="http://schemas.microsoft.com/office/powerpoint/2010/main" val="25640211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2FB98F-BF59-451B-9ABD-7C012ED8CCFF}" type="slidenum">
              <a:rPr lang="en-US" smtClean="0"/>
              <a:t>30</a:t>
            </a:fld>
            <a:endParaRPr lang="en-US"/>
          </a:p>
        </p:txBody>
      </p:sp>
    </p:spTree>
    <p:extLst>
      <p:ext uri="{BB962C8B-B14F-4D97-AF65-F5344CB8AC3E}">
        <p14:creationId xmlns:p14="http://schemas.microsoft.com/office/powerpoint/2010/main" val="40993520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A9C6C0-FD55-42E9-87AF-329223AB0B45}" type="slidenum">
              <a:rPr lang="en-US" smtClean="0"/>
              <a:t>31</a:t>
            </a:fld>
            <a:endParaRPr lang="en-US"/>
          </a:p>
        </p:txBody>
      </p:sp>
    </p:spTree>
    <p:extLst>
      <p:ext uri="{BB962C8B-B14F-4D97-AF65-F5344CB8AC3E}">
        <p14:creationId xmlns:p14="http://schemas.microsoft.com/office/powerpoint/2010/main" val="9895819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A9C6C0-FD55-42E9-87AF-329223AB0B45}" type="slidenum">
              <a:rPr lang="en-US" smtClean="0"/>
              <a:t>32</a:t>
            </a:fld>
            <a:endParaRPr lang="en-US"/>
          </a:p>
        </p:txBody>
      </p:sp>
    </p:spTree>
    <p:extLst>
      <p:ext uri="{BB962C8B-B14F-4D97-AF65-F5344CB8AC3E}">
        <p14:creationId xmlns:p14="http://schemas.microsoft.com/office/powerpoint/2010/main" val="18808253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A9C6C0-FD55-42E9-87AF-329223AB0B45}" type="slidenum">
              <a:rPr lang="en-US" smtClean="0"/>
              <a:t>33</a:t>
            </a:fld>
            <a:endParaRPr lang="en-US"/>
          </a:p>
        </p:txBody>
      </p:sp>
    </p:spTree>
    <p:extLst>
      <p:ext uri="{BB962C8B-B14F-4D97-AF65-F5344CB8AC3E}">
        <p14:creationId xmlns:p14="http://schemas.microsoft.com/office/powerpoint/2010/main" val="27656442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A9C6C0-FD55-42E9-87AF-329223AB0B45}" type="slidenum">
              <a:rPr lang="en-US" smtClean="0"/>
              <a:t>34</a:t>
            </a:fld>
            <a:endParaRPr lang="en-US"/>
          </a:p>
        </p:txBody>
      </p:sp>
    </p:spTree>
    <p:extLst>
      <p:ext uri="{BB962C8B-B14F-4D97-AF65-F5344CB8AC3E}">
        <p14:creationId xmlns:p14="http://schemas.microsoft.com/office/powerpoint/2010/main" val="142688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A9C6C0-FD55-42E9-87AF-329223AB0B45}" type="slidenum">
              <a:rPr lang="en-US" smtClean="0"/>
              <a:t>5</a:t>
            </a:fld>
            <a:endParaRPr lang="en-US"/>
          </a:p>
        </p:txBody>
      </p:sp>
    </p:spTree>
    <p:extLst>
      <p:ext uri="{BB962C8B-B14F-4D97-AF65-F5344CB8AC3E}">
        <p14:creationId xmlns:p14="http://schemas.microsoft.com/office/powerpoint/2010/main" val="1500550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A9C6C0-FD55-42E9-87AF-329223AB0B45}" type="slidenum">
              <a:rPr lang="en-US" smtClean="0"/>
              <a:t>6</a:t>
            </a:fld>
            <a:endParaRPr lang="en-US"/>
          </a:p>
        </p:txBody>
      </p:sp>
    </p:spTree>
    <p:extLst>
      <p:ext uri="{BB962C8B-B14F-4D97-AF65-F5344CB8AC3E}">
        <p14:creationId xmlns:p14="http://schemas.microsoft.com/office/powerpoint/2010/main" val="643024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A9C6C0-FD55-42E9-87AF-329223AB0B45}" type="slidenum">
              <a:rPr lang="en-US" smtClean="0"/>
              <a:t>7</a:t>
            </a:fld>
            <a:endParaRPr lang="en-US"/>
          </a:p>
        </p:txBody>
      </p:sp>
    </p:spTree>
    <p:extLst>
      <p:ext uri="{BB962C8B-B14F-4D97-AF65-F5344CB8AC3E}">
        <p14:creationId xmlns:p14="http://schemas.microsoft.com/office/powerpoint/2010/main" val="137813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A9C6C0-FD55-42E9-87AF-329223AB0B45}" type="slidenum">
              <a:rPr lang="en-US" smtClean="0"/>
              <a:t>8</a:t>
            </a:fld>
            <a:endParaRPr lang="en-US"/>
          </a:p>
        </p:txBody>
      </p:sp>
    </p:spTree>
    <p:extLst>
      <p:ext uri="{BB962C8B-B14F-4D97-AF65-F5344CB8AC3E}">
        <p14:creationId xmlns:p14="http://schemas.microsoft.com/office/powerpoint/2010/main" val="3625936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A9C6C0-FD55-42E9-87AF-329223AB0B45}" type="slidenum">
              <a:rPr lang="en-US" smtClean="0"/>
              <a:t>9</a:t>
            </a:fld>
            <a:endParaRPr lang="en-US"/>
          </a:p>
        </p:txBody>
      </p:sp>
    </p:spTree>
    <p:extLst>
      <p:ext uri="{BB962C8B-B14F-4D97-AF65-F5344CB8AC3E}">
        <p14:creationId xmlns:p14="http://schemas.microsoft.com/office/powerpoint/2010/main" val="24885701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A9C6C0-FD55-42E9-87AF-329223AB0B45}" type="slidenum">
              <a:rPr lang="en-US" smtClean="0"/>
              <a:t>10</a:t>
            </a:fld>
            <a:endParaRPr lang="en-US"/>
          </a:p>
        </p:txBody>
      </p:sp>
    </p:spTree>
    <p:extLst>
      <p:ext uri="{BB962C8B-B14F-4D97-AF65-F5344CB8AC3E}">
        <p14:creationId xmlns:p14="http://schemas.microsoft.com/office/powerpoint/2010/main" val="26020555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1" i="0">
                <a:solidFill>
                  <a:srgbClr val="333333"/>
                </a:solidFill>
                <a:effectLst/>
                <a:latin typeface="Arial" panose="020B0604020202020204" pitchFamily="34" charset="0"/>
              </a:rPr>
              <a:t>Núc nác là một loại cây rừng có quả, thường mọc ở các tỉnh vùng cao Tây Bắc. Ngoài là một vị thuốc được dùng trong dân gian, với rất nhiều công dụng, quả núc nác còn được đồng bào Thái Tây Bắc chế biến thành những món ăn khoái khẩu.</a:t>
            </a:r>
            <a:endParaRPr lang="en-US"/>
          </a:p>
        </p:txBody>
      </p:sp>
      <p:sp>
        <p:nvSpPr>
          <p:cNvPr id="4" name="Slide Number Placeholder 3"/>
          <p:cNvSpPr>
            <a:spLocks noGrp="1"/>
          </p:cNvSpPr>
          <p:nvPr>
            <p:ph type="sldNum" sz="quarter" idx="5"/>
          </p:nvPr>
        </p:nvSpPr>
        <p:spPr/>
        <p:txBody>
          <a:bodyPr/>
          <a:lstStyle/>
          <a:p>
            <a:fld id="{A82FB98F-BF59-451B-9ABD-7C012ED8CCFF}" type="slidenum">
              <a:rPr lang="en-US" smtClean="0"/>
              <a:t>20</a:t>
            </a:fld>
            <a:endParaRPr lang="en-US"/>
          </a:p>
        </p:txBody>
      </p:sp>
    </p:spTree>
    <p:extLst>
      <p:ext uri="{BB962C8B-B14F-4D97-AF65-F5344CB8AC3E}">
        <p14:creationId xmlns:p14="http://schemas.microsoft.com/office/powerpoint/2010/main" val="29177403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2FB98F-BF59-451B-9ABD-7C012ED8CCFF}" type="slidenum">
              <a:rPr lang="en-US" smtClean="0"/>
              <a:t>21</a:t>
            </a:fld>
            <a:endParaRPr lang="en-US"/>
          </a:p>
        </p:txBody>
      </p:sp>
    </p:spTree>
    <p:extLst>
      <p:ext uri="{BB962C8B-B14F-4D97-AF65-F5344CB8AC3E}">
        <p14:creationId xmlns:p14="http://schemas.microsoft.com/office/powerpoint/2010/main" val="23378580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F2FE3-E239-45F5-BFBE-F3E091DBDB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35DD56-D70D-4619-A40F-4009A2D23C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A6C782-B785-45C4-8D8A-DD5463848C54}"/>
              </a:ext>
            </a:extLst>
          </p:cNvPr>
          <p:cNvSpPr>
            <a:spLocks noGrp="1"/>
          </p:cNvSpPr>
          <p:nvPr>
            <p:ph type="dt" sz="half" idx="10"/>
          </p:nvPr>
        </p:nvSpPr>
        <p:spPr/>
        <p:txBody>
          <a:bodyPr/>
          <a:lstStyle/>
          <a:p>
            <a:fld id="{C249094E-4E7E-46C0-B365-2EB6042A85F3}" type="datetimeFigureOut">
              <a:rPr lang="en-US" smtClean="0"/>
              <a:t>23/1/2022</a:t>
            </a:fld>
            <a:endParaRPr lang="en-US"/>
          </a:p>
        </p:txBody>
      </p:sp>
      <p:sp>
        <p:nvSpPr>
          <p:cNvPr id="5" name="Footer Placeholder 4">
            <a:extLst>
              <a:ext uri="{FF2B5EF4-FFF2-40B4-BE49-F238E27FC236}">
                <a16:creationId xmlns:a16="http://schemas.microsoft.com/office/drawing/2014/main" id="{81DFCD77-A45B-431C-8CD1-0E9F7F648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89BC85-4747-4113-9859-A97F7AB6D333}"/>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1199935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F2FE3-E239-45F5-BFBE-F3E091DBDB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35DD56-D70D-4619-A40F-4009A2D23C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A6C782-B785-45C4-8D8A-DD5463848C54}"/>
              </a:ext>
            </a:extLst>
          </p:cNvPr>
          <p:cNvSpPr>
            <a:spLocks noGrp="1"/>
          </p:cNvSpPr>
          <p:nvPr>
            <p:ph type="dt" sz="half" idx="10"/>
          </p:nvPr>
        </p:nvSpPr>
        <p:spPr/>
        <p:txBody>
          <a:bodyPr/>
          <a:lstStyle/>
          <a:p>
            <a:fld id="{C249094E-4E7E-46C0-B365-2EB6042A85F3}" type="datetimeFigureOut">
              <a:rPr lang="en-US" smtClean="0"/>
              <a:t>23/1/2022</a:t>
            </a:fld>
            <a:endParaRPr lang="en-US"/>
          </a:p>
        </p:txBody>
      </p:sp>
      <p:sp>
        <p:nvSpPr>
          <p:cNvPr id="5" name="Footer Placeholder 4">
            <a:extLst>
              <a:ext uri="{FF2B5EF4-FFF2-40B4-BE49-F238E27FC236}">
                <a16:creationId xmlns:a16="http://schemas.microsoft.com/office/drawing/2014/main" id="{81DFCD77-A45B-431C-8CD1-0E9F7F648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89BC85-4747-4113-9859-A97F7AB6D333}"/>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39141784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F2FE3-E239-45F5-BFBE-F3E091DBDB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35DD56-D70D-4619-A40F-4009A2D23C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A6C782-B785-45C4-8D8A-DD5463848C54}"/>
              </a:ext>
            </a:extLst>
          </p:cNvPr>
          <p:cNvSpPr>
            <a:spLocks noGrp="1"/>
          </p:cNvSpPr>
          <p:nvPr>
            <p:ph type="dt" sz="half" idx="10"/>
          </p:nvPr>
        </p:nvSpPr>
        <p:spPr/>
        <p:txBody>
          <a:bodyPr/>
          <a:lstStyle/>
          <a:p>
            <a:fld id="{C249094E-4E7E-46C0-B365-2EB6042A85F3}" type="datetimeFigureOut">
              <a:rPr lang="en-US" smtClean="0"/>
              <a:t>23/1/2022</a:t>
            </a:fld>
            <a:endParaRPr lang="en-US"/>
          </a:p>
        </p:txBody>
      </p:sp>
      <p:sp>
        <p:nvSpPr>
          <p:cNvPr id="5" name="Footer Placeholder 4">
            <a:extLst>
              <a:ext uri="{FF2B5EF4-FFF2-40B4-BE49-F238E27FC236}">
                <a16:creationId xmlns:a16="http://schemas.microsoft.com/office/drawing/2014/main" id="{81DFCD77-A45B-431C-8CD1-0E9F7F648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89BC85-4747-4113-9859-A97F7AB6D333}"/>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498713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F2FE3-E239-45F5-BFBE-F3E091DBDB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35DD56-D70D-4619-A40F-4009A2D23C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A6C782-B785-45C4-8D8A-DD5463848C54}"/>
              </a:ext>
            </a:extLst>
          </p:cNvPr>
          <p:cNvSpPr>
            <a:spLocks noGrp="1"/>
          </p:cNvSpPr>
          <p:nvPr>
            <p:ph type="dt" sz="half" idx="10"/>
          </p:nvPr>
        </p:nvSpPr>
        <p:spPr/>
        <p:txBody>
          <a:bodyPr/>
          <a:lstStyle/>
          <a:p>
            <a:fld id="{C249094E-4E7E-46C0-B365-2EB6042A85F3}" type="datetimeFigureOut">
              <a:rPr lang="en-US" smtClean="0"/>
              <a:t>23/1/2022</a:t>
            </a:fld>
            <a:endParaRPr lang="en-US"/>
          </a:p>
        </p:txBody>
      </p:sp>
      <p:sp>
        <p:nvSpPr>
          <p:cNvPr id="5" name="Footer Placeholder 4">
            <a:extLst>
              <a:ext uri="{FF2B5EF4-FFF2-40B4-BE49-F238E27FC236}">
                <a16:creationId xmlns:a16="http://schemas.microsoft.com/office/drawing/2014/main" id="{81DFCD77-A45B-431C-8CD1-0E9F7F648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89BC85-4747-4113-9859-A97F7AB6D333}"/>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18309019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F2FE3-E239-45F5-BFBE-F3E091DBDB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35DD56-D70D-4619-A40F-4009A2D23C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A6C782-B785-45C4-8D8A-DD5463848C54}"/>
              </a:ext>
            </a:extLst>
          </p:cNvPr>
          <p:cNvSpPr>
            <a:spLocks noGrp="1"/>
          </p:cNvSpPr>
          <p:nvPr>
            <p:ph type="dt" sz="half" idx="10"/>
          </p:nvPr>
        </p:nvSpPr>
        <p:spPr/>
        <p:txBody>
          <a:bodyPr/>
          <a:lstStyle/>
          <a:p>
            <a:fld id="{C249094E-4E7E-46C0-B365-2EB6042A85F3}" type="datetimeFigureOut">
              <a:rPr lang="en-US" smtClean="0"/>
              <a:t>23/1/2022</a:t>
            </a:fld>
            <a:endParaRPr lang="en-US"/>
          </a:p>
        </p:txBody>
      </p:sp>
      <p:sp>
        <p:nvSpPr>
          <p:cNvPr id="5" name="Footer Placeholder 4">
            <a:extLst>
              <a:ext uri="{FF2B5EF4-FFF2-40B4-BE49-F238E27FC236}">
                <a16:creationId xmlns:a16="http://schemas.microsoft.com/office/drawing/2014/main" id="{81DFCD77-A45B-431C-8CD1-0E9F7F648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89BC85-4747-4113-9859-A97F7AB6D333}"/>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39387134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F2FE3-E239-45F5-BFBE-F3E091DBDB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35DD56-D70D-4619-A40F-4009A2D23C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A6C782-B785-45C4-8D8A-DD5463848C54}"/>
              </a:ext>
            </a:extLst>
          </p:cNvPr>
          <p:cNvSpPr>
            <a:spLocks noGrp="1"/>
          </p:cNvSpPr>
          <p:nvPr>
            <p:ph type="dt" sz="half" idx="10"/>
          </p:nvPr>
        </p:nvSpPr>
        <p:spPr/>
        <p:txBody>
          <a:bodyPr/>
          <a:lstStyle/>
          <a:p>
            <a:fld id="{C249094E-4E7E-46C0-B365-2EB6042A85F3}" type="datetimeFigureOut">
              <a:rPr lang="en-US" smtClean="0"/>
              <a:t>23/1/2022</a:t>
            </a:fld>
            <a:endParaRPr lang="en-US"/>
          </a:p>
        </p:txBody>
      </p:sp>
      <p:sp>
        <p:nvSpPr>
          <p:cNvPr id="5" name="Footer Placeholder 4">
            <a:extLst>
              <a:ext uri="{FF2B5EF4-FFF2-40B4-BE49-F238E27FC236}">
                <a16:creationId xmlns:a16="http://schemas.microsoft.com/office/drawing/2014/main" id="{81DFCD77-A45B-431C-8CD1-0E9F7F648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89BC85-4747-4113-9859-A97F7AB6D333}"/>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31585215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F2FE3-E239-45F5-BFBE-F3E091DBDB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35DD56-D70D-4619-A40F-4009A2D23C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A6C782-B785-45C4-8D8A-DD5463848C54}"/>
              </a:ext>
            </a:extLst>
          </p:cNvPr>
          <p:cNvSpPr>
            <a:spLocks noGrp="1"/>
          </p:cNvSpPr>
          <p:nvPr>
            <p:ph type="dt" sz="half" idx="10"/>
          </p:nvPr>
        </p:nvSpPr>
        <p:spPr/>
        <p:txBody>
          <a:bodyPr/>
          <a:lstStyle/>
          <a:p>
            <a:fld id="{C249094E-4E7E-46C0-B365-2EB6042A85F3}" type="datetimeFigureOut">
              <a:rPr lang="en-US" smtClean="0"/>
              <a:t>23/1/2022</a:t>
            </a:fld>
            <a:endParaRPr lang="en-US"/>
          </a:p>
        </p:txBody>
      </p:sp>
      <p:sp>
        <p:nvSpPr>
          <p:cNvPr id="5" name="Footer Placeholder 4">
            <a:extLst>
              <a:ext uri="{FF2B5EF4-FFF2-40B4-BE49-F238E27FC236}">
                <a16:creationId xmlns:a16="http://schemas.microsoft.com/office/drawing/2014/main" id="{81DFCD77-A45B-431C-8CD1-0E9F7F648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89BC85-4747-4113-9859-A97F7AB6D333}"/>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13429329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F2FE3-E239-45F5-BFBE-F3E091DBDB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35DD56-D70D-4619-A40F-4009A2D23C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A6C782-B785-45C4-8D8A-DD5463848C54}"/>
              </a:ext>
            </a:extLst>
          </p:cNvPr>
          <p:cNvSpPr>
            <a:spLocks noGrp="1"/>
          </p:cNvSpPr>
          <p:nvPr>
            <p:ph type="dt" sz="half" idx="10"/>
          </p:nvPr>
        </p:nvSpPr>
        <p:spPr/>
        <p:txBody>
          <a:bodyPr/>
          <a:lstStyle/>
          <a:p>
            <a:fld id="{C249094E-4E7E-46C0-B365-2EB6042A85F3}" type="datetimeFigureOut">
              <a:rPr lang="en-US" smtClean="0"/>
              <a:t>23/1/2022</a:t>
            </a:fld>
            <a:endParaRPr lang="en-US"/>
          </a:p>
        </p:txBody>
      </p:sp>
      <p:sp>
        <p:nvSpPr>
          <p:cNvPr id="5" name="Footer Placeholder 4">
            <a:extLst>
              <a:ext uri="{FF2B5EF4-FFF2-40B4-BE49-F238E27FC236}">
                <a16:creationId xmlns:a16="http://schemas.microsoft.com/office/drawing/2014/main" id="{81DFCD77-A45B-431C-8CD1-0E9F7F648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89BC85-4747-4113-9859-A97F7AB6D333}"/>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31578387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F2FE3-E239-45F5-BFBE-F3E091DBDB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35DD56-D70D-4619-A40F-4009A2D23C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A6C782-B785-45C4-8D8A-DD5463848C54}"/>
              </a:ext>
            </a:extLst>
          </p:cNvPr>
          <p:cNvSpPr>
            <a:spLocks noGrp="1"/>
          </p:cNvSpPr>
          <p:nvPr>
            <p:ph type="dt" sz="half" idx="10"/>
          </p:nvPr>
        </p:nvSpPr>
        <p:spPr/>
        <p:txBody>
          <a:bodyPr/>
          <a:lstStyle/>
          <a:p>
            <a:fld id="{C249094E-4E7E-46C0-B365-2EB6042A85F3}" type="datetimeFigureOut">
              <a:rPr lang="en-US" smtClean="0"/>
              <a:t>23/1/2022</a:t>
            </a:fld>
            <a:endParaRPr lang="en-US"/>
          </a:p>
        </p:txBody>
      </p:sp>
      <p:sp>
        <p:nvSpPr>
          <p:cNvPr id="5" name="Footer Placeholder 4">
            <a:extLst>
              <a:ext uri="{FF2B5EF4-FFF2-40B4-BE49-F238E27FC236}">
                <a16:creationId xmlns:a16="http://schemas.microsoft.com/office/drawing/2014/main" id="{81DFCD77-A45B-431C-8CD1-0E9F7F648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89BC85-4747-4113-9859-A97F7AB6D333}"/>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36638532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F2FE3-E239-45F5-BFBE-F3E091DBDB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35DD56-D70D-4619-A40F-4009A2D23C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A6C782-B785-45C4-8D8A-DD5463848C54}"/>
              </a:ext>
            </a:extLst>
          </p:cNvPr>
          <p:cNvSpPr>
            <a:spLocks noGrp="1"/>
          </p:cNvSpPr>
          <p:nvPr>
            <p:ph type="dt" sz="half" idx="10"/>
          </p:nvPr>
        </p:nvSpPr>
        <p:spPr/>
        <p:txBody>
          <a:bodyPr/>
          <a:lstStyle/>
          <a:p>
            <a:fld id="{C249094E-4E7E-46C0-B365-2EB6042A85F3}" type="datetimeFigureOut">
              <a:rPr lang="en-US" smtClean="0"/>
              <a:t>23/1/2022</a:t>
            </a:fld>
            <a:endParaRPr lang="en-US"/>
          </a:p>
        </p:txBody>
      </p:sp>
      <p:sp>
        <p:nvSpPr>
          <p:cNvPr id="5" name="Footer Placeholder 4">
            <a:extLst>
              <a:ext uri="{FF2B5EF4-FFF2-40B4-BE49-F238E27FC236}">
                <a16:creationId xmlns:a16="http://schemas.microsoft.com/office/drawing/2014/main" id="{81DFCD77-A45B-431C-8CD1-0E9F7F648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89BC85-4747-4113-9859-A97F7AB6D333}"/>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42825475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F2FE3-E239-45F5-BFBE-F3E091DBDB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35DD56-D70D-4619-A40F-4009A2D23C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A6C782-B785-45C4-8D8A-DD5463848C54}"/>
              </a:ext>
            </a:extLst>
          </p:cNvPr>
          <p:cNvSpPr>
            <a:spLocks noGrp="1"/>
          </p:cNvSpPr>
          <p:nvPr>
            <p:ph type="dt" sz="half" idx="10"/>
          </p:nvPr>
        </p:nvSpPr>
        <p:spPr/>
        <p:txBody>
          <a:bodyPr/>
          <a:lstStyle/>
          <a:p>
            <a:fld id="{C249094E-4E7E-46C0-B365-2EB6042A85F3}" type="datetimeFigureOut">
              <a:rPr lang="en-US" smtClean="0"/>
              <a:t>23/1/2022</a:t>
            </a:fld>
            <a:endParaRPr lang="en-US"/>
          </a:p>
        </p:txBody>
      </p:sp>
      <p:sp>
        <p:nvSpPr>
          <p:cNvPr id="5" name="Footer Placeholder 4">
            <a:extLst>
              <a:ext uri="{FF2B5EF4-FFF2-40B4-BE49-F238E27FC236}">
                <a16:creationId xmlns:a16="http://schemas.microsoft.com/office/drawing/2014/main" id="{81DFCD77-A45B-431C-8CD1-0E9F7F648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89BC85-4747-4113-9859-A97F7AB6D333}"/>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3812728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F2FE3-E239-45F5-BFBE-F3E091DBDB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35DD56-D70D-4619-A40F-4009A2D23C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A6C782-B785-45C4-8D8A-DD5463848C54}"/>
              </a:ext>
            </a:extLst>
          </p:cNvPr>
          <p:cNvSpPr>
            <a:spLocks noGrp="1"/>
          </p:cNvSpPr>
          <p:nvPr>
            <p:ph type="dt" sz="half" idx="10"/>
          </p:nvPr>
        </p:nvSpPr>
        <p:spPr/>
        <p:txBody>
          <a:bodyPr/>
          <a:lstStyle/>
          <a:p>
            <a:fld id="{C249094E-4E7E-46C0-B365-2EB6042A85F3}" type="datetimeFigureOut">
              <a:rPr lang="en-US" smtClean="0"/>
              <a:t>23/1/2022</a:t>
            </a:fld>
            <a:endParaRPr lang="en-US"/>
          </a:p>
        </p:txBody>
      </p:sp>
      <p:sp>
        <p:nvSpPr>
          <p:cNvPr id="5" name="Footer Placeholder 4">
            <a:extLst>
              <a:ext uri="{FF2B5EF4-FFF2-40B4-BE49-F238E27FC236}">
                <a16:creationId xmlns:a16="http://schemas.microsoft.com/office/drawing/2014/main" id="{81DFCD77-A45B-431C-8CD1-0E9F7F648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89BC85-4747-4113-9859-A97F7AB6D333}"/>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4332898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F2FE3-E239-45F5-BFBE-F3E091DBDB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35DD56-D70D-4619-A40F-4009A2D23C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A6C782-B785-45C4-8D8A-DD5463848C54}"/>
              </a:ext>
            </a:extLst>
          </p:cNvPr>
          <p:cNvSpPr>
            <a:spLocks noGrp="1"/>
          </p:cNvSpPr>
          <p:nvPr>
            <p:ph type="dt" sz="half" idx="10"/>
          </p:nvPr>
        </p:nvSpPr>
        <p:spPr/>
        <p:txBody>
          <a:bodyPr/>
          <a:lstStyle/>
          <a:p>
            <a:fld id="{C249094E-4E7E-46C0-B365-2EB6042A85F3}" type="datetimeFigureOut">
              <a:rPr lang="en-US" smtClean="0"/>
              <a:t>23/1/2022</a:t>
            </a:fld>
            <a:endParaRPr lang="en-US"/>
          </a:p>
        </p:txBody>
      </p:sp>
      <p:sp>
        <p:nvSpPr>
          <p:cNvPr id="5" name="Footer Placeholder 4">
            <a:extLst>
              <a:ext uri="{FF2B5EF4-FFF2-40B4-BE49-F238E27FC236}">
                <a16:creationId xmlns:a16="http://schemas.microsoft.com/office/drawing/2014/main" id="{81DFCD77-A45B-431C-8CD1-0E9F7F648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89BC85-4747-4113-9859-A97F7AB6D333}"/>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9061472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855EC-81B9-4228-A91F-BC438BA12A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7FE4A7-0C4D-4669-BFFC-E59CE1C55C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705CD-761C-4A95-B05C-F0FFDB2C83C5}"/>
              </a:ext>
            </a:extLst>
          </p:cNvPr>
          <p:cNvSpPr>
            <a:spLocks noGrp="1"/>
          </p:cNvSpPr>
          <p:nvPr>
            <p:ph type="dt" sz="half" idx="10"/>
          </p:nvPr>
        </p:nvSpPr>
        <p:spPr/>
        <p:txBody>
          <a:bodyPr/>
          <a:lstStyle/>
          <a:p>
            <a:fld id="{C249094E-4E7E-46C0-B365-2EB6042A85F3}" type="datetimeFigureOut">
              <a:rPr lang="en-US" smtClean="0"/>
              <a:t>23/1/2022</a:t>
            </a:fld>
            <a:endParaRPr lang="en-US"/>
          </a:p>
        </p:txBody>
      </p:sp>
      <p:sp>
        <p:nvSpPr>
          <p:cNvPr id="5" name="Footer Placeholder 4">
            <a:extLst>
              <a:ext uri="{FF2B5EF4-FFF2-40B4-BE49-F238E27FC236}">
                <a16:creationId xmlns:a16="http://schemas.microsoft.com/office/drawing/2014/main" id="{B546F78B-EE12-4AD8-8567-BF65383D9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FE336-DADB-4231-AC30-981A6CC3A29F}"/>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11181772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855EC-81B9-4228-A91F-BC438BA12A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7FE4A7-0C4D-4669-BFFC-E59CE1C55C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705CD-761C-4A95-B05C-F0FFDB2C83C5}"/>
              </a:ext>
            </a:extLst>
          </p:cNvPr>
          <p:cNvSpPr>
            <a:spLocks noGrp="1"/>
          </p:cNvSpPr>
          <p:nvPr>
            <p:ph type="dt" sz="half" idx="10"/>
          </p:nvPr>
        </p:nvSpPr>
        <p:spPr/>
        <p:txBody>
          <a:bodyPr/>
          <a:lstStyle/>
          <a:p>
            <a:fld id="{C249094E-4E7E-46C0-B365-2EB6042A85F3}" type="datetimeFigureOut">
              <a:rPr lang="en-US" smtClean="0"/>
              <a:t>23/1/2022</a:t>
            </a:fld>
            <a:endParaRPr lang="en-US"/>
          </a:p>
        </p:txBody>
      </p:sp>
      <p:sp>
        <p:nvSpPr>
          <p:cNvPr id="5" name="Footer Placeholder 4">
            <a:extLst>
              <a:ext uri="{FF2B5EF4-FFF2-40B4-BE49-F238E27FC236}">
                <a16:creationId xmlns:a16="http://schemas.microsoft.com/office/drawing/2014/main" id="{B546F78B-EE12-4AD8-8567-BF65383D9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FE336-DADB-4231-AC30-981A6CC3A29F}"/>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27937802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855EC-81B9-4228-A91F-BC438BA12A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7FE4A7-0C4D-4669-BFFC-E59CE1C55C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705CD-761C-4A95-B05C-F0FFDB2C83C5}"/>
              </a:ext>
            </a:extLst>
          </p:cNvPr>
          <p:cNvSpPr>
            <a:spLocks noGrp="1"/>
          </p:cNvSpPr>
          <p:nvPr>
            <p:ph type="dt" sz="half" idx="10"/>
          </p:nvPr>
        </p:nvSpPr>
        <p:spPr/>
        <p:txBody>
          <a:bodyPr/>
          <a:lstStyle/>
          <a:p>
            <a:fld id="{C249094E-4E7E-46C0-B365-2EB6042A85F3}" type="datetimeFigureOut">
              <a:rPr lang="en-US" smtClean="0"/>
              <a:t>23/1/2022</a:t>
            </a:fld>
            <a:endParaRPr lang="en-US"/>
          </a:p>
        </p:txBody>
      </p:sp>
      <p:sp>
        <p:nvSpPr>
          <p:cNvPr id="5" name="Footer Placeholder 4">
            <a:extLst>
              <a:ext uri="{FF2B5EF4-FFF2-40B4-BE49-F238E27FC236}">
                <a16:creationId xmlns:a16="http://schemas.microsoft.com/office/drawing/2014/main" id="{B546F78B-EE12-4AD8-8567-BF65383D9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FE336-DADB-4231-AC30-981A6CC3A29F}"/>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10737760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855EC-81B9-4228-A91F-BC438BA12A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7FE4A7-0C4D-4669-BFFC-E59CE1C55C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705CD-761C-4A95-B05C-F0FFDB2C83C5}"/>
              </a:ext>
            </a:extLst>
          </p:cNvPr>
          <p:cNvSpPr>
            <a:spLocks noGrp="1"/>
          </p:cNvSpPr>
          <p:nvPr>
            <p:ph type="dt" sz="half" idx="10"/>
          </p:nvPr>
        </p:nvSpPr>
        <p:spPr/>
        <p:txBody>
          <a:bodyPr/>
          <a:lstStyle/>
          <a:p>
            <a:fld id="{C249094E-4E7E-46C0-B365-2EB6042A85F3}" type="datetimeFigureOut">
              <a:rPr lang="en-US" smtClean="0"/>
              <a:t>23/1/2022</a:t>
            </a:fld>
            <a:endParaRPr lang="en-US"/>
          </a:p>
        </p:txBody>
      </p:sp>
      <p:sp>
        <p:nvSpPr>
          <p:cNvPr id="5" name="Footer Placeholder 4">
            <a:extLst>
              <a:ext uri="{FF2B5EF4-FFF2-40B4-BE49-F238E27FC236}">
                <a16:creationId xmlns:a16="http://schemas.microsoft.com/office/drawing/2014/main" id="{B546F78B-EE12-4AD8-8567-BF65383D9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FE336-DADB-4231-AC30-981A6CC3A29F}"/>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24246387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855EC-81B9-4228-A91F-BC438BA12A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7FE4A7-0C4D-4669-BFFC-E59CE1C55C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705CD-761C-4A95-B05C-F0FFDB2C83C5}"/>
              </a:ext>
            </a:extLst>
          </p:cNvPr>
          <p:cNvSpPr>
            <a:spLocks noGrp="1"/>
          </p:cNvSpPr>
          <p:nvPr>
            <p:ph type="dt" sz="half" idx="10"/>
          </p:nvPr>
        </p:nvSpPr>
        <p:spPr/>
        <p:txBody>
          <a:bodyPr/>
          <a:lstStyle/>
          <a:p>
            <a:fld id="{C249094E-4E7E-46C0-B365-2EB6042A85F3}" type="datetimeFigureOut">
              <a:rPr lang="en-US" smtClean="0"/>
              <a:t>23/1/2022</a:t>
            </a:fld>
            <a:endParaRPr lang="en-US"/>
          </a:p>
        </p:txBody>
      </p:sp>
      <p:sp>
        <p:nvSpPr>
          <p:cNvPr id="5" name="Footer Placeholder 4">
            <a:extLst>
              <a:ext uri="{FF2B5EF4-FFF2-40B4-BE49-F238E27FC236}">
                <a16:creationId xmlns:a16="http://schemas.microsoft.com/office/drawing/2014/main" id="{B546F78B-EE12-4AD8-8567-BF65383D9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FE336-DADB-4231-AC30-981A6CC3A29F}"/>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32845934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855EC-81B9-4228-A91F-BC438BA12A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7FE4A7-0C4D-4669-BFFC-E59CE1C55C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705CD-761C-4A95-B05C-F0FFDB2C83C5}"/>
              </a:ext>
            </a:extLst>
          </p:cNvPr>
          <p:cNvSpPr>
            <a:spLocks noGrp="1"/>
          </p:cNvSpPr>
          <p:nvPr>
            <p:ph type="dt" sz="half" idx="10"/>
          </p:nvPr>
        </p:nvSpPr>
        <p:spPr/>
        <p:txBody>
          <a:bodyPr/>
          <a:lstStyle/>
          <a:p>
            <a:fld id="{C249094E-4E7E-46C0-B365-2EB6042A85F3}" type="datetimeFigureOut">
              <a:rPr lang="en-US" smtClean="0"/>
              <a:t>23/1/2022</a:t>
            </a:fld>
            <a:endParaRPr lang="en-US"/>
          </a:p>
        </p:txBody>
      </p:sp>
      <p:sp>
        <p:nvSpPr>
          <p:cNvPr id="5" name="Footer Placeholder 4">
            <a:extLst>
              <a:ext uri="{FF2B5EF4-FFF2-40B4-BE49-F238E27FC236}">
                <a16:creationId xmlns:a16="http://schemas.microsoft.com/office/drawing/2014/main" id="{B546F78B-EE12-4AD8-8567-BF65383D9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FE336-DADB-4231-AC30-981A6CC3A29F}"/>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33960734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855EC-81B9-4228-A91F-BC438BA12A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7FE4A7-0C4D-4669-BFFC-E59CE1C55C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705CD-761C-4A95-B05C-F0FFDB2C83C5}"/>
              </a:ext>
            </a:extLst>
          </p:cNvPr>
          <p:cNvSpPr>
            <a:spLocks noGrp="1"/>
          </p:cNvSpPr>
          <p:nvPr>
            <p:ph type="dt" sz="half" idx="10"/>
          </p:nvPr>
        </p:nvSpPr>
        <p:spPr/>
        <p:txBody>
          <a:bodyPr/>
          <a:lstStyle/>
          <a:p>
            <a:fld id="{C249094E-4E7E-46C0-B365-2EB6042A85F3}" type="datetimeFigureOut">
              <a:rPr lang="en-US" smtClean="0"/>
              <a:t>23/1/2022</a:t>
            </a:fld>
            <a:endParaRPr lang="en-US"/>
          </a:p>
        </p:txBody>
      </p:sp>
      <p:sp>
        <p:nvSpPr>
          <p:cNvPr id="5" name="Footer Placeholder 4">
            <a:extLst>
              <a:ext uri="{FF2B5EF4-FFF2-40B4-BE49-F238E27FC236}">
                <a16:creationId xmlns:a16="http://schemas.microsoft.com/office/drawing/2014/main" id="{B546F78B-EE12-4AD8-8567-BF65383D9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FE336-DADB-4231-AC30-981A6CC3A29F}"/>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5318050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855EC-81B9-4228-A91F-BC438BA12A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7FE4A7-0C4D-4669-BFFC-E59CE1C55C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705CD-761C-4A95-B05C-F0FFDB2C83C5}"/>
              </a:ext>
            </a:extLst>
          </p:cNvPr>
          <p:cNvSpPr>
            <a:spLocks noGrp="1"/>
          </p:cNvSpPr>
          <p:nvPr>
            <p:ph type="dt" sz="half" idx="10"/>
          </p:nvPr>
        </p:nvSpPr>
        <p:spPr/>
        <p:txBody>
          <a:bodyPr/>
          <a:lstStyle/>
          <a:p>
            <a:fld id="{C249094E-4E7E-46C0-B365-2EB6042A85F3}" type="datetimeFigureOut">
              <a:rPr lang="en-US" smtClean="0"/>
              <a:t>23/1/2022</a:t>
            </a:fld>
            <a:endParaRPr lang="en-US"/>
          </a:p>
        </p:txBody>
      </p:sp>
      <p:sp>
        <p:nvSpPr>
          <p:cNvPr id="5" name="Footer Placeholder 4">
            <a:extLst>
              <a:ext uri="{FF2B5EF4-FFF2-40B4-BE49-F238E27FC236}">
                <a16:creationId xmlns:a16="http://schemas.microsoft.com/office/drawing/2014/main" id="{B546F78B-EE12-4AD8-8567-BF65383D9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FE336-DADB-4231-AC30-981A6CC3A29F}"/>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19893050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855EC-81B9-4228-A91F-BC438BA12A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7FE4A7-0C4D-4669-BFFC-E59CE1C55C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705CD-761C-4A95-B05C-F0FFDB2C83C5}"/>
              </a:ext>
            </a:extLst>
          </p:cNvPr>
          <p:cNvSpPr>
            <a:spLocks noGrp="1"/>
          </p:cNvSpPr>
          <p:nvPr>
            <p:ph type="dt" sz="half" idx="10"/>
          </p:nvPr>
        </p:nvSpPr>
        <p:spPr/>
        <p:txBody>
          <a:bodyPr/>
          <a:lstStyle/>
          <a:p>
            <a:fld id="{C249094E-4E7E-46C0-B365-2EB6042A85F3}" type="datetimeFigureOut">
              <a:rPr lang="en-US" smtClean="0"/>
              <a:t>23/1/2022</a:t>
            </a:fld>
            <a:endParaRPr lang="en-US"/>
          </a:p>
        </p:txBody>
      </p:sp>
      <p:sp>
        <p:nvSpPr>
          <p:cNvPr id="5" name="Footer Placeholder 4">
            <a:extLst>
              <a:ext uri="{FF2B5EF4-FFF2-40B4-BE49-F238E27FC236}">
                <a16:creationId xmlns:a16="http://schemas.microsoft.com/office/drawing/2014/main" id="{B546F78B-EE12-4AD8-8567-BF65383D9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FE336-DADB-4231-AC30-981A6CC3A29F}"/>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4262968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F2FE3-E239-45F5-BFBE-F3E091DBDB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35DD56-D70D-4619-A40F-4009A2D23C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A6C782-B785-45C4-8D8A-DD5463848C54}"/>
              </a:ext>
            </a:extLst>
          </p:cNvPr>
          <p:cNvSpPr>
            <a:spLocks noGrp="1"/>
          </p:cNvSpPr>
          <p:nvPr>
            <p:ph type="dt" sz="half" idx="10"/>
          </p:nvPr>
        </p:nvSpPr>
        <p:spPr/>
        <p:txBody>
          <a:bodyPr/>
          <a:lstStyle/>
          <a:p>
            <a:fld id="{C249094E-4E7E-46C0-B365-2EB6042A85F3}" type="datetimeFigureOut">
              <a:rPr lang="en-US" smtClean="0"/>
              <a:t>23/1/2022</a:t>
            </a:fld>
            <a:endParaRPr lang="en-US"/>
          </a:p>
        </p:txBody>
      </p:sp>
      <p:sp>
        <p:nvSpPr>
          <p:cNvPr id="5" name="Footer Placeholder 4">
            <a:extLst>
              <a:ext uri="{FF2B5EF4-FFF2-40B4-BE49-F238E27FC236}">
                <a16:creationId xmlns:a16="http://schemas.microsoft.com/office/drawing/2014/main" id="{81DFCD77-A45B-431C-8CD1-0E9F7F648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89BC85-4747-4113-9859-A97F7AB6D333}"/>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9864007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855EC-81B9-4228-A91F-BC438BA12A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7FE4A7-0C4D-4669-BFFC-E59CE1C55C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705CD-761C-4A95-B05C-F0FFDB2C83C5}"/>
              </a:ext>
            </a:extLst>
          </p:cNvPr>
          <p:cNvSpPr>
            <a:spLocks noGrp="1"/>
          </p:cNvSpPr>
          <p:nvPr>
            <p:ph type="dt" sz="half" idx="10"/>
          </p:nvPr>
        </p:nvSpPr>
        <p:spPr/>
        <p:txBody>
          <a:bodyPr/>
          <a:lstStyle/>
          <a:p>
            <a:fld id="{C249094E-4E7E-46C0-B365-2EB6042A85F3}" type="datetimeFigureOut">
              <a:rPr lang="en-US" smtClean="0"/>
              <a:t>23/1/2022</a:t>
            </a:fld>
            <a:endParaRPr lang="en-US"/>
          </a:p>
        </p:txBody>
      </p:sp>
      <p:sp>
        <p:nvSpPr>
          <p:cNvPr id="5" name="Footer Placeholder 4">
            <a:extLst>
              <a:ext uri="{FF2B5EF4-FFF2-40B4-BE49-F238E27FC236}">
                <a16:creationId xmlns:a16="http://schemas.microsoft.com/office/drawing/2014/main" id="{B546F78B-EE12-4AD8-8567-BF65383D9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FE336-DADB-4231-AC30-981A6CC3A29F}"/>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25300715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855EC-81B9-4228-A91F-BC438BA12A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7FE4A7-0C4D-4669-BFFC-E59CE1C55C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705CD-761C-4A95-B05C-F0FFDB2C83C5}"/>
              </a:ext>
            </a:extLst>
          </p:cNvPr>
          <p:cNvSpPr>
            <a:spLocks noGrp="1"/>
          </p:cNvSpPr>
          <p:nvPr>
            <p:ph type="dt" sz="half" idx="10"/>
          </p:nvPr>
        </p:nvSpPr>
        <p:spPr/>
        <p:txBody>
          <a:bodyPr/>
          <a:lstStyle/>
          <a:p>
            <a:fld id="{C249094E-4E7E-46C0-B365-2EB6042A85F3}" type="datetimeFigureOut">
              <a:rPr lang="en-US" smtClean="0"/>
              <a:t>23/1/2022</a:t>
            </a:fld>
            <a:endParaRPr lang="en-US"/>
          </a:p>
        </p:txBody>
      </p:sp>
      <p:sp>
        <p:nvSpPr>
          <p:cNvPr id="5" name="Footer Placeholder 4">
            <a:extLst>
              <a:ext uri="{FF2B5EF4-FFF2-40B4-BE49-F238E27FC236}">
                <a16:creationId xmlns:a16="http://schemas.microsoft.com/office/drawing/2014/main" id="{B546F78B-EE12-4AD8-8567-BF65383D9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FE336-DADB-4231-AC30-981A6CC3A29F}"/>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14881063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855EC-81B9-4228-A91F-BC438BA12A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7FE4A7-0C4D-4669-BFFC-E59CE1C55C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705CD-761C-4A95-B05C-F0FFDB2C83C5}"/>
              </a:ext>
            </a:extLst>
          </p:cNvPr>
          <p:cNvSpPr>
            <a:spLocks noGrp="1"/>
          </p:cNvSpPr>
          <p:nvPr>
            <p:ph type="dt" sz="half" idx="10"/>
          </p:nvPr>
        </p:nvSpPr>
        <p:spPr/>
        <p:txBody>
          <a:bodyPr/>
          <a:lstStyle/>
          <a:p>
            <a:fld id="{C249094E-4E7E-46C0-B365-2EB6042A85F3}" type="datetimeFigureOut">
              <a:rPr lang="en-US" smtClean="0"/>
              <a:t>23/1/2022</a:t>
            </a:fld>
            <a:endParaRPr lang="en-US"/>
          </a:p>
        </p:txBody>
      </p:sp>
      <p:sp>
        <p:nvSpPr>
          <p:cNvPr id="5" name="Footer Placeholder 4">
            <a:extLst>
              <a:ext uri="{FF2B5EF4-FFF2-40B4-BE49-F238E27FC236}">
                <a16:creationId xmlns:a16="http://schemas.microsoft.com/office/drawing/2014/main" id="{B546F78B-EE12-4AD8-8567-BF65383D9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FE336-DADB-4231-AC30-981A6CC3A29F}"/>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9598115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855EC-81B9-4228-A91F-BC438BA12A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7FE4A7-0C4D-4669-BFFC-E59CE1C55C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705CD-761C-4A95-B05C-F0FFDB2C83C5}"/>
              </a:ext>
            </a:extLst>
          </p:cNvPr>
          <p:cNvSpPr>
            <a:spLocks noGrp="1"/>
          </p:cNvSpPr>
          <p:nvPr>
            <p:ph type="dt" sz="half" idx="10"/>
          </p:nvPr>
        </p:nvSpPr>
        <p:spPr/>
        <p:txBody>
          <a:bodyPr/>
          <a:lstStyle/>
          <a:p>
            <a:fld id="{C249094E-4E7E-46C0-B365-2EB6042A85F3}" type="datetimeFigureOut">
              <a:rPr lang="en-US" smtClean="0"/>
              <a:t>23/1/2022</a:t>
            </a:fld>
            <a:endParaRPr lang="en-US"/>
          </a:p>
        </p:txBody>
      </p:sp>
      <p:sp>
        <p:nvSpPr>
          <p:cNvPr id="5" name="Footer Placeholder 4">
            <a:extLst>
              <a:ext uri="{FF2B5EF4-FFF2-40B4-BE49-F238E27FC236}">
                <a16:creationId xmlns:a16="http://schemas.microsoft.com/office/drawing/2014/main" id="{B546F78B-EE12-4AD8-8567-BF65383D9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FE336-DADB-4231-AC30-981A6CC3A29F}"/>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11322193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855EC-81B9-4228-A91F-BC438BA12A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7FE4A7-0C4D-4669-BFFC-E59CE1C55C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705CD-761C-4A95-B05C-F0FFDB2C83C5}"/>
              </a:ext>
            </a:extLst>
          </p:cNvPr>
          <p:cNvSpPr>
            <a:spLocks noGrp="1"/>
          </p:cNvSpPr>
          <p:nvPr>
            <p:ph type="dt" sz="half" idx="10"/>
          </p:nvPr>
        </p:nvSpPr>
        <p:spPr/>
        <p:txBody>
          <a:bodyPr/>
          <a:lstStyle/>
          <a:p>
            <a:fld id="{C249094E-4E7E-46C0-B365-2EB6042A85F3}" type="datetimeFigureOut">
              <a:rPr lang="en-US" smtClean="0"/>
              <a:t>23/1/2022</a:t>
            </a:fld>
            <a:endParaRPr lang="en-US"/>
          </a:p>
        </p:txBody>
      </p:sp>
      <p:sp>
        <p:nvSpPr>
          <p:cNvPr id="5" name="Footer Placeholder 4">
            <a:extLst>
              <a:ext uri="{FF2B5EF4-FFF2-40B4-BE49-F238E27FC236}">
                <a16:creationId xmlns:a16="http://schemas.microsoft.com/office/drawing/2014/main" id="{B546F78B-EE12-4AD8-8567-BF65383D9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FE336-DADB-4231-AC30-981A6CC3A29F}"/>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24883647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855EC-81B9-4228-A91F-BC438BA12A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7FE4A7-0C4D-4669-BFFC-E59CE1C55C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705CD-761C-4A95-B05C-F0FFDB2C83C5}"/>
              </a:ext>
            </a:extLst>
          </p:cNvPr>
          <p:cNvSpPr>
            <a:spLocks noGrp="1"/>
          </p:cNvSpPr>
          <p:nvPr>
            <p:ph type="dt" sz="half" idx="10"/>
          </p:nvPr>
        </p:nvSpPr>
        <p:spPr/>
        <p:txBody>
          <a:bodyPr/>
          <a:lstStyle/>
          <a:p>
            <a:fld id="{C249094E-4E7E-46C0-B365-2EB6042A85F3}" type="datetimeFigureOut">
              <a:rPr lang="en-US" smtClean="0"/>
              <a:t>23/1/2022</a:t>
            </a:fld>
            <a:endParaRPr lang="en-US"/>
          </a:p>
        </p:txBody>
      </p:sp>
      <p:sp>
        <p:nvSpPr>
          <p:cNvPr id="5" name="Footer Placeholder 4">
            <a:extLst>
              <a:ext uri="{FF2B5EF4-FFF2-40B4-BE49-F238E27FC236}">
                <a16:creationId xmlns:a16="http://schemas.microsoft.com/office/drawing/2014/main" id="{B546F78B-EE12-4AD8-8567-BF65383D9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FE336-DADB-4231-AC30-981A6CC3A29F}"/>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39257362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855EC-81B9-4228-A91F-BC438BA12A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7FE4A7-0C4D-4669-BFFC-E59CE1C55C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705CD-761C-4A95-B05C-F0FFDB2C83C5}"/>
              </a:ext>
            </a:extLst>
          </p:cNvPr>
          <p:cNvSpPr>
            <a:spLocks noGrp="1"/>
          </p:cNvSpPr>
          <p:nvPr>
            <p:ph type="dt" sz="half" idx="10"/>
          </p:nvPr>
        </p:nvSpPr>
        <p:spPr/>
        <p:txBody>
          <a:bodyPr/>
          <a:lstStyle/>
          <a:p>
            <a:fld id="{C249094E-4E7E-46C0-B365-2EB6042A85F3}" type="datetimeFigureOut">
              <a:rPr lang="en-US" smtClean="0"/>
              <a:t>23/1/2022</a:t>
            </a:fld>
            <a:endParaRPr lang="en-US"/>
          </a:p>
        </p:txBody>
      </p:sp>
      <p:sp>
        <p:nvSpPr>
          <p:cNvPr id="5" name="Footer Placeholder 4">
            <a:extLst>
              <a:ext uri="{FF2B5EF4-FFF2-40B4-BE49-F238E27FC236}">
                <a16:creationId xmlns:a16="http://schemas.microsoft.com/office/drawing/2014/main" id="{B546F78B-EE12-4AD8-8567-BF65383D9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FE336-DADB-4231-AC30-981A6CC3A29F}"/>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5219870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855EC-81B9-4228-A91F-BC438BA12A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7FE4A7-0C4D-4669-BFFC-E59CE1C55C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705CD-761C-4A95-B05C-F0FFDB2C83C5}"/>
              </a:ext>
            </a:extLst>
          </p:cNvPr>
          <p:cNvSpPr>
            <a:spLocks noGrp="1"/>
          </p:cNvSpPr>
          <p:nvPr>
            <p:ph type="dt" sz="half" idx="10"/>
          </p:nvPr>
        </p:nvSpPr>
        <p:spPr/>
        <p:txBody>
          <a:bodyPr/>
          <a:lstStyle/>
          <a:p>
            <a:fld id="{C249094E-4E7E-46C0-B365-2EB6042A85F3}" type="datetimeFigureOut">
              <a:rPr lang="en-US" smtClean="0"/>
              <a:t>23/1/2022</a:t>
            </a:fld>
            <a:endParaRPr lang="en-US"/>
          </a:p>
        </p:txBody>
      </p:sp>
      <p:sp>
        <p:nvSpPr>
          <p:cNvPr id="5" name="Footer Placeholder 4">
            <a:extLst>
              <a:ext uri="{FF2B5EF4-FFF2-40B4-BE49-F238E27FC236}">
                <a16:creationId xmlns:a16="http://schemas.microsoft.com/office/drawing/2014/main" id="{B546F78B-EE12-4AD8-8567-BF65383D9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FE336-DADB-4231-AC30-981A6CC3A29F}"/>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41682850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855EC-81B9-4228-A91F-BC438BA12A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7FE4A7-0C4D-4669-BFFC-E59CE1C55C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705CD-761C-4A95-B05C-F0FFDB2C83C5}"/>
              </a:ext>
            </a:extLst>
          </p:cNvPr>
          <p:cNvSpPr>
            <a:spLocks noGrp="1"/>
          </p:cNvSpPr>
          <p:nvPr>
            <p:ph type="dt" sz="half" idx="10"/>
          </p:nvPr>
        </p:nvSpPr>
        <p:spPr/>
        <p:txBody>
          <a:bodyPr/>
          <a:lstStyle/>
          <a:p>
            <a:fld id="{C249094E-4E7E-46C0-B365-2EB6042A85F3}" type="datetimeFigureOut">
              <a:rPr lang="en-US" smtClean="0"/>
              <a:t>23/1/2022</a:t>
            </a:fld>
            <a:endParaRPr lang="en-US"/>
          </a:p>
        </p:txBody>
      </p:sp>
      <p:sp>
        <p:nvSpPr>
          <p:cNvPr id="5" name="Footer Placeholder 4">
            <a:extLst>
              <a:ext uri="{FF2B5EF4-FFF2-40B4-BE49-F238E27FC236}">
                <a16:creationId xmlns:a16="http://schemas.microsoft.com/office/drawing/2014/main" id="{B546F78B-EE12-4AD8-8567-BF65383D9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FE336-DADB-4231-AC30-981A6CC3A29F}"/>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10847835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855EC-81B9-4228-A91F-BC438BA12A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7FE4A7-0C4D-4669-BFFC-E59CE1C55C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705CD-761C-4A95-B05C-F0FFDB2C83C5}"/>
              </a:ext>
            </a:extLst>
          </p:cNvPr>
          <p:cNvSpPr>
            <a:spLocks noGrp="1"/>
          </p:cNvSpPr>
          <p:nvPr>
            <p:ph type="dt" sz="half" idx="10"/>
          </p:nvPr>
        </p:nvSpPr>
        <p:spPr/>
        <p:txBody>
          <a:bodyPr/>
          <a:lstStyle/>
          <a:p>
            <a:fld id="{C249094E-4E7E-46C0-B365-2EB6042A85F3}" type="datetimeFigureOut">
              <a:rPr lang="en-US" smtClean="0"/>
              <a:t>23/1/2022</a:t>
            </a:fld>
            <a:endParaRPr lang="en-US"/>
          </a:p>
        </p:txBody>
      </p:sp>
      <p:sp>
        <p:nvSpPr>
          <p:cNvPr id="5" name="Footer Placeholder 4">
            <a:extLst>
              <a:ext uri="{FF2B5EF4-FFF2-40B4-BE49-F238E27FC236}">
                <a16:creationId xmlns:a16="http://schemas.microsoft.com/office/drawing/2014/main" id="{B546F78B-EE12-4AD8-8567-BF65383D9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FE336-DADB-4231-AC30-981A6CC3A29F}"/>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17845258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F2FE3-E239-45F5-BFBE-F3E091DBDB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35DD56-D70D-4619-A40F-4009A2D23C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A6C782-B785-45C4-8D8A-DD5463848C54}"/>
              </a:ext>
            </a:extLst>
          </p:cNvPr>
          <p:cNvSpPr>
            <a:spLocks noGrp="1"/>
          </p:cNvSpPr>
          <p:nvPr>
            <p:ph type="dt" sz="half" idx="10"/>
          </p:nvPr>
        </p:nvSpPr>
        <p:spPr/>
        <p:txBody>
          <a:bodyPr/>
          <a:lstStyle/>
          <a:p>
            <a:fld id="{C249094E-4E7E-46C0-B365-2EB6042A85F3}" type="datetimeFigureOut">
              <a:rPr lang="en-US" smtClean="0"/>
              <a:t>23/1/2022</a:t>
            </a:fld>
            <a:endParaRPr lang="en-US"/>
          </a:p>
        </p:txBody>
      </p:sp>
      <p:sp>
        <p:nvSpPr>
          <p:cNvPr id="5" name="Footer Placeholder 4">
            <a:extLst>
              <a:ext uri="{FF2B5EF4-FFF2-40B4-BE49-F238E27FC236}">
                <a16:creationId xmlns:a16="http://schemas.microsoft.com/office/drawing/2014/main" id="{81DFCD77-A45B-431C-8CD1-0E9F7F648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89BC85-4747-4113-9859-A97F7AB6D333}"/>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24779825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855EC-81B9-4228-A91F-BC438BA12A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7FE4A7-0C4D-4669-BFFC-E59CE1C55C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705CD-761C-4A95-B05C-F0FFDB2C83C5}"/>
              </a:ext>
            </a:extLst>
          </p:cNvPr>
          <p:cNvSpPr>
            <a:spLocks noGrp="1"/>
          </p:cNvSpPr>
          <p:nvPr>
            <p:ph type="dt" sz="half" idx="10"/>
          </p:nvPr>
        </p:nvSpPr>
        <p:spPr/>
        <p:txBody>
          <a:bodyPr/>
          <a:lstStyle/>
          <a:p>
            <a:fld id="{C249094E-4E7E-46C0-B365-2EB6042A85F3}" type="datetimeFigureOut">
              <a:rPr lang="en-US" smtClean="0"/>
              <a:t>23/1/2022</a:t>
            </a:fld>
            <a:endParaRPr lang="en-US"/>
          </a:p>
        </p:txBody>
      </p:sp>
      <p:sp>
        <p:nvSpPr>
          <p:cNvPr id="5" name="Footer Placeholder 4">
            <a:extLst>
              <a:ext uri="{FF2B5EF4-FFF2-40B4-BE49-F238E27FC236}">
                <a16:creationId xmlns:a16="http://schemas.microsoft.com/office/drawing/2014/main" id="{B546F78B-EE12-4AD8-8567-BF65383D9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FE336-DADB-4231-AC30-981A6CC3A29F}"/>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20812633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855EC-81B9-4228-A91F-BC438BA12A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7FE4A7-0C4D-4669-BFFC-E59CE1C55C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705CD-761C-4A95-B05C-F0FFDB2C83C5}"/>
              </a:ext>
            </a:extLst>
          </p:cNvPr>
          <p:cNvSpPr>
            <a:spLocks noGrp="1"/>
          </p:cNvSpPr>
          <p:nvPr>
            <p:ph type="dt" sz="half" idx="10"/>
          </p:nvPr>
        </p:nvSpPr>
        <p:spPr/>
        <p:txBody>
          <a:bodyPr/>
          <a:lstStyle/>
          <a:p>
            <a:fld id="{C249094E-4E7E-46C0-B365-2EB6042A85F3}" type="datetimeFigureOut">
              <a:rPr lang="en-US" smtClean="0"/>
              <a:t>23/1/2022</a:t>
            </a:fld>
            <a:endParaRPr lang="en-US"/>
          </a:p>
        </p:txBody>
      </p:sp>
      <p:sp>
        <p:nvSpPr>
          <p:cNvPr id="5" name="Footer Placeholder 4">
            <a:extLst>
              <a:ext uri="{FF2B5EF4-FFF2-40B4-BE49-F238E27FC236}">
                <a16:creationId xmlns:a16="http://schemas.microsoft.com/office/drawing/2014/main" id="{B546F78B-EE12-4AD8-8567-BF65383D9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FE336-DADB-4231-AC30-981A6CC3A29F}"/>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33034664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855EC-81B9-4228-A91F-BC438BA12A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7FE4A7-0C4D-4669-BFFC-E59CE1C55C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705CD-761C-4A95-B05C-F0FFDB2C83C5}"/>
              </a:ext>
            </a:extLst>
          </p:cNvPr>
          <p:cNvSpPr>
            <a:spLocks noGrp="1"/>
          </p:cNvSpPr>
          <p:nvPr>
            <p:ph type="dt" sz="half" idx="10"/>
          </p:nvPr>
        </p:nvSpPr>
        <p:spPr/>
        <p:txBody>
          <a:bodyPr/>
          <a:lstStyle/>
          <a:p>
            <a:fld id="{C249094E-4E7E-46C0-B365-2EB6042A85F3}" type="datetimeFigureOut">
              <a:rPr lang="en-US" smtClean="0"/>
              <a:t>23/1/2022</a:t>
            </a:fld>
            <a:endParaRPr lang="en-US"/>
          </a:p>
        </p:txBody>
      </p:sp>
      <p:sp>
        <p:nvSpPr>
          <p:cNvPr id="5" name="Footer Placeholder 4">
            <a:extLst>
              <a:ext uri="{FF2B5EF4-FFF2-40B4-BE49-F238E27FC236}">
                <a16:creationId xmlns:a16="http://schemas.microsoft.com/office/drawing/2014/main" id="{B546F78B-EE12-4AD8-8567-BF65383D9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FE336-DADB-4231-AC30-981A6CC3A29F}"/>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41245782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855EC-81B9-4228-A91F-BC438BA12A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7FE4A7-0C4D-4669-BFFC-E59CE1C55C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705CD-761C-4A95-B05C-F0FFDB2C83C5}"/>
              </a:ext>
            </a:extLst>
          </p:cNvPr>
          <p:cNvSpPr>
            <a:spLocks noGrp="1"/>
          </p:cNvSpPr>
          <p:nvPr>
            <p:ph type="dt" sz="half" idx="10"/>
          </p:nvPr>
        </p:nvSpPr>
        <p:spPr/>
        <p:txBody>
          <a:bodyPr/>
          <a:lstStyle/>
          <a:p>
            <a:fld id="{C249094E-4E7E-46C0-B365-2EB6042A85F3}" type="datetimeFigureOut">
              <a:rPr lang="en-US" smtClean="0"/>
              <a:t>23/1/2022</a:t>
            </a:fld>
            <a:endParaRPr lang="en-US"/>
          </a:p>
        </p:txBody>
      </p:sp>
      <p:sp>
        <p:nvSpPr>
          <p:cNvPr id="5" name="Footer Placeholder 4">
            <a:extLst>
              <a:ext uri="{FF2B5EF4-FFF2-40B4-BE49-F238E27FC236}">
                <a16:creationId xmlns:a16="http://schemas.microsoft.com/office/drawing/2014/main" id="{B546F78B-EE12-4AD8-8567-BF65383D9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FE336-DADB-4231-AC30-981A6CC3A29F}"/>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1444470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2361C-D281-4B9F-8220-5813D43B20D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34221BD-5970-410C-BD77-FFB6185CEC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B2F086-12E4-437D-8F08-1CE2D6DCB61A}"/>
              </a:ext>
            </a:extLst>
          </p:cNvPr>
          <p:cNvSpPr>
            <a:spLocks noGrp="1"/>
          </p:cNvSpPr>
          <p:nvPr>
            <p:ph type="dt" sz="half" idx="10"/>
          </p:nvPr>
        </p:nvSpPr>
        <p:spPr/>
        <p:txBody>
          <a:bodyPr/>
          <a:lstStyle/>
          <a:p>
            <a:fld id="{C249094E-4E7E-46C0-B365-2EB6042A85F3}" type="datetimeFigureOut">
              <a:rPr lang="en-US" smtClean="0"/>
              <a:t>23/1/2022</a:t>
            </a:fld>
            <a:endParaRPr lang="en-US"/>
          </a:p>
        </p:txBody>
      </p:sp>
      <p:sp>
        <p:nvSpPr>
          <p:cNvPr id="5" name="Footer Placeholder 4">
            <a:extLst>
              <a:ext uri="{FF2B5EF4-FFF2-40B4-BE49-F238E27FC236}">
                <a16:creationId xmlns:a16="http://schemas.microsoft.com/office/drawing/2014/main" id="{69ED1719-C94D-444A-ADCB-B7C43DDC15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94B858-39BD-48BB-BBE0-1461143BB73D}"/>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3032983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CD7B9-E2E8-4100-A6C9-A35BB4282F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A17D73-1D4D-4296-B6EC-CCF00C95B1D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509F027-A564-4D44-AEBE-67FFC2379E4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25A03E-6173-40D2-96B7-4ACF0C1F3DFB}"/>
              </a:ext>
            </a:extLst>
          </p:cNvPr>
          <p:cNvSpPr>
            <a:spLocks noGrp="1"/>
          </p:cNvSpPr>
          <p:nvPr>
            <p:ph type="dt" sz="half" idx="10"/>
          </p:nvPr>
        </p:nvSpPr>
        <p:spPr/>
        <p:txBody>
          <a:bodyPr/>
          <a:lstStyle/>
          <a:p>
            <a:fld id="{C249094E-4E7E-46C0-B365-2EB6042A85F3}" type="datetimeFigureOut">
              <a:rPr lang="en-US" smtClean="0"/>
              <a:t>23/1/2022</a:t>
            </a:fld>
            <a:endParaRPr lang="en-US"/>
          </a:p>
        </p:txBody>
      </p:sp>
      <p:sp>
        <p:nvSpPr>
          <p:cNvPr id="6" name="Footer Placeholder 5">
            <a:extLst>
              <a:ext uri="{FF2B5EF4-FFF2-40B4-BE49-F238E27FC236}">
                <a16:creationId xmlns:a16="http://schemas.microsoft.com/office/drawing/2014/main" id="{9E9EF80D-3AF3-4BE7-87C9-C46F7A1ACC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B25F3D-E388-414D-B331-180AE9E6B15B}"/>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34330759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FBE4C-5E50-47D3-B5C0-13B9AD0E4CD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5E3F934-D41A-4DC7-9578-F4F1780442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0402E8-2E0D-43BA-8290-C4D968539E9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F8EBB3-CE4B-4279-8F4D-6469CD5F7A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F96B4A5-3D3E-4D64-843D-782AAA5AD66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1ADE0B-69DF-48E6-9F35-7B9FB63FDC0D}"/>
              </a:ext>
            </a:extLst>
          </p:cNvPr>
          <p:cNvSpPr>
            <a:spLocks noGrp="1"/>
          </p:cNvSpPr>
          <p:nvPr>
            <p:ph type="dt" sz="half" idx="10"/>
          </p:nvPr>
        </p:nvSpPr>
        <p:spPr/>
        <p:txBody>
          <a:bodyPr/>
          <a:lstStyle/>
          <a:p>
            <a:fld id="{C249094E-4E7E-46C0-B365-2EB6042A85F3}" type="datetimeFigureOut">
              <a:rPr lang="en-US" smtClean="0"/>
              <a:t>23/1/2022</a:t>
            </a:fld>
            <a:endParaRPr lang="en-US"/>
          </a:p>
        </p:txBody>
      </p:sp>
      <p:sp>
        <p:nvSpPr>
          <p:cNvPr id="8" name="Footer Placeholder 7">
            <a:extLst>
              <a:ext uri="{FF2B5EF4-FFF2-40B4-BE49-F238E27FC236}">
                <a16:creationId xmlns:a16="http://schemas.microsoft.com/office/drawing/2014/main" id="{522C88DD-9054-4A61-B29F-73BCA7F116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DA67284-315A-451C-9D97-3989B5528200}"/>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16711272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7E151-5871-4333-B63A-B2D7592076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75D7D0-B215-43FC-BC2F-4661925D22FB}"/>
              </a:ext>
            </a:extLst>
          </p:cNvPr>
          <p:cNvSpPr>
            <a:spLocks noGrp="1"/>
          </p:cNvSpPr>
          <p:nvPr>
            <p:ph type="dt" sz="half" idx="10"/>
          </p:nvPr>
        </p:nvSpPr>
        <p:spPr/>
        <p:txBody>
          <a:bodyPr/>
          <a:lstStyle/>
          <a:p>
            <a:fld id="{C249094E-4E7E-46C0-B365-2EB6042A85F3}" type="datetimeFigureOut">
              <a:rPr lang="en-US" smtClean="0"/>
              <a:t>23/1/2022</a:t>
            </a:fld>
            <a:endParaRPr lang="en-US"/>
          </a:p>
        </p:txBody>
      </p:sp>
      <p:sp>
        <p:nvSpPr>
          <p:cNvPr id="4" name="Footer Placeholder 3">
            <a:extLst>
              <a:ext uri="{FF2B5EF4-FFF2-40B4-BE49-F238E27FC236}">
                <a16:creationId xmlns:a16="http://schemas.microsoft.com/office/drawing/2014/main" id="{5CE75759-2B78-4EC9-A144-F0AB1699DA2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AF559AC-5868-427B-9A4D-30E973DFCE51}"/>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26913282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EECB2F-4A0B-4FD3-87F0-3CBFF142A995}"/>
              </a:ext>
            </a:extLst>
          </p:cNvPr>
          <p:cNvSpPr>
            <a:spLocks noGrp="1"/>
          </p:cNvSpPr>
          <p:nvPr>
            <p:ph type="dt" sz="half" idx="10"/>
          </p:nvPr>
        </p:nvSpPr>
        <p:spPr/>
        <p:txBody>
          <a:bodyPr/>
          <a:lstStyle/>
          <a:p>
            <a:fld id="{C249094E-4E7E-46C0-B365-2EB6042A85F3}" type="datetimeFigureOut">
              <a:rPr lang="en-US" smtClean="0"/>
              <a:t>23/1/2022</a:t>
            </a:fld>
            <a:endParaRPr lang="en-US"/>
          </a:p>
        </p:txBody>
      </p:sp>
      <p:sp>
        <p:nvSpPr>
          <p:cNvPr id="3" name="Footer Placeholder 2">
            <a:extLst>
              <a:ext uri="{FF2B5EF4-FFF2-40B4-BE49-F238E27FC236}">
                <a16:creationId xmlns:a16="http://schemas.microsoft.com/office/drawing/2014/main" id="{043EF180-4BEA-4736-BBB2-326BA2801F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BD6A4C-CFE4-47EC-AADE-DE4ABD49C5D4}"/>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4905107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FA36D-DC19-4C5F-9274-E1CC44C095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D40866C-938B-491C-BF69-37C04AE1C7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216A3B6-9D92-478C-918A-422CA2BE6C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FC713E-2A8F-49C7-BAFA-0E742D912D8F}"/>
              </a:ext>
            </a:extLst>
          </p:cNvPr>
          <p:cNvSpPr>
            <a:spLocks noGrp="1"/>
          </p:cNvSpPr>
          <p:nvPr>
            <p:ph type="dt" sz="half" idx="10"/>
          </p:nvPr>
        </p:nvSpPr>
        <p:spPr/>
        <p:txBody>
          <a:bodyPr/>
          <a:lstStyle/>
          <a:p>
            <a:fld id="{C249094E-4E7E-46C0-B365-2EB6042A85F3}" type="datetimeFigureOut">
              <a:rPr lang="en-US" smtClean="0"/>
              <a:t>23/1/2022</a:t>
            </a:fld>
            <a:endParaRPr lang="en-US"/>
          </a:p>
        </p:txBody>
      </p:sp>
      <p:sp>
        <p:nvSpPr>
          <p:cNvPr id="6" name="Footer Placeholder 5">
            <a:extLst>
              <a:ext uri="{FF2B5EF4-FFF2-40B4-BE49-F238E27FC236}">
                <a16:creationId xmlns:a16="http://schemas.microsoft.com/office/drawing/2014/main" id="{C1E00841-2DC1-4343-BC58-7E3FECFDE5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346D39-843A-40AB-8792-152BB036864E}"/>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3242393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1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F2FE3-E239-45F5-BFBE-F3E091DBDB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35DD56-D70D-4619-A40F-4009A2D23C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A6C782-B785-45C4-8D8A-DD5463848C54}"/>
              </a:ext>
            </a:extLst>
          </p:cNvPr>
          <p:cNvSpPr>
            <a:spLocks noGrp="1"/>
          </p:cNvSpPr>
          <p:nvPr>
            <p:ph type="dt" sz="half" idx="10"/>
          </p:nvPr>
        </p:nvSpPr>
        <p:spPr/>
        <p:txBody>
          <a:bodyPr/>
          <a:lstStyle/>
          <a:p>
            <a:fld id="{C249094E-4E7E-46C0-B365-2EB6042A85F3}" type="datetimeFigureOut">
              <a:rPr lang="en-US" smtClean="0"/>
              <a:t>23/1/2022</a:t>
            </a:fld>
            <a:endParaRPr lang="en-US"/>
          </a:p>
        </p:txBody>
      </p:sp>
      <p:sp>
        <p:nvSpPr>
          <p:cNvPr id="5" name="Footer Placeholder 4">
            <a:extLst>
              <a:ext uri="{FF2B5EF4-FFF2-40B4-BE49-F238E27FC236}">
                <a16:creationId xmlns:a16="http://schemas.microsoft.com/office/drawing/2014/main" id="{81DFCD77-A45B-431C-8CD1-0E9F7F648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89BC85-4747-4113-9859-A97F7AB6D333}"/>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3920609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BC8A2-DC5D-4255-BD0A-739F21747E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F8A1C9E-2252-4411-967F-F5828D8183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26F2ECB-FA14-43C9-9EAA-3BC4C9A72A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3E5E66-36A0-4A4D-8C7F-EB3F7E720B7D}"/>
              </a:ext>
            </a:extLst>
          </p:cNvPr>
          <p:cNvSpPr>
            <a:spLocks noGrp="1"/>
          </p:cNvSpPr>
          <p:nvPr>
            <p:ph type="dt" sz="half" idx="10"/>
          </p:nvPr>
        </p:nvSpPr>
        <p:spPr/>
        <p:txBody>
          <a:bodyPr/>
          <a:lstStyle/>
          <a:p>
            <a:fld id="{C249094E-4E7E-46C0-B365-2EB6042A85F3}" type="datetimeFigureOut">
              <a:rPr lang="en-US" smtClean="0"/>
              <a:t>23/1/2022</a:t>
            </a:fld>
            <a:endParaRPr lang="en-US"/>
          </a:p>
        </p:txBody>
      </p:sp>
      <p:sp>
        <p:nvSpPr>
          <p:cNvPr id="6" name="Footer Placeholder 5">
            <a:extLst>
              <a:ext uri="{FF2B5EF4-FFF2-40B4-BE49-F238E27FC236}">
                <a16:creationId xmlns:a16="http://schemas.microsoft.com/office/drawing/2014/main" id="{560CCEC1-6077-42F0-A611-AA9F8696DD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7A7F1B-2E2A-44FF-A137-AB33B56859C9}"/>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35654232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54C61-12C8-4E49-8DAA-5BE159A95CB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05CB2BF-F154-4084-863F-D9BEC9A6547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814669-89F1-4CFA-BE9D-BACECEE3BEE4}"/>
              </a:ext>
            </a:extLst>
          </p:cNvPr>
          <p:cNvSpPr>
            <a:spLocks noGrp="1"/>
          </p:cNvSpPr>
          <p:nvPr>
            <p:ph type="dt" sz="half" idx="10"/>
          </p:nvPr>
        </p:nvSpPr>
        <p:spPr/>
        <p:txBody>
          <a:bodyPr/>
          <a:lstStyle/>
          <a:p>
            <a:fld id="{C249094E-4E7E-46C0-B365-2EB6042A85F3}" type="datetimeFigureOut">
              <a:rPr lang="en-US" smtClean="0"/>
              <a:t>23/1/2022</a:t>
            </a:fld>
            <a:endParaRPr lang="en-US"/>
          </a:p>
        </p:txBody>
      </p:sp>
      <p:sp>
        <p:nvSpPr>
          <p:cNvPr id="5" name="Footer Placeholder 4">
            <a:extLst>
              <a:ext uri="{FF2B5EF4-FFF2-40B4-BE49-F238E27FC236}">
                <a16:creationId xmlns:a16="http://schemas.microsoft.com/office/drawing/2014/main" id="{9872050D-DB7B-4C2F-A4CD-996CC752AF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A54851-27B0-421A-A539-91A9CEC1DD52}"/>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34407736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DF3960-D05C-4C47-8EB3-5A513A83CF4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F32B21-FF88-4F39-B2BB-B4B2ACC3FD0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04F885-45C7-4A34-8254-B486AA217EBD}"/>
              </a:ext>
            </a:extLst>
          </p:cNvPr>
          <p:cNvSpPr>
            <a:spLocks noGrp="1"/>
          </p:cNvSpPr>
          <p:nvPr>
            <p:ph type="dt" sz="half" idx="10"/>
          </p:nvPr>
        </p:nvSpPr>
        <p:spPr/>
        <p:txBody>
          <a:bodyPr/>
          <a:lstStyle/>
          <a:p>
            <a:fld id="{C249094E-4E7E-46C0-B365-2EB6042A85F3}" type="datetimeFigureOut">
              <a:rPr lang="en-US" smtClean="0"/>
              <a:t>23/1/2022</a:t>
            </a:fld>
            <a:endParaRPr lang="en-US"/>
          </a:p>
        </p:txBody>
      </p:sp>
      <p:sp>
        <p:nvSpPr>
          <p:cNvPr id="5" name="Footer Placeholder 4">
            <a:extLst>
              <a:ext uri="{FF2B5EF4-FFF2-40B4-BE49-F238E27FC236}">
                <a16:creationId xmlns:a16="http://schemas.microsoft.com/office/drawing/2014/main" id="{7DD96655-6148-4BE9-8DE7-AE0BFCDA72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625113-18F9-4636-8A22-417519B9B1BC}"/>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1140257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1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F2FE3-E239-45F5-BFBE-F3E091DBDB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35DD56-D70D-4619-A40F-4009A2D23C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A6C782-B785-45C4-8D8A-DD5463848C54}"/>
              </a:ext>
            </a:extLst>
          </p:cNvPr>
          <p:cNvSpPr>
            <a:spLocks noGrp="1"/>
          </p:cNvSpPr>
          <p:nvPr>
            <p:ph type="dt" sz="half" idx="10"/>
          </p:nvPr>
        </p:nvSpPr>
        <p:spPr/>
        <p:txBody>
          <a:bodyPr/>
          <a:lstStyle/>
          <a:p>
            <a:fld id="{C249094E-4E7E-46C0-B365-2EB6042A85F3}" type="datetimeFigureOut">
              <a:rPr lang="en-US" smtClean="0"/>
              <a:t>23/1/2022</a:t>
            </a:fld>
            <a:endParaRPr lang="en-US"/>
          </a:p>
        </p:txBody>
      </p:sp>
      <p:sp>
        <p:nvSpPr>
          <p:cNvPr id="5" name="Footer Placeholder 4">
            <a:extLst>
              <a:ext uri="{FF2B5EF4-FFF2-40B4-BE49-F238E27FC236}">
                <a16:creationId xmlns:a16="http://schemas.microsoft.com/office/drawing/2014/main" id="{81DFCD77-A45B-431C-8CD1-0E9F7F648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89BC85-4747-4113-9859-A97F7AB6D333}"/>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2538753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1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F2FE3-E239-45F5-BFBE-F3E091DBDB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35DD56-D70D-4619-A40F-4009A2D23C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A6C782-B785-45C4-8D8A-DD5463848C54}"/>
              </a:ext>
            </a:extLst>
          </p:cNvPr>
          <p:cNvSpPr>
            <a:spLocks noGrp="1"/>
          </p:cNvSpPr>
          <p:nvPr>
            <p:ph type="dt" sz="half" idx="10"/>
          </p:nvPr>
        </p:nvSpPr>
        <p:spPr/>
        <p:txBody>
          <a:bodyPr/>
          <a:lstStyle/>
          <a:p>
            <a:fld id="{C249094E-4E7E-46C0-B365-2EB6042A85F3}" type="datetimeFigureOut">
              <a:rPr lang="en-US" smtClean="0"/>
              <a:t>23/1/2022</a:t>
            </a:fld>
            <a:endParaRPr lang="en-US"/>
          </a:p>
        </p:txBody>
      </p:sp>
      <p:sp>
        <p:nvSpPr>
          <p:cNvPr id="5" name="Footer Placeholder 4">
            <a:extLst>
              <a:ext uri="{FF2B5EF4-FFF2-40B4-BE49-F238E27FC236}">
                <a16:creationId xmlns:a16="http://schemas.microsoft.com/office/drawing/2014/main" id="{81DFCD77-A45B-431C-8CD1-0E9F7F648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89BC85-4747-4113-9859-A97F7AB6D333}"/>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2895693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F2FE3-E239-45F5-BFBE-F3E091DBDB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35DD56-D70D-4619-A40F-4009A2D23C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A6C782-B785-45C4-8D8A-DD5463848C54}"/>
              </a:ext>
            </a:extLst>
          </p:cNvPr>
          <p:cNvSpPr>
            <a:spLocks noGrp="1"/>
          </p:cNvSpPr>
          <p:nvPr>
            <p:ph type="dt" sz="half" idx="10"/>
          </p:nvPr>
        </p:nvSpPr>
        <p:spPr/>
        <p:txBody>
          <a:bodyPr/>
          <a:lstStyle/>
          <a:p>
            <a:fld id="{C249094E-4E7E-46C0-B365-2EB6042A85F3}" type="datetimeFigureOut">
              <a:rPr lang="en-US" smtClean="0"/>
              <a:t>23/1/2022</a:t>
            </a:fld>
            <a:endParaRPr lang="en-US"/>
          </a:p>
        </p:txBody>
      </p:sp>
      <p:sp>
        <p:nvSpPr>
          <p:cNvPr id="5" name="Footer Placeholder 4">
            <a:extLst>
              <a:ext uri="{FF2B5EF4-FFF2-40B4-BE49-F238E27FC236}">
                <a16:creationId xmlns:a16="http://schemas.microsoft.com/office/drawing/2014/main" id="{81DFCD77-A45B-431C-8CD1-0E9F7F648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89BC85-4747-4113-9859-A97F7AB6D333}"/>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2071402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1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F2FE3-E239-45F5-BFBE-F3E091DBDB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35DD56-D70D-4619-A40F-4009A2D23C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A6C782-B785-45C4-8D8A-DD5463848C54}"/>
              </a:ext>
            </a:extLst>
          </p:cNvPr>
          <p:cNvSpPr>
            <a:spLocks noGrp="1"/>
          </p:cNvSpPr>
          <p:nvPr>
            <p:ph type="dt" sz="half" idx="10"/>
          </p:nvPr>
        </p:nvSpPr>
        <p:spPr/>
        <p:txBody>
          <a:bodyPr/>
          <a:lstStyle/>
          <a:p>
            <a:fld id="{C249094E-4E7E-46C0-B365-2EB6042A85F3}" type="datetimeFigureOut">
              <a:rPr lang="en-US" smtClean="0"/>
              <a:t>23/1/2022</a:t>
            </a:fld>
            <a:endParaRPr lang="en-US"/>
          </a:p>
        </p:txBody>
      </p:sp>
      <p:sp>
        <p:nvSpPr>
          <p:cNvPr id="5" name="Footer Placeholder 4">
            <a:extLst>
              <a:ext uri="{FF2B5EF4-FFF2-40B4-BE49-F238E27FC236}">
                <a16:creationId xmlns:a16="http://schemas.microsoft.com/office/drawing/2014/main" id="{81DFCD77-A45B-431C-8CD1-0E9F7F648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89BC85-4747-4113-9859-A97F7AB6D333}"/>
              </a:ext>
            </a:extLst>
          </p:cNvPr>
          <p:cNvSpPr>
            <a:spLocks noGrp="1"/>
          </p:cNvSpPr>
          <p:nvPr>
            <p:ph type="sldNum" sz="quarter" idx="12"/>
          </p:nvPr>
        </p:nvSpPr>
        <p:spPr/>
        <p:txBody>
          <a:bodyPr/>
          <a:lstStyle/>
          <a:p>
            <a:fld id="{D8A3E7E7-89C2-4030-9246-3BF9E45A991A}" type="slidenum">
              <a:rPr lang="en-US" smtClean="0"/>
              <a:t>‹#›</a:t>
            </a:fld>
            <a:endParaRPr lang="en-US"/>
          </a:p>
        </p:txBody>
      </p:sp>
    </p:spTree>
    <p:extLst>
      <p:ext uri="{BB962C8B-B14F-4D97-AF65-F5344CB8AC3E}">
        <p14:creationId xmlns:p14="http://schemas.microsoft.com/office/powerpoint/2010/main" val="194585068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hyperlink" Target="https://www.facebook.com/teamKTUTS" TargetMode="Externa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image" Target="../media/image3.png"/><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descr="Đến thăm làng cổ của người Tày | baotintuc.vn">
            <a:extLst>
              <a:ext uri="{FF2B5EF4-FFF2-40B4-BE49-F238E27FC236}">
                <a16:creationId xmlns:a16="http://schemas.microsoft.com/office/drawing/2014/main" id="{3EC0AB6F-F4EE-4E96-94EF-637BAB113303}"/>
              </a:ext>
            </a:extLst>
          </p:cNvPr>
          <p:cNvPicPr>
            <a:picLocks noChangeAspect="1" noChangeArrowheads="1"/>
          </p:cNvPicPr>
          <p:nvPr userDrawn="1"/>
        </p:nvPicPr>
        <p:blipFill rotWithShape="1">
          <a:blip r:embed="rId54">
            <a:extLst>
              <a:ext uri="{28A0092B-C50C-407E-A947-70E740481C1C}">
                <a14:useLocalDpi xmlns:a14="http://schemas.microsoft.com/office/drawing/2010/main" val="0"/>
              </a:ext>
            </a:extLst>
          </a:blip>
          <a:srcRect b="23756"/>
          <a:stretch/>
        </p:blipFill>
        <p:spPr bwMode="auto">
          <a:xfrm>
            <a:off x="-123580" y="-36285"/>
            <a:ext cx="12285464" cy="685132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45AA928B-626A-4B7E-99A9-DA7445DF0F20}"/>
              </a:ext>
            </a:extLst>
          </p:cNvPr>
          <p:cNvSpPr/>
          <p:nvPr userDrawn="1"/>
        </p:nvSpPr>
        <p:spPr>
          <a:xfrm>
            <a:off x="-91958" y="62009"/>
            <a:ext cx="12254894" cy="6893379"/>
          </a:xfrm>
          <a:prstGeom prst="rect">
            <a:avLst/>
          </a:prstGeom>
          <a:gradFill flip="none" rotWithShape="1">
            <a:gsLst>
              <a:gs pos="100000">
                <a:schemeClr val="bg1"/>
              </a:gs>
              <a:gs pos="60000">
                <a:srgbClr val="EE0000">
                  <a:alpha val="3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444BA3A5-F8CB-4266-AEA8-011CDB508D4E}"/>
              </a:ext>
            </a:extLst>
          </p:cNvPr>
          <p:cNvSpPr/>
          <p:nvPr userDrawn="1"/>
        </p:nvSpPr>
        <p:spPr>
          <a:xfrm>
            <a:off x="-49258" y="0"/>
            <a:ext cx="12254894" cy="6893379"/>
          </a:xfrm>
          <a:prstGeom prst="rect">
            <a:avLst/>
          </a:prstGeom>
          <a:gradFill flip="none" rotWithShape="1">
            <a:gsLst>
              <a:gs pos="100000">
                <a:schemeClr val="tx1">
                  <a:alpha val="80000"/>
                </a:schemeClr>
              </a:gs>
              <a:gs pos="0">
                <a:srgbClr val="EE0000">
                  <a:alpha val="1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Placeholder 1">
            <a:extLst>
              <a:ext uri="{FF2B5EF4-FFF2-40B4-BE49-F238E27FC236}">
                <a16:creationId xmlns:a16="http://schemas.microsoft.com/office/drawing/2014/main" id="{D9099B5C-E125-496D-80B7-0C1F569F2CC7}"/>
              </a:ext>
            </a:extLst>
          </p:cNvPr>
          <p:cNvSpPr>
            <a:spLocks noGrp="1"/>
          </p:cNvSpPr>
          <p:nvPr>
            <p:ph type="title"/>
          </p:nvPr>
        </p:nvSpPr>
        <p:spPr>
          <a:xfrm>
            <a:off x="819150" y="4032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D1B6C1-6371-44FA-8843-541C3D63FC1B}"/>
              </a:ext>
            </a:extLst>
          </p:cNvPr>
          <p:cNvSpPr>
            <a:spLocks noGrp="1"/>
          </p:cNvSpPr>
          <p:nvPr>
            <p:ph type="body" idx="1"/>
          </p:nvPr>
        </p:nvSpPr>
        <p:spPr>
          <a:xfrm>
            <a:off x="819150" y="18637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95818A-7D64-4EEA-8F46-1B7DEDF56CA2}"/>
              </a:ext>
            </a:extLst>
          </p:cNvPr>
          <p:cNvSpPr>
            <a:spLocks noGrp="1"/>
          </p:cNvSpPr>
          <p:nvPr>
            <p:ph type="dt" sz="half" idx="2"/>
          </p:nvPr>
        </p:nvSpPr>
        <p:spPr>
          <a:xfrm>
            <a:off x="819150" y="63944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49094E-4E7E-46C0-B365-2EB6042A85F3}" type="datetimeFigureOut">
              <a:rPr lang="en-US" smtClean="0"/>
              <a:t>23/1/2022</a:t>
            </a:fld>
            <a:endParaRPr lang="en-US"/>
          </a:p>
        </p:txBody>
      </p:sp>
      <p:sp>
        <p:nvSpPr>
          <p:cNvPr id="5" name="Footer Placeholder 4">
            <a:extLst>
              <a:ext uri="{FF2B5EF4-FFF2-40B4-BE49-F238E27FC236}">
                <a16:creationId xmlns:a16="http://schemas.microsoft.com/office/drawing/2014/main" id="{EF143458-9A74-4BC6-871B-CAEA97F50FB0}"/>
              </a:ext>
            </a:extLst>
          </p:cNvPr>
          <p:cNvSpPr>
            <a:spLocks noGrp="1"/>
          </p:cNvSpPr>
          <p:nvPr>
            <p:ph type="ftr" sz="quarter" idx="3"/>
          </p:nvPr>
        </p:nvSpPr>
        <p:spPr>
          <a:xfrm>
            <a:off x="4019550" y="63944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E203743-3039-4C30-B908-8B17AD158207}"/>
              </a:ext>
            </a:extLst>
          </p:cNvPr>
          <p:cNvSpPr>
            <a:spLocks noGrp="1"/>
          </p:cNvSpPr>
          <p:nvPr>
            <p:ph type="sldNum" sz="quarter" idx="4"/>
          </p:nvPr>
        </p:nvSpPr>
        <p:spPr>
          <a:xfrm>
            <a:off x="8591550" y="63944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A3E7E7-89C2-4030-9246-3BF9E45A991A}" type="slidenum">
              <a:rPr lang="en-US" smtClean="0"/>
              <a:t>‹#›</a:t>
            </a:fld>
            <a:endParaRPr lang="en-US"/>
          </a:p>
        </p:txBody>
      </p:sp>
      <p:grpSp>
        <p:nvGrpSpPr>
          <p:cNvPr id="20" name="Group 19">
            <a:extLst>
              <a:ext uri="{FF2B5EF4-FFF2-40B4-BE49-F238E27FC236}">
                <a16:creationId xmlns:a16="http://schemas.microsoft.com/office/drawing/2014/main" id="{F6753937-67B9-4F7F-AB4E-C401E5B3D650}"/>
              </a:ext>
            </a:extLst>
          </p:cNvPr>
          <p:cNvGrpSpPr/>
          <p:nvPr userDrawn="1"/>
        </p:nvGrpSpPr>
        <p:grpSpPr>
          <a:xfrm>
            <a:off x="-426286" y="6537871"/>
            <a:ext cx="13348424" cy="366395"/>
            <a:chOff x="-469829" y="5776595"/>
            <a:chExt cx="13348424" cy="366395"/>
          </a:xfrm>
        </p:grpSpPr>
        <p:pic>
          <p:nvPicPr>
            <p:cNvPr id="12" name="Picture 11">
              <a:extLst>
                <a:ext uri="{FF2B5EF4-FFF2-40B4-BE49-F238E27FC236}">
                  <a16:creationId xmlns:a16="http://schemas.microsoft.com/office/drawing/2014/main" id="{E0230F7D-C66F-4A9A-91CF-74FE839593A3}"/>
                </a:ext>
              </a:extLst>
            </p:cNvPr>
            <p:cNvPicPr>
              <a:picLocks noChangeAspect="1"/>
            </p:cNvPicPr>
            <p:nvPr userDrawn="1"/>
          </p:nvPicPr>
          <p:blipFill>
            <a:blip r:embed="rId5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69829" y="5777230"/>
              <a:ext cx="4529686" cy="365760"/>
            </a:xfrm>
            <a:prstGeom prst="rect">
              <a:avLst/>
            </a:prstGeom>
          </p:spPr>
        </p:pic>
        <p:pic>
          <p:nvPicPr>
            <p:cNvPr id="18" name="Picture 17">
              <a:extLst>
                <a:ext uri="{FF2B5EF4-FFF2-40B4-BE49-F238E27FC236}">
                  <a16:creationId xmlns:a16="http://schemas.microsoft.com/office/drawing/2014/main" id="{A8F307A7-9BCC-4B83-9C3B-138E67562826}"/>
                </a:ext>
              </a:extLst>
            </p:cNvPr>
            <p:cNvPicPr>
              <a:picLocks noChangeAspect="1"/>
            </p:cNvPicPr>
            <p:nvPr userDrawn="1"/>
          </p:nvPicPr>
          <p:blipFill>
            <a:blip r:embed="rId5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943582" y="5777230"/>
              <a:ext cx="4529686" cy="365760"/>
            </a:xfrm>
            <a:prstGeom prst="rect">
              <a:avLst/>
            </a:prstGeom>
          </p:spPr>
        </p:pic>
        <p:pic>
          <p:nvPicPr>
            <p:cNvPr id="19" name="Picture 18">
              <a:extLst>
                <a:ext uri="{FF2B5EF4-FFF2-40B4-BE49-F238E27FC236}">
                  <a16:creationId xmlns:a16="http://schemas.microsoft.com/office/drawing/2014/main" id="{207A0608-AEC7-4155-B98E-EE3CA31247F0}"/>
                </a:ext>
              </a:extLst>
            </p:cNvPr>
            <p:cNvPicPr>
              <a:picLocks noChangeAspect="1"/>
            </p:cNvPicPr>
            <p:nvPr userDrawn="1"/>
          </p:nvPicPr>
          <p:blipFill>
            <a:blip r:embed="rId5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348909" y="5776595"/>
              <a:ext cx="4529686" cy="365760"/>
            </a:xfrm>
            <a:prstGeom prst="rect">
              <a:avLst/>
            </a:prstGeom>
          </p:spPr>
        </p:pic>
      </p:grpSp>
      <p:pic>
        <p:nvPicPr>
          <p:cNvPr id="29" name="Picture 28" descr="A picture containing diagram&#10;&#10;Description automatically generated">
            <a:extLst>
              <a:ext uri="{FF2B5EF4-FFF2-40B4-BE49-F238E27FC236}">
                <a16:creationId xmlns:a16="http://schemas.microsoft.com/office/drawing/2014/main" id="{6A4C9F7A-F874-4EA5-8041-DFCBCCD96B97}"/>
              </a:ext>
            </a:extLst>
          </p:cNvPr>
          <p:cNvPicPr>
            <a:picLocks noChangeAspect="1"/>
          </p:cNvPicPr>
          <p:nvPr userDrawn="1"/>
        </p:nvPicPr>
        <p:blipFill>
          <a:blip r:embed="rId56" cstate="print">
            <a:extLst>
              <a:ext uri="{28A0092B-C50C-407E-A947-70E740481C1C}">
                <a14:useLocalDpi xmlns:a14="http://schemas.microsoft.com/office/drawing/2010/main" val="0"/>
              </a:ext>
            </a:extLst>
          </a:blip>
          <a:stretch>
            <a:fillRect/>
          </a:stretch>
        </p:blipFill>
        <p:spPr>
          <a:xfrm>
            <a:off x="26934160" y="19547987"/>
            <a:ext cx="1881378" cy="1625303"/>
          </a:xfrm>
          <a:prstGeom prst="rect">
            <a:avLst/>
          </a:prstGeom>
        </p:spPr>
      </p:pic>
      <p:pic>
        <p:nvPicPr>
          <p:cNvPr id="31" name="Picture 30" descr="A picture containing diagram&#10;&#10;Description automatically generated">
            <a:extLst>
              <a:ext uri="{FF2B5EF4-FFF2-40B4-BE49-F238E27FC236}">
                <a16:creationId xmlns:a16="http://schemas.microsoft.com/office/drawing/2014/main" id="{D6C066DD-E5F2-49C4-B1F8-E4BD32063080}"/>
              </a:ext>
            </a:extLst>
          </p:cNvPr>
          <p:cNvPicPr>
            <a:picLocks noChangeAspect="1"/>
          </p:cNvPicPr>
          <p:nvPr userDrawn="1"/>
        </p:nvPicPr>
        <p:blipFill>
          <a:blip r:embed="rId56" cstate="print">
            <a:extLst>
              <a:ext uri="{28A0092B-C50C-407E-A947-70E740481C1C}">
                <a14:useLocalDpi xmlns:a14="http://schemas.microsoft.com/office/drawing/2010/main" val="0"/>
              </a:ext>
            </a:extLst>
          </a:blip>
          <a:stretch>
            <a:fillRect/>
          </a:stretch>
        </p:blipFill>
        <p:spPr>
          <a:xfrm>
            <a:off x="-16144240" y="18918214"/>
            <a:ext cx="1881378" cy="1625303"/>
          </a:xfrm>
          <a:prstGeom prst="rect">
            <a:avLst/>
          </a:prstGeom>
        </p:spPr>
      </p:pic>
      <p:pic>
        <p:nvPicPr>
          <p:cNvPr id="33" name="Picture 32" descr="A picture containing diagram&#10;&#10;Description automatically generated">
            <a:extLst>
              <a:ext uri="{FF2B5EF4-FFF2-40B4-BE49-F238E27FC236}">
                <a16:creationId xmlns:a16="http://schemas.microsoft.com/office/drawing/2014/main" id="{5871C04F-3507-4C6B-9B47-06F5DD4416AD}"/>
              </a:ext>
            </a:extLst>
          </p:cNvPr>
          <p:cNvPicPr>
            <a:picLocks noChangeAspect="1"/>
          </p:cNvPicPr>
          <p:nvPr userDrawn="1"/>
        </p:nvPicPr>
        <p:blipFill>
          <a:blip r:embed="rId56" cstate="print">
            <a:extLst>
              <a:ext uri="{28A0092B-C50C-407E-A947-70E740481C1C}">
                <a14:useLocalDpi xmlns:a14="http://schemas.microsoft.com/office/drawing/2010/main" val="0"/>
              </a:ext>
            </a:extLst>
          </a:blip>
          <a:stretch>
            <a:fillRect/>
          </a:stretch>
        </p:blipFill>
        <p:spPr>
          <a:xfrm>
            <a:off x="26934160" y="-12334095"/>
            <a:ext cx="1881378" cy="1625303"/>
          </a:xfrm>
          <a:prstGeom prst="rect">
            <a:avLst/>
          </a:prstGeom>
        </p:spPr>
      </p:pic>
      <p:pic>
        <p:nvPicPr>
          <p:cNvPr id="34" name="Picture 33" descr="A picture containing diagram&#10;&#10;Description automatically generated">
            <a:extLst>
              <a:ext uri="{FF2B5EF4-FFF2-40B4-BE49-F238E27FC236}">
                <a16:creationId xmlns:a16="http://schemas.microsoft.com/office/drawing/2014/main" id="{5AB0E954-A7EE-4851-B30B-A5114870FAEF}"/>
              </a:ext>
            </a:extLst>
          </p:cNvPr>
          <p:cNvPicPr>
            <a:picLocks noChangeAspect="1"/>
          </p:cNvPicPr>
          <p:nvPr userDrawn="1"/>
        </p:nvPicPr>
        <p:blipFill>
          <a:blip r:embed="rId56" cstate="print">
            <a:extLst>
              <a:ext uri="{28A0092B-C50C-407E-A947-70E740481C1C}">
                <a14:useLocalDpi xmlns:a14="http://schemas.microsoft.com/office/drawing/2010/main" val="0"/>
              </a:ext>
            </a:extLst>
          </a:blip>
          <a:stretch>
            <a:fillRect/>
          </a:stretch>
        </p:blipFill>
        <p:spPr>
          <a:xfrm>
            <a:off x="-16163671" y="-12151217"/>
            <a:ext cx="1881378" cy="1625303"/>
          </a:xfrm>
          <a:prstGeom prst="rect">
            <a:avLst/>
          </a:prstGeom>
        </p:spPr>
      </p:pic>
      <p:sp>
        <p:nvSpPr>
          <p:cNvPr id="35" name="TextBox 34">
            <a:extLst>
              <a:ext uri="{FF2B5EF4-FFF2-40B4-BE49-F238E27FC236}">
                <a16:creationId xmlns:a16="http://schemas.microsoft.com/office/drawing/2014/main" id="{78974BCB-FD8E-4561-A20F-E83E8167979E}"/>
              </a:ext>
            </a:extLst>
          </p:cNvPr>
          <p:cNvSpPr txBox="1"/>
          <p:nvPr userDrawn="1"/>
        </p:nvSpPr>
        <p:spPr>
          <a:xfrm>
            <a:off x="2880780" y="10832753"/>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57"/>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sp>
        <p:nvSpPr>
          <p:cNvPr id="36" name="TextBox 35">
            <a:extLst>
              <a:ext uri="{FF2B5EF4-FFF2-40B4-BE49-F238E27FC236}">
                <a16:creationId xmlns:a16="http://schemas.microsoft.com/office/drawing/2014/main" id="{2C77E3A0-3328-490D-B56F-531F61A46C8D}"/>
              </a:ext>
            </a:extLst>
          </p:cNvPr>
          <p:cNvSpPr txBox="1"/>
          <p:nvPr userDrawn="1"/>
        </p:nvSpPr>
        <p:spPr>
          <a:xfrm>
            <a:off x="-19050" y="209550"/>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grpSp>
        <p:nvGrpSpPr>
          <p:cNvPr id="21" name="Group 20">
            <a:extLst>
              <a:ext uri="{FF2B5EF4-FFF2-40B4-BE49-F238E27FC236}">
                <a16:creationId xmlns:a16="http://schemas.microsoft.com/office/drawing/2014/main" id="{8B6C2C4C-313D-4DE5-83D7-7E79FF3C7569}"/>
              </a:ext>
            </a:extLst>
          </p:cNvPr>
          <p:cNvGrpSpPr/>
          <p:nvPr userDrawn="1"/>
        </p:nvGrpSpPr>
        <p:grpSpPr>
          <a:xfrm>
            <a:off x="-619537" y="24021"/>
            <a:ext cx="13348424" cy="366395"/>
            <a:chOff x="-469829" y="5776595"/>
            <a:chExt cx="13348424" cy="366395"/>
          </a:xfrm>
        </p:grpSpPr>
        <p:pic>
          <p:nvPicPr>
            <p:cNvPr id="22" name="Picture 21">
              <a:extLst>
                <a:ext uri="{FF2B5EF4-FFF2-40B4-BE49-F238E27FC236}">
                  <a16:creationId xmlns:a16="http://schemas.microsoft.com/office/drawing/2014/main" id="{CEED4264-A005-4D85-9FAF-C6FA5AF75111}"/>
                </a:ext>
              </a:extLst>
            </p:cNvPr>
            <p:cNvPicPr>
              <a:picLocks noChangeAspect="1"/>
            </p:cNvPicPr>
            <p:nvPr userDrawn="1"/>
          </p:nvPicPr>
          <p:blipFill>
            <a:blip r:embed="rId5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69829" y="5777230"/>
              <a:ext cx="4529686" cy="365760"/>
            </a:xfrm>
            <a:prstGeom prst="rect">
              <a:avLst/>
            </a:prstGeom>
          </p:spPr>
        </p:pic>
        <p:pic>
          <p:nvPicPr>
            <p:cNvPr id="23" name="Picture 22">
              <a:extLst>
                <a:ext uri="{FF2B5EF4-FFF2-40B4-BE49-F238E27FC236}">
                  <a16:creationId xmlns:a16="http://schemas.microsoft.com/office/drawing/2014/main" id="{92CC1085-8992-4230-93BF-D03E6D47CCF7}"/>
                </a:ext>
              </a:extLst>
            </p:cNvPr>
            <p:cNvPicPr>
              <a:picLocks noChangeAspect="1"/>
            </p:cNvPicPr>
            <p:nvPr userDrawn="1"/>
          </p:nvPicPr>
          <p:blipFill>
            <a:blip r:embed="rId5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943582" y="5777230"/>
              <a:ext cx="4529686" cy="365760"/>
            </a:xfrm>
            <a:prstGeom prst="rect">
              <a:avLst/>
            </a:prstGeom>
          </p:spPr>
        </p:pic>
        <p:pic>
          <p:nvPicPr>
            <p:cNvPr id="24" name="Picture 23">
              <a:extLst>
                <a:ext uri="{FF2B5EF4-FFF2-40B4-BE49-F238E27FC236}">
                  <a16:creationId xmlns:a16="http://schemas.microsoft.com/office/drawing/2014/main" id="{AC619AB3-BDB1-4872-9EAA-48C4D8A6D4B5}"/>
                </a:ext>
              </a:extLst>
            </p:cNvPr>
            <p:cNvPicPr>
              <a:picLocks noChangeAspect="1"/>
            </p:cNvPicPr>
            <p:nvPr userDrawn="1"/>
          </p:nvPicPr>
          <p:blipFill>
            <a:blip r:embed="rId5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348909" y="5776595"/>
              <a:ext cx="4529686" cy="365760"/>
            </a:xfrm>
            <a:prstGeom prst="rect">
              <a:avLst/>
            </a:prstGeom>
          </p:spPr>
        </p:pic>
      </p:grpSp>
      <p:grpSp>
        <p:nvGrpSpPr>
          <p:cNvPr id="25" name="Group 24">
            <a:extLst>
              <a:ext uri="{FF2B5EF4-FFF2-40B4-BE49-F238E27FC236}">
                <a16:creationId xmlns:a16="http://schemas.microsoft.com/office/drawing/2014/main" id="{CBABFD86-923C-449C-AA81-E17DB9D1EB6B}"/>
              </a:ext>
            </a:extLst>
          </p:cNvPr>
          <p:cNvGrpSpPr/>
          <p:nvPr userDrawn="1"/>
        </p:nvGrpSpPr>
        <p:grpSpPr>
          <a:xfrm>
            <a:off x="3012843" y="6337696"/>
            <a:ext cx="6292850" cy="607880"/>
            <a:chOff x="3012843" y="6337696"/>
            <a:chExt cx="6292850" cy="607880"/>
          </a:xfrm>
        </p:grpSpPr>
        <p:sp>
          <p:nvSpPr>
            <p:cNvPr id="26" name="Graphic 135">
              <a:extLst>
                <a:ext uri="{FF2B5EF4-FFF2-40B4-BE49-F238E27FC236}">
                  <a16:creationId xmlns:a16="http://schemas.microsoft.com/office/drawing/2014/main" id="{579ED25B-21E6-4E77-90F0-0778A3367FE3}"/>
                </a:ext>
              </a:extLst>
            </p:cNvPr>
            <p:cNvSpPr/>
            <p:nvPr/>
          </p:nvSpPr>
          <p:spPr>
            <a:xfrm>
              <a:off x="5982427" y="6733943"/>
              <a:ext cx="355203" cy="96076"/>
            </a:xfrm>
            <a:custGeom>
              <a:avLst/>
              <a:gdLst>
                <a:gd name="connsiteX0" fmla="*/ 27087 w 355203"/>
                <a:gd name="connsiteY0" fmla="*/ 96077 h 96076"/>
                <a:gd name="connsiteX1" fmla="*/ 177602 w 355203"/>
                <a:gd name="connsiteY1" fmla="*/ 39026 h 96076"/>
                <a:gd name="connsiteX2" fmla="*/ 328116 w 355203"/>
                <a:gd name="connsiteY2" fmla="*/ 96077 h 96076"/>
                <a:gd name="connsiteX3" fmla="*/ 355203 w 355203"/>
                <a:gd name="connsiteY3" fmla="*/ 67568 h 96076"/>
                <a:gd name="connsiteX4" fmla="*/ 177602 w 355203"/>
                <a:gd name="connsiteY4" fmla="*/ 0 h 96076"/>
                <a:gd name="connsiteX5" fmla="*/ 0 w 355203"/>
                <a:gd name="connsiteY5" fmla="*/ 67568 h 96076"/>
                <a:gd name="connsiteX6" fmla="*/ 27087 w 355203"/>
                <a:gd name="connsiteY6" fmla="*/ 96077 h 96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203" h="96076">
                  <a:moveTo>
                    <a:pt x="27087" y="96077"/>
                  </a:moveTo>
                  <a:cubicBezTo>
                    <a:pt x="67733" y="60060"/>
                    <a:pt x="118897" y="39026"/>
                    <a:pt x="177602" y="39026"/>
                  </a:cubicBezTo>
                  <a:cubicBezTo>
                    <a:pt x="234785" y="39026"/>
                    <a:pt x="287470" y="61549"/>
                    <a:pt x="328116" y="96077"/>
                  </a:cubicBezTo>
                  <a:cubicBezTo>
                    <a:pt x="337145" y="85560"/>
                    <a:pt x="346174" y="76564"/>
                    <a:pt x="355203" y="67568"/>
                  </a:cubicBezTo>
                  <a:cubicBezTo>
                    <a:pt x="308537" y="25532"/>
                    <a:pt x="245335" y="0"/>
                    <a:pt x="177602" y="0"/>
                  </a:cubicBezTo>
                  <a:cubicBezTo>
                    <a:pt x="109868" y="0"/>
                    <a:pt x="46666" y="25532"/>
                    <a:pt x="0" y="67568"/>
                  </a:cubicBezTo>
                  <a:cubicBezTo>
                    <a:pt x="9029" y="75042"/>
                    <a:pt x="18058" y="85560"/>
                    <a:pt x="27087" y="96077"/>
                  </a:cubicBezTo>
                  <a:close/>
                </a:path>
              </a:pathLst>
            </a:custGeom>
            <a:solidFill>
              <a:srgbClr val="FAE38E"/>
            </a:solidFill>
            <a:ln w="8467" cap="flat">
              <a:noFill/>
              <a:prstDash val="solid"/>
              <a:miter/>
            </a:ln>
          </p:spPr>
          <p:txBody>
            <a:bodyPr rtlCol="0" anchor="ctr"/>
            <a:lstStyle/>
            <a:p>
              <a:endParaRPr lang="en-US"/>
            </a:p>
          </p:txBody>
        </p:sp>
        <p:sp>
          <p:nvSpPr>
            <p:cNvPr id="27" name="Graphic 135">
              <a:extLst>
                <a:ext uri="{FF2B5EF4-FFF2-40B4-BE49-F238E27FC236}">
                  <a16:creationId xmlns:a16="http://schemas.microsoft.com/office/drawing/2014/main" id="{223E3324-C250-4220-B871-2FFDFF7A9481}"/>
                </a:ext>
              </a:extLst>
            </p:cNvPr>
            <p:cNvSpPr/>
            <p:nvPr/>
          </p:nvSpPr>
          <p:spPr>
            <a:xfrm>
              <a:off x="4862644" y="6732455"/>
              <a:ext cx="355203" cy="96043"/>
            </a:xfrm>
            <a:custGeom>
              <a:avLst/>
              <a:gdLst>
                <a:gd name="connsiteX0" fmla="*/ 177602 w 355203"/>
                <a:gd name="connsiteY0" fmla="*/ 0 h 96043"/>
                <a:gd name="connsiteX1" fmla="*/ 0 w 355203"/>
                <a:gd name="connsiteY1" fmla="*/ 67535 h 96043"/>
                <a:gd name="connsiteX2" fmla="*/ 27087 w 355203"/>
                <a:gd name="connsiteY2" fmla="*/ 96044 h 96043"/>
                <a:gd name="connsiteX3" fmla="*/ 177602 w 355203"/>
                <a:gd name="connsiteY3" fmla="*/ 39026 h 96043"/>
                <a:gd name="connsiteX4" fmla="*/ 328116 w 355203"/>
                <a:gd name="connsiteY4" fmla="*/ 96044 h 96043"/>
                <a:gd name="connsiteX5" fmla="*/ 355203 w 355203"/>
                <a:gd name="connsiteY5" fmla="*/ 67535 h 96043"/>
                <a:gd name="connsiteX6" fmla="*/ 177602 w 355203"/>
                <a:gd name="connsiteY6" fmla="*/ 0 h 96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203" h="96043">
                  <a:moveTo>
                    <a:pt x="177602" y="0"/>
                  </a:moveTo>
                  <a:cubicBezTo>
                    <a:pt x="109868" y="0"/>
                    <a:pt x="46633" y="25499"/>
                    <a:pt x="0" y="67535"/>
                  </a:cubicBezTo>
                  <a:cubicBezTo>
                    <a:pt x="9029" y="76531"/>
                    <a:pt x="18058" y="87048"/>
                    <a:pt x="27087" y="96044"/>
                  </a:cubicBezTo>
                  <a:cubicBezTo>
                    <a:pt x="67733" y="60027"/>
                    <a:pt x="118897" y="39026"/>
                    <a:pt x="177602" y="39026"/>
                  </a:cubicBezTo>
                  <a:cubicBezTo>
                    <a:pt x="234785" y="39026"/>
                    <a:pt x="287470" y="61549"/>
                    <a:pt x="328116" y="96044"/>
                  </a:cubicBezTo>
                  <a:cubicBezTo>
                    <a:pt x="337145" y="85560"/>
                    <a:pt x="346174" y="76531"/>
                    <a:pt x="355203" y="67535"/>
                  </a:cubicBezTo>
                  <a:cubicBezTo>
                    <a:pt x="308537" y="25499"/>
                    <a:pt x="246823" y="0"/>
                    <a:pt x="177602" y="0"/>
                  </a:cubicBezTo>
                  <a:close/>
                </a:path>
              </a:pathLst>
            </a:custGeom>
            <a:solidFill>
              <a:srgbClr val="FAE38E"/>
            </a:solidFill>
            <a:ln w="8467" cap="flat">
              <a:noFill/>
              <a:prstDash val="solid"/>
              <a:miter/>
            </a:ln>
          </p:spPr>
          <p:txBody>
            <a:bodyPr rtlCol="0" anchor="ctr"/>
            <a:lstStyle/>
            <a:p>
              <a:endParaRPr lang="en-US"/>
            </a:p>
          </p:txBody>
        </p:sp>
        <p:sp>
          <p:nvSpPr>
            <p:cNvPr id="28" name="Graphic 135">
              <a:extLst>
                <a:ext uri="{FF2B5EF4-FFF2-40B4-BE49-F238E27FC236}">
                  <a16:creationId xmlns:a16="http://schemas.microsoft.com/office/drawing/2014/main" id="{BA0F39B0-7388-40EE-B898-25371CD78F38}"/>
                </a:ext>
              </a:extLst>
            </p:cNvPr>
            <p:cNvSpPr/>
            <p:nvPr/>
          </p:nvSpPr>
          <p:spPr>
            <a:xfrm>
              <a:off x="3744350" y="6733943"/>
              <a:ext cx="355203" cy="96076"/>
            </a:xfrm>
            <a:custGeom>
              <a:avLst/>
              <a:gdLst>
                <a:gd name="connsiteX0" fmla="*/ 27087 w 355203"/>
                <a:gd name="connsiteY0" fmla="*/ 96077 h 96076"/>
                <a:gd name="connsiteX1" fmla="*/ 177602 w 355203"/>
                <a:gd name="connsiteY1" fmla="*/ 39026 h 96076"/>
                <a:gd name="connsiteX2" fmla="*/ 177602 w 355203"/>
                <a:gd name="connsiteY2" fmla="*/ 43524 h 96076"/>
                <a:gd name="connsiteX3" fmla="*/ 177602 w 355203"/>
                <a:gd name="connsiteY3" fmla="*/ 39026 h 96076"/>
                <a:gd name="connsiteX4" fmla="*/ 328116 w 355203"/>
                <a:gd name="connsiteY4" fmla="*/ 96077 h 96076"/>
                <a:gd name="connsiteX5" fmla="*/ 355203 w 355203"/>
                <a:gd name="connsiteY5" fmla="*/ 67568 h 96076"/>
                <a:gd name="connsiteX6" fmla="*/ 177602 w 355203"/>
                <a:gd name="connsiteY6" fmla="*/ 0 h 96076"/>
                <a:gd name="connsiteX7" fmla="*/ 0 w 355203"/>
                <a:gd name="connsiteY7" fmla="*/ 67568 h 96076"/>
                <a:gd name="connsiteX8" fmla="*/ 27087 w 355203"/>
                <a:gd name="connsiteY8" fmla="*/ 96077 h 96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203" h="96076">
                  <a:moveTo>
                    <a:pt x="27087" y="96077"/>
                  </a:moveTo>
                  <a:cubicBezTo>
                    <a:pt x="67733" y="60060"/>
                    <a:pt x="118897" y="39026"/>
                    <a:pt x="177602" y="39026"/>
                  </a:cubicBezTo>
                  <a:lnTo>
                    <a:pt x="177602" y="43524"/>
                  </a:lnTo>
                  <a:lnTo>
                    <a:pt x="177602" y="39026"/>
                  </a:lnTo>
                  <a:cubicBezTo>
                    <a:pt x="234785" y="39026"/>
                    <a:pt x="287470" y="61549"/>
                    <a:pt x="328116" y="96077"/>
                  </a:cubicBezTo>
                  <a:cubicBezTo>
                    <a:pt x="337145" y="85560"/>
                    <a:pt x="346174" y="76564"/>
                    <a:pt x="355203" y="67568"/>
                  </a:cubicBezTo>
                  <a:cubicBezTo>
                    <a:pt x="308537" y="25532"/>
                    <a:pt x="245335" y="0"/>
                    <a:pt x="177602" y="0"/>
                  </a:cubicBezTo>
                  <a:cubicBezTo>
                    <a:pt x="109868" y="0"/>
                    <a:pt x="46633" y="25532"/>
                    <a:pt x="0" y="67568"/>
                  </a:cubicBezTo>
                  <a:cubicBezTo>
                    <a:pt x="9029" y="75042"/>
                    <a:pt x="18058" y="85560"/>
                    <a:pt x="27087" y="96077"/>
                  </a:cubicBezTo>
                  <a:close/>
                </a:path>
              </a:pathLst>
            </a:custGeom>
            <a:solidFill>
              <a:srgbClr val="FAE38E"/>
            </a:solidFill>
            <a:ln w="8467" cap="flat">
              <a:noFill/>
              <a:prstDash val="solid"/>
              <a:miter/>
            </a:ln>
          </p:spPr>
          <p:txBody>
            <a:bodyPr rtlCol="0" anchor="ctr"/>
            <a:lstStyle/>
            <a:p>
              <a:endParaRPr lang="en-US"/>
            </a:p>
          </p:txBody>
        </p:sp>
        <p:sp>
          <p:nvSpPr>
            <p:cNvPr id="30" name="Graphic 135">
              <a:extLst>
                <a:ext uri="{FF2B5EF4-FFF2-40B4-BE49-F238E27FC236}">
                  <a16:creationId xmlns:a16="http://schemas.microsoft.com/office/drawing/2014/main" id="{7A1BF924-B253-4F52-8C45-2B3D81FC9449}"/>
                </a:ext>
              </a:extLst>
            </p:cNvPr>
            <p:cNvSpPr/>
            <p:nvPr/>
          </p:nvSpPr>
          <p:spPr>
            <a:xfrm>
              <a:off x="7102243" y="6732455"/>
              <a:ext cx="355203" cy="96043"/>
            </a:xfrm>
            <a:custGeom>
              <a:avLst/>
              <a:gdLst>
                <a:gd name="connsiteX0" fmla="*/ 0 w 355203"/>
                <a:gd name="connsiteY0" fmla="*/ 67535 h 96043"/>
                <a:gd name="connsiteX1" fmla="*/ 27087 w 355203"/>
                <a:gd name="connsiteY1" fmla="*/ 96044 h 96043"/>
                <a:gd name="connsiteX2" fmla="*/ 177602 w 355203"/>
                <a:gd name="connsiteY2" fmla="*/ 39026 h 96043"/>
                <a:gd name="connsiteX3" fmla="*/ 328116 w 355203"/>
                <a:gd name="connsiteY3" fmla="*/ 96044 h 96043"/>
                <a:gd name="connsiteX4" fmla="*/ 355203 w 355203"/>
                <a:gd name="connsiteY4" fmla="*/ 67535 h 96043"/>
                <a:gd name="connsiteX5" fmla="*/ 177602 w 355203"/>
                <a:gd name="connsiteY5" fmla="*/ 0 h 96043"/>
                <a:gd name="connsiteX6" fmla="*/ 0 w 355203"/>
                <a:gd name="connsiteY6" fmla="*/ 67535 h 96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203" h="96043">
                  <a:moveTo>
                    <a:pt x="0" y="67535"/>
                  </a:moveTo>
                  <a:cubicBezTo>
                    <a:pt x="9029" y="76531"/>
                    <a:pt x="18058" y="87048"/>
                    <a:pt x="27087" y="96044"/>
                  </a:cubicBezTo>
                  <a:cubicBezTo>
                    <a:pt x="67733" y="60027"/>
                    <a:pt x="118897" y="39026"/>
                    <a:pt x="177602" y="39026"/>
                  </a:cubicBezTo>
                  <a:cubicBezTo>
                    <a:pt x="234785" y="39026"/>
                    <a:pt x="287470" y="61549"/>
                    <a:pt x="328116" y="96044"/>
                  </a:cubicBezTo>
                  <a:cubicBezTo>
                    <a:pt x="337145" y="85560"/>
                    <a:pt x="346174" y="76531"/>
                    <a:pt x="355203" y="67535"/>
                  </a:cubicBezTo>
                  <a:cubicBezTo>
                    <a:pt x="308537" y="25499"/>
                    <a:pt x="245335" y="0"/>
                    <a:pt x="177602" y="0"/>
                  </a:cubicBezTo>
                  <a:cubicBezTo>
                    <a:pt x="108347" y="0"/>
                    <a:pt x="46633" y="25499"/>
                    <a:pt x="0" y="67535"/>
                  </a:cubicBezTo>
                  <a:close/>
                </a:path>
              </a:pathLst>
            </a:custGeom>
            <a:solidFill>
              <a:srgbClr val="FAE38E"/>
            </a:solidFill>
            <a:ln w="8467" cap="flat">
              <a:noFill/>
              <a:prstDash val="solid"/>
              <a:miter/>
            </a:ln>
          </p:spPr>
          <p:txBody>
            <a:bodyPr rtlCol="0" anchor="ctr"/>
            <a:lstStyle/>
            <a:p>
              <a:endParaRPr lang="en-US"/>
            </a:p>
          </p:txBody>
        </p:sp>
        <p:sp>
          <p:nvSpPr>
            <p:cNvPr id="32" name="Graphic 135">
              <a:extLst>
                <a:ext uri="{FF2B5EF4-FFF2-40B4-BE49-F238E27FC236}">
                  <a16:creationId xmlns:a16="http://schemas.microsoft.com/office/drawing/2014/main" id="{EF77C386-AA08-4AD3-9763-EDC2E8482F8C}"/>
                </a:ext>
              </a:extLst>
            </p:cNvPr>
            <p:cNvSpPr/>
            <p:nvPr/>
          </p:nvSpPr>
          <p:spPr>
            <a:xfrm>
              <a:off x="5344252" y="6817973"/>
              <a:ext cx="511737" cy="127603"/>
            </a:xfrm>
            <a:custGeom>
              <a:avLst/>
              <a:gdLst>
                <a:gd name="connsiteX0" fmla="*/ 0 w 511737"/>
                <a:gd name="connsiteY0" fmla="*/ 103593 h 127603"/>
                <a:gd name="connsiteX1" fmla="*/ 33139 w 511737"/>
                <a:gd name="connsiteY1" fmla="*/ 127604 h 127603"/>
                <a:gd name="connsiteX2" fmla="*/ 255885 w 511737"/>
                <a:gd name="connsiteY2" fmla="*/ 39067 h 127603"/>
                <a:gd name="connsiteX3" fmla="*/ 478631 w 511737"/>
                <a:gd name="connsiteY3" fmla="*/ 127604 h 127603"/>
                <a:gd name="connsiteX4" fmla="*/ 511737 w 511737"/>
                <a:gd name="connsiteY4" fmla="*/ 103593 h 127603"/>
                <a:gd name="connsiteX5" fmla="*/ 255885 w 511737"/>
                <a:gd name="connsiteY5" fmla="*/ 41 h 127603"/>
                <a:gd name="connsiteX6" fmla="*/ 0 w 511737"/>
                <a:gd name="connsiteY6" fmla="*/ 103593 h 127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737" h="127603">
                  <a:moveTo>
                    <a:pt x="0" y="103593"/>
                  </a:moveTo>
                  <a:cubicBezTo>
                    <a:pt x="10550" y="111100"/>
                    <a:pt x="22589" y="118608"/>
                    <a:pt x="33139" y="127604"/>
                  </a:cubicBezTo>
                  <a:cubicBezTo>
                    <a:pt x="91810" y="73562"/>
                    <a:pt x="170094" y="39067"/>
                    <a:pt x="255885" y="39067"/>
                  </a:cubicBezTo>
                  <a:cubicBezTo>
                    <a:pt x="341676" y="39067"/>
                    <a:pt x="419927" y="72074"/>
                    <a:pt x="478631" y="127604"/>
                  </a:cubicBezTo>
                  <a:cubicBezTo>
                    <a:pt x="489182" y="118608"/>
                    <a:pt x="499699" y="111100"/>
                    <a:pt x="511737" y="103593"/>
                  </a:cubicBezTo>
                  <a:cubicBezTo>
                    <a:pt x="445525" y="39067"/>
                    <a:pt x="355203" y="41"/>
                    <a:pt x="255885" y="41"/>
                  </a:cubicBezTo>
                  <a:cubicBezTo>
                    <a:pt x="156534" y="-1480"/>
                    <a:pt x="66245" y="39067"/>
                    <a:pt x="0" y="103593"/>
                  </a:cubicBezTo>
                  <a:close/>
                </a:path>
              </a:pathLst>
            </a:custGeom>
            <a:solidFill>
              <a:srgbClr val="FAE38E"/>
            </a:solidFill>
            <a:ln w="8467" cap="flat">
              <a:noFill/>
              <a:prstDash val="solid"/>
              <a:miter/>
            </a:ln>
          </p:spPr>
          <p:txBody>
            <a:bodyPr rtlCol="0" anchor="ctr"/>
            <a:lstStyle/>
            <a:p>
              <a:endParaRPr lang="en-US"/>
            </a:p>
          </p:txBody>
        </p:sp>
        <p:sp>
          <p:nvSpPr>
            <p:cNvPr id="37" name="Graphic 135">
              <a:extLst>
                <a:ext uri="{FF2B5EF4-FFF2-40B4-BE49-F238E27FC236}">
                  <a16:creationId xmlns:a16="http://schemas.microsoft.com/office/drawing/2014/main" id="{92C64CF8-47DE-4A24-B7E7-8852CD56C03A}"/>
                </a:ext>
              </a:extLst>
            </p:cNvPr>
            <p:cNvSpPr/>
            <p:nvPr/>
          </p:nvSpPr>
          <p:spPr>
            <a:xfrm>
              <a:off x="6464068" y="6817973"/>
              <a:ext cx="511737" cy="127603"/>
            </a:xfrm>
            <a:custGeom>
              <a:avLst/>
              <a:gdLst>
                <a:gd name="connsiteX0" fmla="*/ 0 w 511737"/>
                <a:gd name="connsiteY0" fmla="*/ 103593 h 127603"/>
                <a:gd name="connsiteX1" fmla="*/ 33106 w 511737"/>
                <a:gd name="connsiteY1" fmla="*/ 127604 h 127603"/>
                <a:gd name="connsiteX2" fmla="*/ 255852 w 511737"/>
                <a:gd name="connsiteY2" fmla="*/ 39067 h 127603"/>
                <a:gd name="connsiteX3" fmla="*/ 478631 w 511737"/>
                <a:gd name="connsiteY3" fmla="*/ 127604 h 127603"/>
                <a:gd name="connsiteX4" fmla="*/ 511737 w 511737"/>
                <a:gd name="connsiteY4" fmla="*/ 103593 h 127603"/>
                <a:gd name="connsiteX5" fmla="*/ 255852 w 511737"/>
                <a:gd name="connsiteY5" fmla="*/ 41 h 127603"/>
                <a:gd name="connsiteX6" fmla="*/ 0 w 511737"/>
                <a:gd name="connsiteY6" fmla="*/ 103593 h 127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737" h="127603">
                  <a:moveTo>
                    <a:pt x="0" y="103593"/>
                  </a:moveTo>
                  <a:cubicBezTo>
                    <a:pt x="10517" y="111100"/>
                    <a:pt x="22589" y="118608"/>
                    <a:pt x="33106" y="127604"/>
                  </a:cubicBezTo>
                  <a:cubicBezTo>
                    <a:pt x="91810" y="73562"/>
                    <a:pt x="170061" y="39067"/>
                    <a:pt x="255852" y="39067"/>
                  </a:cubicBezTo>
                  <a:cubicBezTo>
                    <a:pt x="341643" y="39067"/>
                    <a:pt x="419927" y="72074"/>
                    <a:pt x="478631" y="127604"/>
                  </a:cubicBezTo>
                  <a:cubicBezTo>
                    <a:pt x="489148" y="118608"/>
                    <a:pt x="499699" y="111100"/>
                    <a:pt x="511737" y="103593"/>
                  </a:cubicBezTo>
                  <a:cubicBezTo>
                    <a:pt x="445525" y="39067"/>
                    <a:pt x="355203" y="41"/>
                    <a:pt x="255852" y="41"/>
                  </a:cubicBezTo>
                  <a:cubicBezTo>
                    <a:pt x="156534" y="-1480"/>
                    <a:pt x="66212" y="39067"/>
                    <a:pt x="0" y="103593"/>
                  </a:cubicBezTo>
                  <a:close/>
                </a:path>
              </a:pathLst>
            </a:custGeom>
            <a:solidFill>
              <a:srgbClr val="FAE38E"/>
            </a:solidFill>
            <a:ln w="8467" cap="flat">
              <a:noFill/>
              <a:prstDash val="solid"/>
              <a:miter/>
            </a:ln>
          </p:spPr>
          <p:txBody>
            <a:bodyPr rtlCol="0" anchor="ctr"/>
            <a:lstStyle/>
            <a:p>
              <a:endParaRPr lang="en-US"/>
            </a:p>
          </p:txBody>
        </p:sp>
        <p:sp>
          <p:nvSpPr>
            <p:cNvPr id="38" name="Graphic 135">
              <a:extLst>
                <a:ext uri="{FF2B5EF4-FFF2-40B4-BE49-F238E27FC236}">
                  <a16:creationId xmlns:a16="http://schemas.microsoft.com/office/drawing/2014/main" id="{33242FAD-9006-4F45-AFCF-A8D1A9EAE54F}"/>
                </a:ext>
              </a:extLst>
            </p:cNvPr>
            <p:cNvSpPr/>
            <p:nvPr/>
          </p:nvSpPr>
          <p:spPr>
            <a:xfrm>
              <a:off x="7583851" y="6817973"/>
              <a:ext cx="511737" cy="127603"/>
            </a:xfrm>
            <a:custGeom>
              <a:avLst/>
              <a:gdLst>
                <a:gd name="connsiteX0" fmla="*/ 0 w 511737"/>
                <a:gd name="connsiteY0" fmla="*/ 103593 h 127603"/>
                <a:gd name="connsiteX1" fmla="*/ 33139 w 511737"/>
                <a:gd name="connsiteY1" fmla="*/ 127604 h 127603"/>
                <a:gd name="connsiteX2" fmla="*/ 255885 w 511737"/>
                <a:gd name="connsiteY2" fmla="*/ 39067 h 127603"/>
                <a:gd name="connsiteX3" fmla="*/ 478631 w 511737"/>
                <a:gd name="connsiteY3" fmla="*/ 127604 h 127603"/>
                <a:gd name="connsiteX4" fmla="*/ 511737 w 511737"/>
                <a:gd name="connsiteY4" fmla="*/ 103593 h 127603"/>
                <a:gd name="connsiteX5" fmla="*/ 255885 w 511737"/>
                <a:gd name="connsiteY5" fmla="*/ 41 h 127603"/>
                <a:gd name="connsiteX6" fmla="*/ 0 w 511737"/>
                <a:gd name="connsiteY6" fmla="*/ 103593 h 127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737" h="127603">
                  <a:moveTo>
                    <a:pt x="0" y="103593"/>
                  </a:moveTo>
                  <a:cubicBezTo>
                    <a:pt x="10550" y="111100"/>
                    <a:pt x="22589" y="118608"/>
                    <a:pt x="33139" y="127604"/>
                  </a:cubicBezTo>
                  <a:cubicBezTo>
                    <a:pt x="91810" y="73562"/>
                    <a:pt x="170094" y="39067"/>
                    <a:pt x="255885" y="39067"/>
                  </a:cubicBezTo>
                  <a:cubicBezTo>
                    <a:pt x="341676" y="39067"/>
                    <a:pt x="419927" y="72074"/>
                    <a:pt x="478631" y="127604"/>
                  </a:cubicBezTo>
                  <a:cubicBezTo>
                    <a:pt x="489182" y="118608"/>
                    <a:pt x="499699" y="111100"/>
                    <a:pt x="511737" y="103593"/>
                  </a:cubicBezTo>
                  <a:cubicBezTo>
                    <a:pt x="445525" y="39067"/>
                    <a:pt x="355203" y="41"/>
                    <a:pt x="255885" y="41"/>
                  </a:cubicBezTo>
                  <a:cubicBezTo>
                    <a:pt x="155046" y="-1480"/>
                    <a:pt x="64724" y="39067"/>
                    <a:pt x="0" y="103593"/>
                  </a:cubicBezTo>
                  <a:close/>
                </a:path>
              </a:pathLst>
            </a:custGeom>
            <a:solidFill>
              <a:srgbClr val="FAE38E"/>
            </a:solidFill>
            <a:ln w="8467" cap="flat">
              <a:noFill/>
              <a:prstDash val="solid"/>
              <a:miter/>
            </a:ln>
          </p:spPr>
          <p:txBody>
            <a:bodyPr rtlCol="0" anchor="ctr"/>
            <a:lstStyle/>
            <a:p>
              <a:endParaRPr lang="en-US"/>
            </a:p>
          </p:txBody>
        </p:sp>
        <p:sp>
          <p:nvSpPr>
            <p:cNvPr id="39" name="Graphic 135">
              <a:extLst>
                <a:ext uri="{FF2B5EF4-FFF2-40B4-BE49-F238E27FC236}">
                  <a16:creationId xmlns:a16="http://schemas.microsoft.com/office/drawing/2014/main" id="{F30CA168-3E21-4D1F-AB74-29615540B0F3}"/>
                </a:ext>
              </a:extLst>
            </p:cNvPr>
            <p:cNvSpPr/>
            <p:nvPr/>
          </p:nvSpPr>
          <p:spPr>
            <a:xfrm>
              <a:off x="4302720" y="6547842"/>
              <a:ext cx="355203" cy="96043"/>
            </a:xfrm>
            <a:custGeom>
              <a:avLst/>
              <a:gdLst>
                <a:gd name="connsiteX0" fmla="*/ 177602 w 355203"/>
                <a:gd name="connsiteY0" fmla="*/ 39026 h 96043"/>
                <a:gd name="connsiteX1" fmla="*/ 177602 w 355203"/>
                <a:gd name="connsiteY1" fmla="*/ 42036 h 96043"/>
                <a:gd name="connsiteX2" fmla="*/ 177602 w 355203"/>
                <a:gd name="connsiteY2" fmla="*/ 39026 h 96043"/>
                <a:gd name="connsiteX3" fmla="*/ 328116 w 355203"/>
                <a:gd name="connsiteY3" fmla="*/ 96044 h 96043"/>
                <a:gd name="connsiteX4" fmla="*/ 355203 w 355203"/>
                <a:gd name="connsiteY4" fmla="*/ 67535 h 96043"/>
                <a:gd name="connsiteX5" fmla="*/ 177602 w 355203"/>
                <a:gd name="connsiteY5" fmla="*/ 0 h 96043"/>
                <a:gd name="connsiteX6" fmla="*/ 0 w 355203"/>
                <a:gd name="connsiteY6" fmla="*/ 67535 h 96043"/>
                <a:gd name="connsiteX7" fmla="*/ 27120 w 355203"/>
                <a:gd name="connsiteY7" fmla="*/ 96044 h 96043"/>
                <a:gd name="connsiteX8" fmla="*/ 177602 w 355203"/>
                <a:gd name="connsiteY8" fmla="*/ 39026 h 96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203" h="96043">
                  <a:moveTo>
                    <a:pt x="177602" y="39026"/>
                  </a:moveTo>
                  <a:lnTo>
                    <a:pt x="177602" y="42036"/>
                  </a:lnTo>
                  <a:lnTo>
                    <a:pt x="177602" y="39026"/>
                  </a:lnTo>
                  <a:cubicBezTo>
                    <a:pt x="234818" y="39026"/>
                    <a:pt x="287503" y="61549"/>
                    <a:pt x="328116" y="96044"/>
                  </a:cubicBezTo>
                  <a:cubicBezTo>
                    <a:pt x="337145" y="85560"/>
                    <a:pt x="346174" y="76531"/>
                    <a:pt x="355203" y="67535"/>
                  </a:cubicBezTo>
                  <a:cubicBezTo>
                    <a:pt x="308570" y="25499"/>
                    <a:pt x="245335" y="0"/>
                    <a:pt x="177602" y="0"/>
                  </a:cubicBezTo>
                  <a:cubicBezTo>
                    <a:pt x="109901" y="0"/>
                    <a:pt x="46666" y="25499"/>
                    <a:pt x="0" y="67535"/>
                  </a:cubicBezTo>
                  <a:cubicBezTo>
                    <a:pt x="9029" y="76531"/>
                    <a:pt x="18058" y="87048"/>
                    <a:pt x="27120" y="96044"/>
                  </a:cubicBezTo>
                  <a:cubicBezTo>
                    <a:pt x="67733" y="60027"/>
                    <a:pt x="120418" y="39026"/>
                    <a:pt x="177602" y="39026"/>
                  </a:cubicBezTo>
                  <a:close/>
                </a:path>
              </a:pathLst>
            </a:custGeom>
            <a:solidFill>
              <a:srgbClr val="FAE38E"/>
            </a:solidFill>
            <a:ln w="8467" cap="flat">
              <a:noFill/>
              <a:prstDash val="solid"/>
              <a:miter/>
            </a:ln>
          </p:spPr>
          <p:txBody>
            <a:bodyPr rtlCol="0" anchor="ctr"/>
            <a:lstStyle/>
            <a:p>
              <a:endParaRPr lang="en-US"/>
            </a:p>
          </p:txBody>
        </p:sp>
        <p:sp>
          <p:nvSpPr>
            <p:cNvPr id="40" name="Graphic 135">
              <a:extLst>
                <a:ext uri="{FF2B5EF4-FFF2-40B4-BE49-F238E27FC236}">
                  <a16:creationId xmlns:a16="http://schemas.microsoft.com/office/drawing/2014/main" id="{36A6399D-1AE0-4780-8179-0A0264918BB2}"/>
                </a:ext>
              </a:extLst>
            </p:cNvPr>
            <p:cNvSpPr/>
            <p:nvPr/>
          </p:nvSpPr>
          <p:spPr>
            <a:xfrm>
              <a:off x="3012843" y="6715951"/>
              <a:ext cx="695358" cy="172607"/>
            </a:xfrm>
            <a:custGeom>
              <a:avLst/>
              <a:gdLst>
                <a:gd name="connsiteX0" fmla="*/ 650214 w 695358"/>
                <a:gd name="connsiteY0" fmla="*/ 165100 h 172607"/>
                <a:gd name="connsiteX1" fmla="*/ 657754 w 695358"/>
                <a:gd name="connsiteY1" fmla="*/ 172608 h 172607"/>
                <a:gd name="connsiteX2" fmla="*/ 695358 w 695358"/>
                <a:gd name="connsiteY2" fmla="*/ 154583 h 172607"/>
                <a:gd name="connsiteX3" fmla="*/ 347696 w 695358"/>
                <a:gd name="connsiteY3" fmla="*/ 0 h 172607"/>
                <a:gd name="connsiteX4" fmla="*/ 13560 w 695358"/>
                <a:gd name="connsiteY4" fmla="*/ 141089 h 172607"/>
                <a:gd name="connsiteX5" fmla="*/ 0 w 695358"/>
                <a:gd name="connsiteY5" fmla="*/ 154583 h 172607"/>
                <a:gd name="connsiteX6" fmla="*/ 37637 w 695358"/>
                <a:gd name="connsiteY6" fmla="*/ 172608 h 172607"/>
                <a:gd name="connsiteX7" fmla="*/ 45178 w 695358"/>
                <a:gd name="connsiteY7" fmla="*/ 165100 h 172607"/>
                <a:gd name="connsiteX8" fmla="*/ 347696 w 695358"/>
                <a:gd name="connsiteY8" fmla="*/ 40514 h 172607"/>
                <a:gd name="connsiteX9" fmla="*/ 650214 w 695358"/>
                <a:gd name="connsiteY9" fmla="*/ 165100 h 17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5358" h="172607">
                  <a:moveTo>
                    <a:pt x="650214" y="165100"/>
                  </a:moveTo>
                  <a:cubicBezTo>
                    <a:pt x="653223" y="168110"/>
                    <a:pt x="654745" y="169598"/>
                    <a:pt x="657754" y="172608"/>
                  </a:cubicBezTo>
                  <a:cubicBezTo>
                    <a:pt x="669793" y="166588"/>
                    <a:pt x="681831" y="160602"/>
                    <a:pt x="695358" y="154583"/>
                  </a:cubicBezTo>
                  <a:cubicBezTo>
                    <a:pt x="609567" y="60027"/>
                    <a:pt x="486172" y="0"/>
                    <a:pt x="347696" y="0"/>
                  </a:cubicBezTo>
                  <a:cubicBezTo>
                    <a:pt x="216760" y="0"/>
                    <a:pt x="97830" y="54008"/>
                    <a:pt x="13560" y="141089"/>
                  </a:cubicBezTo>
                  <a:cubicBezTo>
                    <a:pt x="9029" y="145587"/>
                    <a:pt x="4531" y="150085"/>
                    <a:pt x="0" y="154583"/>
                  </a:cubicBezTo>
                  <a:cubicBezTo>
                    <a:pt x="13560" y="160602"/>
                    <a:pt x="25598" y="166588"/>
                    <a:pt x="37637" y="172608"/>
                  </a:cubicBezTo>
                  <a:cubicBezTo>
                    <a:pt x="40647" y="169598"/>
                    <a:pt x="42168" y="166588"/>
                    <a:pt x="45178" y="165100"/>
                  </a:cubicBezTo>
                  <a:cubicBezTo>
                    <a:pt x="121940" y="88536"/>
                    <a:pt x="228798" y="40514"/>
                    <a:pt x="347696" y="40514"/>
                  </a:cubicBezTo>
                  <a:cubicBezTo>
                    <a:pt x="466593" y="40514"/>
                    <a:pt x="573451" y="88536"/>
                    <a:pt x="650214" y="165100"/>
                  </a:cubicBezTo>
                  <a:close/>
                </a:path>
              </a:pathLst>
            </a:custGeom>
            <a:solidFill>
              <a:srgbClr val="FAE38E"/>
            </a:solidFill>
            <a:ln w="8467" cap="flat">
              <a:noFill/>
              <a:prstDash val="solid"/>
              <a:miter/>
            </a:ln>
          </p:spPr>
          <p:txBody>
            <a:bodyPr rtlCol="0" anchor="ctr"/>
            <a:lstStyle/>
            <a:p>
              <a:endParaRPr lang="en-US"/>
            </a:p>
          </p:txBody>
        </p:sp>
        <p:sp>
          <p:nvSpPr>
            <p:cNvPr id="41" name="Graphic 135">
              <a:extLst>
                <a:ext uri="{FF2B5EF4-FFF2-40B4-BE49-F238E27FC236}">
                  <a16:creationId xmlns:a16="http://schemas.microsoft.com/office/drawing/2014/main" id="{98CA2D40-199C-4C47-A346-A59AA6F53957}"/>
                </a:ext>
              </a:extLst>
            </p:cNvPr>
            <p:cNvSpPr/>
            <p:nvPr/>
          </p:nvSpPr>
          <p:spPr>
            <a:xfrm>
              <a:off x="3106175" y="6447267"/>
              <a:ext cx="511737" cy="127595"/>
            </a:xfrm>
            <a:custGeom>
              <a:avLst/>
              <a:gdLst>
                <a:gd name="connsiteX0" fmla="*/ 511737 w 511737"/>
                <a:gd name="connsiteY0" fmla="*/ 103584 h 127595"/>
                <a:gd name="connsiteX1" fmla="*/ 255852 w 511737"/>
                <a:gd name="connsiteY1" fmla="*/ 0 h 127595"/>
                <a:gd name="connsiteX2" fmla="*/ 0 w 511737"/>
                <a:gd name="connsiteY2" fmla="*/ 103584 h 127595"/>
                <a:gd name="connsiteX3" fmla="*/ 33106 w 511737"/>
                <a:gd name="connsiteY3" fmla="*/ 127595 h 127595"/>
                <a:gd name="connsiteX4" fmla="*/ 255852 w 511737"/>
                <a:gd name="connsiteY4" fmla="*/ 39026 h 127595"/>
                <a:gd name="connsiteX5" fmla="*/ 478631 w 511737"/>
                <a:gd name="connsiteY5" fmla="*/ 127595 h 127595"/>
                <a:gd name="connsiteX6" fmla="*/ 511737 w 511737"/>
                <a:gd name="connsiteY6" fmla="*/ 103584 h 12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737" h="127595">
                  <a:moveTo>
                    <a:pt x="511737" y="103584"/>
                  </a:moveTo>
                  <a:cubicBezTo>
                    <a:pt x="445525" y="39026"/>
                    <a:pt x="355203" y="0"/>
                    <a:pt x="255852" y="0"/>
                  </a:cubicBezTo>
                  <a:cubicBezTo>
                    <a:pt x="156534" y="0"/>
                    <a:pt x="66212" y="39026"/>
                    <a:pt x="0" y="103584"/>
                  </a:cubicBezTo>
                  <a:cubicBezTo>
                    <a:pt x="10517" y="111092"/>
                    <a:pt x="22589" y="118566"/>
                    <a:pt x="33106" y="127595"/>
                  </a:cubicBezTo>
                  <a:cubicBezTo>
                    <a:pt x="91810" y="73554"/>
                    <a:pt x="170061" y="39026"/>
                    <a:pt x="255852" y="39026"/>
                  </a:cubicBezTo>
                  <a:cubicBezTo>
                    <a:pt x="341643" y="39026"/>
                    <a:pt x="419927" y="72066"/>
                    <a:pt x="478631" y="127595"/>
                  </a:cubicBezTo>
                  <a:cubicBezTo>
                    <a:pt x="489148" y="118566"/>
                    <a:pt x="499699" y="111092"/>
                    <a:pt x="511737" y="103584"/>
                  </a:cubicBezTo>
                  <a:close/>
                </a:path>
              </a:pathLst>
            </a:custGeom>
            <a:solidFill>
              <a:srgbClr val="FAE38E"/>
            </a:solidFill>
            <a:ln w="8467" cap="flat">
              <a:noFill/>
              <a:prstDash val="solid"/>
              <a:miter/>
            </a:ln>
          </p:spPr>
          <p:txBody>
            <a:bodyPr rtlCol="0" anchor="ctr"/>
            <a:lstStyle/>
            <a:p>
              <a:endParaRPr lang="en-US"/>
            </a:p>
          </p:txBody>
        </p:sp>
        <p:sp>
          <p:nvSpPr>
            <p:cNvPr id="42" name="Graphic 135">
              <a:extLst>
                <a:ext uri="{FF2B5EF4-FFF2-40B4-BE49-F238E27FC236}">
                  <a16:creationId xmlns:a16="http://schemas.microsoft.com/office/drawing/2014/main" id="{42976879-F8E3-43A8-AA30-85EB438B82DB}"/>
                </a:ext>
              </a:extLst>
            </p:cNvPr>
            <p:cNvSpPr/>
            <p:nvPr/>
          </p:nvSpPr>
          <p:spPr>
            <a:xfrm>
              <a:off x="4134147" y="6715951"/>
              <a:ext cx="695358" cy="172607"/>
            </a:xfrm>
            <a:custGeom>
              <a:avLst/>
              <a:gdLst>
                <a:gd name="connsiteX0" fmla="*/ 45178 w 695358"/>
                <a:gd name="connsiteY0" fmla="*/ 165100 h 172607"/>
                <a:gd name="connsiteX1" fmla="*/ 347696 w 695358"/>
                <a:gd name="connsiteY1" fmla="*/ 40514 h 172607"/>
                <a:gd name="connsiteX2" fmla="*/ 650214 w 695358"/>
                <a:gd name="connsiteY2" fmla="*/ 165100 h 172607"/>
                <a:gd name="connsiteX3" fmla="*/ 657754 w 695358"/>
                <a:gd name="connsiteY3" fmla="*/ 172608 h 172607"/>
                <a:gd name="connsiteX4" fmla="*/ 695358 w 695358"/>
                <a:gd name="connsiteY4" fmla="*/ 154583 h 172607"/>
                <a:gd name="connsiteX5" fmla="*/ 347696 w 695358"/>
                <a:gd name="connsiteY5" fmla="*/ 0 h 172607"/>
                <a:gd name="connsiteX6" fmla="*/ 13560 w 695358"/>
                <a:gd name="connsiteY6" fmla="*/ 141089 h 172607"/>
                <a:gd name="connsiteX7" fmla="*/ 0 w 695358"/>
                <a:gd name="connsiteY7" fmla="*/ 154583 h 172607"/>
                <a:gd name="connsiteX8" fmla="*/ 37637 w 695358"/>
                <a:gd name="connsiteY8" fmla="*/ 172608 h 172607"/>
                <a:gd name="connsiteX9" fmla="*/ 45178 w 695358"/>
                <a:gd name="connsiteY9" fmla="*/ 165100 h 17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5358" h="172607">
                  <a:moveTo>
                    <a:pt x="45178" y="165100"/>
                  </a:moveTo>
                  <a:cubicBezTo>
                    <a:pt x="121940" y="88536"/>
                    <a:pt x="228798" y="40514"/>
                    <a:pt x="347696" y="40514"/>
                  </a:cubicBezTo>
                  <a:cubicBezTo>
                    <a:pt x="465104" y="40514"/>
                    <a:pt x="571963" y="88536"/>
                    <a:pt x="650214" y="165100"/>
                  </a:cubicBezTo>
                  <a:cubicBezTo>
                    <a:pt x="653223" y="168110"/>
                    <a:pt x="654745" y="169598"/>
                    <a:pt x="657754" y="172608"/>
                  </a:cubicBezTo>
                  <a:cubicBezTo>
                    <a:pt x="669793" y="166588"/>
                    <a:pt x="681831" y="160602"/>
                    <a:pt x="695358" y="154583"/>
                  </a:cubicBezTo>
                  <a:cubicBezTo>
                    <a:pt x="609567" y="60027"/>
                    <a:pt x="486172" y="0"/>
                    <a:pt x="347696" y="0"/>
                  </a:cubicBezTo>
                  <a:cubicBezTo>
                    <a:pt x="216760" y="0"/>
                    <a:pt x="97830" y="54008"/>
                    <a:pt x="13560" y="141089"/>
                  </a:cubicBezTo>
                  <a:cubicBezTo>
                    <a:pt x="9029" y="145587"/>
                    <a:pt x="4531" y="150085"/>
                    <a:pt x="0" y="154583"/>
                  </a:cubicBezTo>
                  <a:cubicBezTo>
                    <a:pt x="13560" y="160602"/>
                    <a:pt x="25598" y="166588"/>
                    <a:pt x="37637" y="172608"/>
                  </a:cubicBezTo>
                  <a:cubicBezTo>
                    <a:pt x="39158" y="171086"/>
                    <a:pt x="42168" y="168110"/>
                    <a:pt x="45178" y="165100"/>
                  </a:cubicBezTo>
                  <a:close/>
                </a:path>
              </a:pathLst>
            </a:custGeom>
            <a:solidFill>
              <a:srgbClr val="FAE38E"/>
            </a:solidFill>
            <a:ln w="8467" cap="flat">
              <a:noFill/>
              <a:prstDash val="solid"/>
              <a:miter/>
            </a:ln>
          </p:spPr>
          <p:txBody>
            <a:bodyPr rtlCol="0" anchor="ctr"/>
            <a:lstStyle/>
            <a:p>
              <a:endParaRPr lang="en-US"/>
            </a:p>
          </p:txBody>
        </p:sp>
        <p:sp>
          <p:nvSpPr>
            <p:cNvPr id="43" name="Graphic 135">
              <a:extLst>
                <a:ext uri="{FF2B5EF4-FFF2-40B4-BE49-F238E27FC236}">
                  <a16:creationId xmlns:a16="http://schemas.microsoft.com/office/drawing/2014/main" id="{1938DA84-6940-4DFC-BEE8-8B0D273FDA7B}"/>
                </a:ext>
              </a:extLst>
            </p:cNvPr>
            <p:cNvSpPr/>
            <p:nvPr/>
          </p:nvSpPr>
          <p:spPr>
            <a:xfrm>
              <a:off x="4225958" y="6447267"/>
              <a:ext cx="511737" cy="127595"/>
            </a:xfrm>
            <a:custGeom>
              <a:avLst/>
              <a:gdLst>
                <a:gd name="connsiteX0" fmla="*/ 478631 w 511737"/>
                <a:gd name="connsiteY0" fmla="*/ 127595 h 127595"/>
                <a:gd name="connsiteX1" fmla="*/ 511737 w 511737"/>
                <a:gd name="connsiteY1" fmla="*/ 103584 h 127595"/>
                <a:gd name="connsiteX2" fmla="*/ 255885 w 511737"/>
                <a:gd name="connsiteY2" fmla="*/ 0 h 127595"/>
                <a:gd name="connsiteX3" fmla="*/ 0 w 511737"/>
                <a:gd name="connsiteY3" fmla="*/ 103584 h 127595"/>
                <a:gd name="connsiteX4" fmla="*/ 33139 w 511737"/>
                <a:gd name="connsiteY4" fmla="*/ 127595 h 127595"/>
                <a:gd name="connsiteX5" fmla="*/ 255885 w 511737"/>
                <a:gd name="connsiteY5" fmla="*/ 39026 h 127595"/>
                <a:gd name="connsiteX6" fmla="*/ 478631 w 511737"/>
                <a:gd name="connsiteY6" fmla="*/ 127595 h 12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737" h="127595">
                  <a:moveTo>
                    <a:pt x="478631" y="127595"/>
                  </a:moveTo>
                  <a:cubicBezTo>
                    <a:pt x="489182" y="118566"/>
                    <a:pt x="499699" y="111092"/>
                    <a:pt x="511737" y="103584"/>
                  </a:cubicBezTo>
                  <a:cubicBezTo>
                    <a:pt x="445525" y="39026"/>
                    <a:pt x="355203" y="0"/>
                    <a:pt x="255885" y="0"/>
                  </a:cubicBezTo>
                  <a:cubicBezTo>
                    <a:pt x="156534" y="0"/>
                    <a:pt x="66245" y="39026"/>
                    <a:pt x="0" y="103584"/>
                  </a:cubicBezTo>
                  <a:cubicBezTo>
                    <a:pt x="10550" y="111092"/>
                    <a:pt x="22589" y="118566"/>
                    <a:pt x="33139" y="127595"/>
                  </a:cubicBezTo>
                  <a:cubicBezTo>
                    <a:pt x="91810" y="73554"/>
                    <a:pt x="170094" y="39026"/>
                    <a:pt x="255885" y="39026"/>
                  </a:cubicBezTo>
                  <a:cubicBezTo>
                    <a:pt x="341676" y="39026"/>
                    <a:pt x="419927" y="72066"/>
                    <a:pt x="478631" y="127595"/>
                  </a:cubicBezTo>
                  <a:close/>
                </a:path>
              </a:pathLst>
            </a:custGeom>
            <a:solidFill>
              <a:srgbClr val="FAE38E"/>
            </a:solidFill>
            <a:ln w="8467" cap="flat">
              <a:noFill/>
              <a:prstDash val="solid"/>
              <a:miter/>
            </a:ln>
          </p:spPr>
          <p:txBody>
            <a:bodyPr rtlCol="0" anchor="ctr"/>
            <a:lstStyle/>
            <a:p>
              <a:endParaRPr lang="en-US"/>
            </a:p>
          </p:txBody>
        </p:sp>
        <p:sp>
          <p:nvSpPr>
            <p:cNvPr id="45" name="Graphic 135">
              <a:extLst>
                <a:ext uri="{FF2B5EF4-FFF2-40B4-BE49-F238E27FC236}">
                  <a16:creationId xmlns:a16="http://schemas.microsoft.com/office/drawing/2014/main" id="{A56DD260-7300-41EF-90C2-358DB74E03B2}"/>
                </a:ext>
              </a:extLst>
            </p:cNvPr>
            <p:cNvSpPr/>
            <p:nvPr/>
          </p:nvSpPr>
          <p:spPr>
            <a:xfrm>
              <a:off x="3184425" y="6547842"/>
              <a:ext cx="355203" cy="96043"/>
            </a:xfrm>
            <a:custGeom>
              <a:avLst/>
              <a:gdLst>
                <a:gd name="connsiteX0" fmla="*/ 177602 w 355203"/>
                <a:gd name="connsiteY0" fmla="*/ 39026 h 96043"/>
                <a:gd name="connsiteX1" fmla="*/ 328116 w 355203"/>
                <a:gd name="connsiteY1" fmla="*/ 96044 h 96043"/>
                <a:gd name="connsiteX2" fmla="*/ 355203 w 355203"/>
                <a:gd name="connsiteY2" fmla="*/ 67535 h 96043"/>
                <a:gd name="connsiteX3" fmla="*/ 177602 w 355203"/>
                <a:gd name="connsiteY3" fmla="*/ 0 h 96043"/>
                <a:gd name="connsiteX4" fmla="*/ 0 w 355203"/>
                <a:gd name="connsiteY4" fmla="*/ 67535 h 96043"/>
                <a:gd name="connsiteX5" fmla="*/ 27120 w 355203"/>
                <a:gd name="connsiteY5" fmla="*/ 96044 h 96043"/>
                <a:gd name="connsiteX6" fmla="*/ 177602 w 355203"/>
                <a:gd name="connsiteY6" fmla="*/ 39026 h 96043"/>
                <a:gd name="connsiteX7" fmla="*/ 177602 w 355203"/>
                <a:gd name="connsiteY7" fmla="*/ 42036 h 96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203" h="96043">
                  <a:moveTo>
                    <a:pt x="177602" y="39026"/>
                  </a:moveTo>
                  <a:cubicBezTo>
                    <a:pt x="234818" y="39026"/>
                    <a:pt x="287503" y="61549"/>
                    <a:pt x="328116" y="96044"/>
                  </a:cubicBezTo>
                  <a:cubicBezTo>
                    <a:pt x="337145" y="85560"/>
                    <a:pt x="346174" y="76531"/>
                    <a:pt x="355203" y="67535"/>
                  </a:cubicBezTo>
                  <a:cubicBezTo>
                    <a:pt x="308570" y="25499"/>
                    <a:pt x="245335" y="0"/>
                    <a:pt x="177602" y="0"/>
                  </a:cubicBezTo>
                  <a:cubicBezTo>
                    <a:pt x="109901" y="0"/>
                    <a:pt x="46666" y="25499"/>
                    <a:pt x="0" y="67535"/>
                  </a:cubicBezTo>
                  <a:cubicBezTo>
                    <a:pt x="9029" y="76531"/>
                    <a:pt x="18058" y="87048"/>
                    <a:pt x="27120" y="96044"/>
                  </a:cubicBezTo>
                  <a:cubicBezTo>
                    <a:pt x="66245" y="60027"/>
                    <a:pt x="118930" y="39026"/>
                    <a:pt x="177602" y="39026"/>
                  </a:cubicBezTo>
                  <a:lnTo>
                    <a:pt x="177602" y="42036"/>
                  </a:lnTo>
                  <a:close/>
                </a:path>
              </a:pathLst>
            </a:custGeom>
            <a:solidFill>
              <a:srgbClr val="FAE38E"/>
            </a:solidFill>
            <a:ln w="8467" cap="flat">
              <a:noFill/>
              <a:prstDash val="solid"/>
              <a:miter/>
            </a:ln>
          </p:spPr>
          <p:txBody>
            <a:bodyPr rtlCol="0" anchor="ctr"/>
            <a:lstStyle/>
            <a:p>
              <a:endParaRPr lang="en-US"/>
            </a:p>
          </p:txBody>
        </p:sp>
        <p:sp>
          <p:nvSpPr>
            <p:cNvPr id="46" name="Graphic 135">
              <a:extLst>
                <a:ext uri="{FF2B5EF4-FFF2-40B4-BE49-F238E27FC236}">
                  <a16:creationId xmlns:a16="http://schemas.microsoft.com/office/drawing/2014/main" id="{8149F61E-6F40-4631-87EE-37252D1C8211}"/>
                </a:ext>
              </a:extLst>
            </p:cNvPr>
            <p:cNvSpPr/>
            <p:nvPr/>
          </p:nvSpPr>
          <p:spPr>
            <a:xfrm>
              <a:off x="8610335" y="6345204"/>
              <a:ext cx="695358" cy="172607"/>
            </a:xfrm>
            <a:custGeom>
              <a:avLst/>
              <a:gdLst>
                <a:gd name="connsiteX0" fmla="*/ 45178 w 695358"/>
                <a:gd name="connsiteY0" fmla="*/ 165100 h 172607"/>
                <a:gd name="connsiteX1" fmla="*/ 347696 w 695358"/>
                <a:gd name="connsiteY1" fmla="*/ 40514 h 172607"/>
                <a:gd name="connsiteX2" fmla="*/ 650214 w 695358"/>
                <a:gd name="connsiteY2" fmla="*/ 165100 h 172607"/>
                <a:gd name="connsiteX3" fmla="*/ 657754 w 695358"/>
                <a:gd name="connsiteY3" fmla="*/ 172608 h 172607"/>
                <a:gd name="connsiteX4" fmla="*/ 695358 w 695358"/>
                <a:gd name="connsiteY4" fmla="*/ 154616 h 172607"/>
                <a:gd name="connsiteX5" fmla="*/ 347696 w 695358"/>
                <a:gd name="connsiteY5" fmla="*/ 0 h 172607"/>
                <a:gd name="connsiteX6" fmla="*/ 0 w 695358"/>
                <a:gd name="connsiteY6" fmla="*/ 154616 h 172607"/>
                <a:gd name="connsiteX7" fmla="*/ 37637 w 695358"/>
                <a:gd name="connsiteY7" fmla="*/ 172608 h 172607"/>
                <a:gd name="connsiteX8" fmla="*/ 45178 w 695358"/>
                <a:gd name="connsiteY8" fmla="*/ 165100 h 17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5358" h="172607">
                  <a:moveTo>
                    <a:pt x="45178" y="165100"/>
                  </a:moveTo>
                  <a:cubicBezTo>
                    <a:pt x="121940" y="88569"/>
                    <a:pt x="228798" y="40514"/>
                    <a:pt x="347696" y="40514"/>
                  </a:cubicBezTo>
                  <a:cubicBezTo>
                    <a:pt x="465104" y="40514"/>
                    <a:pt x="571963" y="88569"/>
                    <a:pt x="650214" y="165100"/>
                  </a:cubicBezTo>
                  <a:cubicBezTo>
                    <a:pt x="653223" y="168110"/>
                    <a:pt x="654745" y="169598"/>
                    <a:pt x="657754" y="172608"/>
                  </a:cubicBezTo>
                  <a:cubicBezTo>
                    <a:pt x="669793" y="166621"/>
                    <a:pt x="681831" y="160602"/>
                    <a:pt x="695358" y="154616"/>
                  </a:cubicBezTo>
                  <a:cubicBezTo>
                    <a:pt x="609567" y="60027"/>
                    <a:pt x="486172" y="0"/>
                    <a:pt x="347696" y="0"/>
                  </a:cubicBezTo>
                  <a:cubicBezTo>
                    <a:pt x="209219" y="0"/>
                    <a:pt x="85791" y="60027"/>
                    <a:pt x="0" y="154616"/>
                  </a:cubicBezTo>
                  <a:cubicBezTo>
                    <a:pt x="13560" y="160602"/>
                    <a:pt x="25598" y="166621"/>
                    <a:pt x="37637" y="172608"/>
                  </a:cubicBezTo>
                  <a:cubicBezTo>
                    <a:pt x="40647" y="169598"/>
                    <a:pt x="43656" y="168110"/>
                    <a:pt x="45178" y="165100"/>
                  </a:cubicBezTo>
                  <a:close/>
                </a:path>
              </a:pathLst>
            </a:custGeom>
            <a:solidFill>
              <a:srgbClr val="FAE38E"/>
            </a:solidFill>
            <a:ln w="8467" cap="flat">
              <a:noFill/>
              <a:prstDash val="solid"/>
              <a:miter/>
            </a:ln>
          </p:spPr>
          <p:txBody>
            <a:bodyPr rtlCol="0" anchor="ctr"/>
            <a:lstStyle/>
            <a:p>
              <a:endParaRPr lang="en-US"/>
            </a:p>
          </p:txBody>
        </p:sp>
        <p:sp>
          <p:nvSpPr>
            <p:cNvPr id="47" name="Graphic 135">
              <a:extLst>
                <a:ext uri="{FF2B5EF4-FFF2-40B4-BE49-F238E27FC236}">
                  <a16:creationId xmlns:a16="http://schemas.microsoft.com/office/drawing/2014/main" id="{056088F4-D13C-48CF-BD26-6F276A75FE2F}"/>
                </a:ext>
              </a:extLst>
            </p:cNvPr>
            <p:cNvSpPr/>
            <p:nvPr/>
          </p:nvSpPr>
          <p:spPr>
            <a:xfrm>
              <a:off x="6372258" y="6715951"/>
              <a:ext cx="695358" cy="172607"/>
            </a:xfrm>
            <a:custGeom>
              <a:avLst/>
              <a:gdLst>
                <a:gd name="connsiteX0" fmla="*/ 45145 w 695358"/>
                <a:gd name="connsiteY0" fmla="*/ 165100 h 172607"/>
                <a:gd name="connsiteX1" fmla="*/ 347663 w 695358"/>
                <a:gd name="connsiteY1" fmla="*/ 40514 h 172607"/>
                <a:gd name="connsiteX2" fmla="*/ 650214 w 695358"/>
                <a:gd name="connsiteY2" fmla="*/ 165100 h 172607"/>
                <a:gd name="connsiteX3" fmla="*/ 657721 w 695358"/>
                <a:gd name="connsiteY3" fmla="*/ 172608 h 172607"/>
                <a:gd name="connsiteX4" fmla="*/ 695358 w 695358"/>
                <a:gd name="connsiteY4" fmla="*/ 154583 h 172607"/>
                <a:gd name="connsiteX5" fmla="*/ 347663 w 695358"/>
                <a:gd name="connsiteY5" fmla="*/ 0 h 172607"/>
                <a:gd name="connsiteX6" fmla="*/ 13527 w 695358"/>
                <a:gd name="connsiteY6" fmla="*/ 141089 h 172607"/>
                <a:gd name="connsiteX7" fmla="*/ 0 w 695358"/>
                <a:gd name="connsiteY7" fmla="*/ 154583 h 172607"/>
                <a:gd name="connsiteX8" fmla="*/ 37637 w 695358"/>
                <a:gd name="connsiteY8" fmla="*/ 172608 h 172607"/>
                <a:gd name="connsiteX9" fmla="*/ 45145 w 695358"/>
                <a:gd name="connsiteY9" fmla="*/ 165100 h 17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5358" h="172607">
                  <a:moveTo>
                    <a:pt x="45145" y="165100"/>
                  </a:moveTo>
                  <a:cubicBezTo>
                    <a:pt x="121907" y="88536"/>
                    <a:pt x="228765" y="40514"/>
                    <a:pt x="347663" y="40514"/>
                  </a:cubicBezTo>
                  <a:cubicBezTo>
                    <a:pt x="465071" y="40514"/>
                    <a:pt x="571930" y="88536"/>
                    <a:pt x="650214" y="165100"/>
                  </a:cubicBezTo>
                  <a:cubicBezTo>
                    <a:pt x="653223" y="168110"/>
                    <a:pt x="654711" y="169598"/>
                    <a:pt x="657721" y="172608"/>
                  </a:cubicBezTo>
                  <a:cubicBezTo>
                    <a:pt x="669760" y="166588"/>
                    <a:pt x="681798" y="160602"/>
                    <a:pt x="695358" y="154583"/>
                  </a:cubicBezTo>
                  <a:cubicBezTo>
                    <a:pt x="609567" y="60027"/>
                    <a:pt x="486139" y="0"/>
                    <a:pt x="347663" y="0"/>
                  </a:cubicBezTo>
                  <a:cubicBezTo>
                    <a:pt x="216727" y="0"/>
                    <a:pt x="97830" y="54008"/>
                    <a:pt x="13527" y="141089"/>
                  </a:cubicBezTo>
                  <a:cubicBezTo>
                    <a:pt x="9029" y="145587"/>
                    <a:pt x="4498" y="150085"/>
                    <a:pt x="0" y="154583"/>
                  </a:cubicBezTo>
                  <a:cubicBezTo>
                    <a:pt x="13527" y="160602"/>
                    <a:pt x="25598" y="166588"/>
                    <a:pt x="37637" y="172608"/>
                  </a:cubicBezTo>
                  <a:cubicBezTo>
                    <a:pt x="40647" y="171086"/>
                    <a:pt x="42135" y="168110"/>
                    <a:pt x="45145" y="165100"/>
                  </a:cubicBezTo>
                  <a:close/>
                </a:path>
              </a:pathLst>
            </a:custGeom>
            <a:solidFill>
              <a:srgbClr val="FAE38E"/>
            </a:solidFill>
            <a:ln w="8467" cap="flat">
              <a:noFill/>
              <a:prstDash val="solid"/>
              <a:miter/>
            </a:ln>
          </p:spPr>
          <p:txBody>
            <a:bodyPr rtlCol="0" anchor="ctr"/>
            <a:lstStyle/>
            <a:p>
              <a:endParaRPr lang="en-US"/>
            </a:p>
          </p:txBody>
        </p:sp>
        <p:sp>
          <p:nvSpPr>
            <p:cNvPr id="48" name="Graphic 135">
              <a:extLst>
                <a:ext uri="{FF2B5EF4-FFF2-40B4-BE49-F238E27FC236}">
                  <a16:creationId xmlns:a16="http://schemas.microsoft.com/office/drawing/2014/main" id="{403C5673-ECC4-45A1-B6DF-D503E903D329}"/>
                </a:ext>
              </a:extLst>
            </p:cNvPr>
            <p:cNvSpPr/>
            <p:nvPr/>
          </p:nvSpPr>
          <p:spPr>
            <a:xfrm>
              <a:off x="7660613" y="6547842"/>
              <a:ext cx="355203" cy="96043"/>
            </a:xfrm>
            <a:custGeom>
              <a:avLst/>
              <a:gdLst>
                <a:gd name="connsiteX0" fmla="*/ 177602 w 355203"/>
                <a:gd name="connsiteY0" fmla="*/ 39026 h 96043"/>
                <a:gd name="connsiteX1" fmla="*/ 328116 w 355203"/>
                <a:gd name="connsiteY1" fmla="*/ 96044 h 96043"/>
                <a:gd name="connsiteX2" fmla="*/ 355203 w 355203"/>
                <a:gd name="connsiteY2" fmla="*/ 67535 h 96043"/>
                <a:gd name="connsiteX3" fmla="*/ 177602 w 355203"/>
                <a:gd name="connsiteY3" fmla="*/ 0 h 96043"/>
                <a:gd name="connsiteX4" fmla="*/ 0 w 355203"/>
                <a:gd name="connsiteY4" fmla="*/ 67535 h 96043"/>
                <a:gd name="connsiteX5" fmla="*/ 27120 w 355203"/>
                <a:gd name="connsiteY5" fmla="*/ 96044 h 96043"/>
                <a:gd name="connsiteX6" fmla="*/ 177602 w 355203"/>
                <a:gd name="connsiteY6" fmla="*/ 39026 h 96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203" h="96043">
                  <a:moveTo>
                    <a:pt x="177602" y="39026"/>
                  </a:moveTo>
                  <a:cubicBezTo>
                    <a:pt x="234818" y="39026"/>
                    <a:pt x="287503" y="61549"/>
                    <a:pt x="328116" y="96044"/>
                  </a:cubicBezTo>
                  <a:cubicBezTo>
                    <a:pt x="337145" y="85560"/>
                    <a:pt x="346174" y="76531"/>
                    <a:pt x="355203" y="67535"/>
                  </a:cubicBezTo>
                  <a:cubicBezTo>
                    <a:pt x="308570" y="25499"/>
                    <a:pt x="245335" y="0"/>
                    <a:pt x="177602" y="0"/>
                  </a:cubicBezTo>
                  <a:cubicBezTo>
                    <a:pt x="109868" y="0"/>
                    <a:pt x="46666" y="25499"/>
                    <a:pt x="0" y="67535"/>
                  </a:cubicBezTo>
                  <a:cubicBezTo>
                    <a:pt x="9029" y="76531"/>
                    <a:pt x="18058" y="87048"/>
                    <a:pt x="27120" y="96044"/>
                  </a:cubicBezTo>
                  <a:cubicBezTo>
                    <a:pt x="67733" y="60027"/>
                    <a:pt x="120418" y="39026"/>
                    <a:pt x="177602" y="39026"/>
                  </a:cubicBezTo>
                  <a:close/>
                </a:path>
              </a:pathLst>
            </a:custGeom>
            <a:solidFill>
              <a:srgbClr val="FAE38E"/>
            </a:solidFill>
            <a:ln w="8467" cap="flat">
              <a:noFill/>
              <a:prstDash val="solid"/>
              <a:miter/>
            </a:ln>
          </p:spPr>
          <p:txBody>
            <a:bodyPr rtlCol="0" anchor="ctr"/>
            <a:lstStyle/>
            <a:p>
              <a:endParaRPr lang="en-US"/>
            </a:p>
          </p:txBody>
        </p:sp>
        <p:sp>
          <p:nvSpPr>
            <p:cNvPr id="49" name="Graphic 135">
              <a:extLst>
                <a:ext uri="{FF2B5EF4-FFF2-40B4-BE49-F238E27FC236}">
                  <a16:creationId xmlns:a16="http://schemas.microsoft.com/office/drawing/2014/main" id="{ED3DE01F-1963-4B09-A057-1C58F5E98375}"/>
                </a:ext>
              </a:extLst>
            </p:cNvPr>
            <p:cNvSpPr/>
            <p:nvPr/>
          </p:nvSpPr>
          <p:spPr>
            <a:xfrm>
              <a:off x="7492040" y="6715951"/>
              <a:ext cx="695358" cy="172607"/>
            </a:xfrm>
            <a:custGeom>
              <a:avLst/>
              <a:gdLst>
                <a:gd name="connsiteX0" fmla="*/ 45178 w 695358"/>
                <a:gd name="connsiteY0" fmla="*/ 165100 h 172607"/>
                <a:gd name="connsiteX1" fmla="*/ 347696 w 695358"/>
                <a:gd name="connsiteY1" fmla="*/ 40514 h 172607"/>
                <a:gd name="connsiteX2" fmla="*/ 650214 w 695358"/>
                <a:gd name="connsiteY2" fmla="*/ 165100 h 172607"/>
                <a:gd name="connsiteX3" fmla="*/ 657754 w 695358"/>
                <a:gd name="connsiteY3" fmla="*/ 172608 h 172607"/>
                <a:gd name="connsiteX4" fmla="*/ 695358 w 695358"/>
                <a:gd name="connsiteY4" fmla="*/ 154583 h 172607"/>
                <a:gd name="connsiteX5" fmla="*/ 347696 w 695358"/>
                <a:gd name="connsiteY5" fmla="*/ 0 h 172607"/>
                <a:gd name="connsiteX6" fmla="*/ 13560 w 695358"/>
                <a:gd name="connsiteY6" fmla="*/ 141089 h 172607"/>
                <a:gd name="connsiteX7" fmla="*/ 0 w 695358"/>
                <a:gd name="connsiteY7" fmla="*/ 154583 h 172607"/>
                <a:gd name="connsiteX8" fmla="*/ 37637 w 695358"/>
                <a:gd name="connsiteY8" fmla="*/ 172608 h 172607"/>
                <a:gd name="connsiteX9" fmla="*/ 45178 w 695358"/>
                <a:gd name="connsiteY9" fmla="*/ 165100 h 17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5358" h="172607">
                  <a:moveTo>
                    <a:pt x="45178" y="165100"/>
                  </a:moveTo>
                  <a:cubicBezTo>
                    <a:pt x="121940" y="88536"/>
                    <a:pt x="228798" y="40514"/>
                    <a:pt x="347696" y="40514"/>
                  </a:cubicBezTo>
                  <a:cubicBezTo>
                    <a:pt x="465104" y="40514"/>
                    <a:pt x="571963" y="88536"/>
                    <a:pt x="650214" y="165100"/>
                  </a:cubicBezTo>
                  <a:cubicBezTo>
                    <a:pt x="653223" y="168110"/>
                    <a:pt x="654745" y="169598"/>
                    <a:pt x="657754" y="172608"/>
                  </a:cubicBezTo>
                  <a:cubicBezTo>
                    <a:pt x="669793" y="166588"/>
                    <a:pt x="681831" y="160602"/>
                    <a:pt x="695358" y="154583"/>
                  </a:cubicBezTo>
                  <a:cubicBezTo>
                    <a:pt x="609567" y="60027"/>
                    <a:pt x="486172" y="0"/>
                    <a:pt x="347696" y="0"/>
                  </a:cubicBezTo>
                  <a:cubicBezTo>
                    <a:pt x="216760" y="0"/>
                    <a:pt x="97830" y="54008"/>
                    <a:pt x="13560" y="141089"/>
                  </a:cubicBezTo>
                  <a:cubicBezTo>
                    <a:pt x="9029" y="145587"/>
                    <a:pt x="4531" y="150085"/>
                    <a:pt x="0" y="154583"/>
                  </a:cubicBezTo>
                  <a:cubicBezTo>
                    <a:pt x="13560" y="160602"/>
                    <a:pt x="25598" y="166588"/>
                    <a:pt x="37637" y="172608"/>
                  </a:cubicBezTo>
                  <a:cubicBezTo>
                    <a:pt x="39158" y="171086"/>
                    <a:pt x="42168" y="168110"/>
                    <a:pt x="45178" y="165100"/>
                  </a:cubicBezTo>
                  <a:close/>
                </a:path>
              </a:pathLst>
            </a:custGeom>
            <a:solidFill>
              <a:srgbClr val="FAE38E"/>
            </a:solidFill>
            <a:ln w="8467" cap="flat">
              <a:noFill/>
              <a:prstDash val="solid"/>
              <a:miter/>
            </a:ln>
          </p:spPr>
          <p:txBody>
            <a:bodyPr rtlCol="0" anchor="ctr"/>
            <a:lstStyle/>
            <a:p>
              <a:endParaRPr lang="en-US"/>
            </a:p>
          </p:txBody>
        </p:sp>
        <p:sp>
          <p:nvSpPr>
            <p:cNvPr id="50" name="Graphic 135">
              <a:extLst>
                <a:ext uri="{FF2B5EF4-FFF2-40B4-BE49-F238E27FC236}">
                  <a16:creationId xmlns:a16="http://schemas.microsoft.com/office/drawing/2014/main" id="{03523C4A-2EBF-4F29-877C-BB83EEDCE986}"/>
                </a:ext>
              </a:extLst>
            </p:cNvPr>
            <p:cNvSpPr/>
            <p:nvPr/>
          </p:nvSpPr>
          <p:spPr>
            <a:xfrm>
              <a:off x="7582363" y="6447267"/>
              <a:ext cx="511737" cy="127595"/>
            </a:xfrm>
            <a:custGeom>
              <a:avLst/>
              <a:gdLst>
                <a:gd name="connsiteX0" fmla="*/ 511737 w 511737"/>
                <a:gd name="connsiteY0" fmla="*/ 103584 h 127595"/>
                <a:gd name="connsiteX1" fmla="*/ 255852 w 511737"/>
                <a:gd name="connsiteY1" fmla="*/ 0 h 127595"/>
                <a:gd name="connsiteX2" fmla="*/ 0 w 511737"/>
                <a:gd name="connsiteY2" fmla="*/ 103584 h 127595"/>
                <a:gd name="connsiteX3" fmla="*/ 33106 w 511737"/>
                <a:gd name="connsiteY3" fmla="*/ 127595 h 127595"/>
                <a:gd name="connsiteX4" fmla="*/ 255852 w 511737"/>
                <a:gd name="connsiteY4" fmla="*/ 39026 h 127595"/>
                <a:gd name="connsiteX5" fmla="*/ 478631 w 511737"/>
                <a:gd name="connsiteY5" fmla="*/ 127595 h 127595"/>
                <a:gd name="connsiteX6" fmla="*/ 511737 w 511737"/>
                <a:gd name="connsiteY6" fmla="*/ 103584 h 12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737" h="127595">
                  <a:moveTo>
                    <a:pt x="511737" y="103584"/>
                  </a:moveTo>
                  <a:cubicBezTo>
                    <a:pt x="445492" y="39026"/>
                    <a:pt x="355203" y="0"/>
                    <a:pt x="255852" y="0"/>
                  </a:cubicBezTo>
                  <a:cubicBezTo>
                    <a:pt x="156534" y="0"/>
                    <a:pt x="66212" y="39026"/>
                    <a:pt x="0" y="103584"/>
                  </a:cubicBezTo>
                  <a:cubicBezTo>
                    <a:pt x="10517" y="111092"/>
                    <a:pt x="22589" y="118566"/>
                    <a:pt x="33106" y="127595"/>
                  </a:cubicBezTo>
                  <a:cubicBezTo>
                    <a:pt x="91810" y="73554"/>
                    <a:pt x="170061" y="39026"/>
                    <a:pt x="255852" y="39026"/>
                  </a:cubicBezTo>
                  <a:cubicBezTo>
                    <a:pt x="341643" y="39026"/>
                    <a:pt x="419927" y="72066"/>
                    <a:pt x="478631" y="127595"/>
                  </a:cubicBezTo>
                  <a:cubicBezTo>
                    <a:pt x="490670" y="118566"/>
                    <a:pt x="501187" y="111092"/>
                    <a:pt x="511737" y="103584"/>
                  </a:cubicBezTo>
                  <a:close/>
                </a:path>
              </a:pathLst>
            </a:custGeom>
            <a:solidFill>
              <a:srgbClr val="FAE38E"/>
            </a:solidFill>
            <a:ln w="8467" cap="flat">
              <a:noFill/>
              <a:prstDash val="solid"/>
              <a:miter/>
            </a:ln>
          </p:spPr>
          <p:txBody>
            <a:bodyPr rtlCol="0" anchor="ctr"/>
            <a:lstStyle/>
            <a:p>
              <a:endParaRPr lang="en-US"/>
            </a:p>
          </p:txBody>
        </p:sp>
        <p:sp>
          <p:nvSpPr>
            <p:cNvPr id="51" name="Graphic 135">
              <a:extLst>
                <a:ext uri="{FF2B5EF4-FFF2-40B4-BE49-F238E27FC236}">
                  <a16:creationId xmlns:a16="http://schemas.microsoft.com/office/drawing/2014/main" id="{16A62DE6-1BFC-4E24-86BD-87B81E6F6C5A}"/>
                </a:ext>
              </a:extLst>
            </p:cNvPr>
            <p:cNvSpPr/>
            <p:nvPr/>
          </p:nvSpPr>
          <p:spPr>
            <a:xfrm>
              <a:off x="6464068" y="6447267"/>
              <a:ext cx="511737" cy="127595"/>
            </a:xfrm>
            <a:custGeom>
              <a:avLst/>
              <a:gdLst>
                <a:gd name="connsiteX0" fmla="*/ 478631 w 511737"/>
                <a:gd name="connsiteY0" fmla="*/ 127595 h 127595"/>
                <a:gd name="connsiteX1" fmla="*/ 511737 w 511737"/>
                <a:gd name="connsiteY1" fmla="*/ 103584 h 127595"/>
                <a:gd name="connsiteX2" fmla="*/ 255852 w 511737"/>
                <a:gd name="connsiteY2" fmla="*/ 0 h 127595"/>
                <a:gd name="connsiteX3" fmla="*/ 0 w 511737"/>
                <a:gd name="connsiteY3" fmla="*/ 103584 h 127595"/>
                <a:gd name="connsiteX4" fmla="*/ 33106 w 511737"/>
                <a:gd name="connsiteY4" fmla="*/ 127595 h 127595"/>
                <a:gd name="connsiteX5" fmla="*/ 255852 w 511737"/>
                <a:gd name="connsiteY5" fmla="*/ 39026 h 127595"/>
                <a:gd name="connsiteX6" fmla="*/ 478631 w 511737"/>
                <a:gd name="connsiteY6" fmla="*/ 127595 h 12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737" h="127595">
                  <a:moveTo>
                    <a:pt x="478631" y="127595"/>
                  </a:moveTo>
                  <a:cubicBezTo>
                    <a:pt x="489148" y="118566"/>
                    <a:pt x="499699" y="111092"/>
                    <a:pt x="511737" y="103584"/>
                  </a:cubicBezTo>
                  <a:cubicBezTo>
                    <a:pt x="445525" y="39026"/>
                    <a:pt x="355203" y="0"/>
                    <a:pt x="255852" y="0"/>
                  </a:cubicBezTo>
                  <a:cubicBezTo>
                    <a:pt x="156534" y="0"/>
                    <a:pt x="66212" y="39026"/>
                    <a:pt x="0" y="103584"/>
                  </a:cubicBezTo>
                  <a:cubicBezTo>
                    <a:pt x="10517" y="111092"/>
                    <a:pt x="22589" y="118566"/>
                    <a:pt x="33106" y="127595"/>
                  </a:cubicBezTo>
                  <a:cubicBezTo>
                    <a:pt x="91810" y="73554"/>
                    <a:pt x="170061" y="39026"/>
                    <a:pt x="255852" y="39026"/>
                  </a:cubicBezTo>
                  <a:cubicBezTo>
                    <a:pt x="341643" y="39026"/>
                    <a:pt x="419927" y="72066"/>
                    <a:pt x="478631" y="127595"/>
                  </a:cubicBezTo>
                  <a:close/>
                </a:path>
              </a:pathLst>
            </a:custGeom>
            <a:solidFill>
              <a:srgbClr val="FAE38E"/>
            </a:solidFill>
            <a:ln w="8467" cap="flat">
              <a:noFill/>
              <a:prstDash val="solid"/>
              <a:miter/>
            </a:ln>
          </p:spPr>
          <p:txBody>
            <a:bodyPr rtlCol="0" anchor="ctr"/>
            <a:lstStyle/>
            <a:p>
              <a:endParaRPr lang="en-US"/>
            </a:p>
          </p:txBody>
        </p:sp>
        <p:sp>
          <p:nvSpPr>
            <p:cNvPr id="52" name="Graphic 135">
              <a:extLst>
                <a:ext uri="{FF2B5EF4-FFF2-40B4-BE49-F238E27FC236}">
                  <a16:creationId xmlns:a16="http://schemas.microsoft.com/office/drawing/2014/main" id="{793E2AAE-517C-4E0E-985F-49167D5DC8CF}"/>
                </a:ext>
              </a:extLst>
            </p:cNvPr>
            <p:cNvSpPr/>
            <p:nvPr/>
          </p:nvSpPr>
          <p:spPr>
            <a:xfrm>
              <a:off x="5344252" y="6447267"/>
              <a:ext cx="511737" cy="127595"/>
            </a:xfrm>
            <a:custGeom>
              <a:avLst/>
              <a:gdLst>
                <a:gd name="connsiteX0" fmla="*/ 511737 w 511737"/>
                <a:gd name="connsiteY0" fmla="*/ 103584 h 127595"/>
                <a:gd name="connsiteX1" fmla="*/ 255885 w 511737"/>
                <a:gd name="connsiteY1" fmla="*/ 0 h 127595"/>
                <a:gd name="connsiteX2" fmla="*/ 0 w 511737"/>
                <a:gd name="connsiteY2" fmla="*/ 103584 h 127595"/>
                <a:gd name="connsiteX3" fmla="*/ 33139 w 511737"/>
                <a:gd name="connsiteY3" fmla="*/ 127595 h 127595"/>
                <a:gd name="connsiteX4" fmla="*/ 255885 w 511737"/>
                <a:gd name="connsiteY4" fmla="*/ 39026 h 127595"/>
                <a:gd name="connsiteX5" fmla="*/ 478631 w 511737"/>
                <a:gd name="connsiteY5" fmla="*/ 127595 h 127595"/>
                <a:gd name="connsiteX6" fmla="*/ 511737 w 511737"/>
                <a:gd name="connsiteY6" fmla="*/ 103584 h 12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737" h="127595">
                  <a:moveTo>
                    <a:pt x="511737" y="103584"/>
                  </a:moveTo>
                  <a:cubicBezTo>
                    <a:pt x="445525" y="39026"/>
                    <a:pt x="355203" y="0"/>
                    <a:pt x="255885" y="0"/>
                  </a:cubicBezTo>
                  <a:cubicBezTo>
                    <a:pt x="156534" y="0"/>
                    <a:pt x="66245" y="39026"/>
                    <a:pt x="0" y="103584"/>
                  </a:cubicBezTo>
                  <a:cubicBezTo>
                    <a:pt x="10550" y="111092"/>
                    <a:pt x="22589" y="118566"/>
                    <a:pt x="33139" y="127595"/>
                  </a:cubicBezTo>
                  <a:cubicBezTo>
                    <a:pt x="91810" y="73554"/>
                    <a:pt x="170094" y="39026"/>
                    <a:pt x="255885" y="39026"/>
                  </a:cubicBezTo>
                  <a:cubicBezTo>
                    <a:pt x="341676" y="39026"/>
                    <a:pt x="419927" y="72066"/>
                    <a:pt x="478631" y="127595"/>
                  </a:cubicBezTo>
                  <a:cubicBezTo>
                    <a:pt x="489182" y="118566"/>
                    <a:pt x="501220" y="111092"/>
                    <a:pt x="511737" y="103584"/>
                  </a:cubicBezTo>
                  <a:close/>
                </a:path>
              </a:pathLst>
            </a:custGeom>
            <a:solidFill>
              <a:srgbClr val="FAE38E"/>
            </a:solidFill>
            <a:ln w="8467" cap="flat">
              <a:noFill/>
              <a:prstDash val="solid"/>
              <a:miter/>
            </a:ln>
          </p:spPr>
          <p:txBody>
            <a:bodyPr rtlCol="0" anchor="ctr"/>
            <a:lstStyle/>
            <a:p>
              <a:endParaRPr lang="en-US"/>
            </a:p>
          </p:txBody>
        </p:sp>
        <p:sp>
          <p:nvSpPr>
            <p:cNvPr id="53" name="Graphic 135">
              <a:extLst>
                <a:ext uri="{FF2B5EF4-FFF2-40B4-BE49-F238E27FC236}">
                  <a16:creationId xmlns:a16="http://schemas.microsoft.com/office/drawing/2014/main" id="{C72D08DE-9B48-43C5-B0EE-57FA7BCCCB6A}"/>
                </a:ext>
              </a:extLst>
            </p:cNvPr>
            <p:cNvSpPr/>
            <p:nvPr/>
          </p:nvSpPr>
          <p:spPr>
            <a:xfrm>
              <a:off x="6542319" y="6547842"/>
              <a:ext cx="355203" cy="96043"/>
            </a:xfrm>
            <a:custGeom>
              <a:avLst/>
              <a:gdLst>
                <a:gd name="connsiteX0" fmla="*/ 177602 w 355203"/>
                <a:gd name="connsiteY0" fmla="*/ 39026 h 96043"/>
                <a:gd name="connsiteX1" fmla="*/ 177602 w 355203"/>
                <a:gd name="connsiteY1" fmla="*/ 42036 h 96043"/>
                <a:gd name="connsiteX2" fmla="*/ 177602 w 355203"/>
                <a:gd name="connsiteY2" fmla="*/ 39026 h 96043"/>
                <a:gd name="connsiteX3" fmla="*/ 328116 w 355203"/>
                <a:gd name="connsiteY3" fmla="*/ 96044 h 96043"/>
                <a:gd name="connsiteX4" fmla="*/ 355203 w 355203"/>
                <a:gd name="connsiteY4" fmla="*/ 67535 h 96043"/>
                <a:gd name="connsiteX5" fmla="*/ 177602 w 355203"/>
                <a:gd name="connsiteY5" fmla="*/ 0 h 96043"/>
                <a:gd name="connsiteX6" fmla="*/ 0 w 355203"/>
                <a:gd name="connsiteY6" fmla="*/ 67535 h 96043"/>
                <a:gd name="connsiteX7" fmla="*/ 27120 w 355203"/>
                <a:gd name="connsiteY7" fmla="*/ 96044 h 96043"/>
                <a:gd name="connsiteX8" fmla="*/ 177602 w 355203"/>
                <a:gd name="connsiteY8" fmla="*/ 39026 h 96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203" h="96043">
                  <a:moveTo>
                    <a:pt x="177602" y="39026"/>
                  </a:moveTo>
                  <a:lnTo>
                    <a:pt x="177602" y="42036"/>
                  </a:lnTo>
                  <a:lnTo>
                    <a:pt x="177602" y="39026"/>
                  </a:lnTo>
                  <a:cubicBezTo>
                    <a:pt x="234818" y="39026"/>
                    <a:pt x="287503" y="61549"/>
                    <a:pt x="328116" y="96044"/>
                  </a:cubicBezTo>
                  <a:cubicBezTo>
                    <a:pt x="337145" y="85560"/>
                    <a:pt x="346174" y="76531"/>
                    <a:pt x="355203" y="67535"/>
                  </a:cubicBezTo>
                  <a:cubicBezTo>
                    <a:pt x="308570" y="25499"/>
                    <a:pt x="245335" y="0"/>
                    <a:pt x="177602" y="0"/>
                  </a:cubicBezTo>
                  <a:cubicBezTo>
                    <a:pt x="109901" y="0"/>
                    <a:pt x="46666" y="25499"/>
                    <a:pt x="0" y="67535"/>
                  </a:cubicBezTo>
                  <a:cubicBezTo>
                    <a:pt x="9029" y="76531"/>
                    <a:pt x="18058" y="87048"/>
                    <a:pt x="27120" y="96044"/>
                  </a:cubicBezTo>
                  <a:cubicBezTo>
                    <a:pt x="67733" y="60027"/>
                    <a:pt x="118930" y="39026"/>
                    <a:pt x="177602" y="39026"/>
                  </a:cubicBezTo>
                  <a:close/>
                </a:path>
              </a:pathLst>
            </a:custGeom>
            <a:solidFill>
              <a:srgbClr val="FAE38E"/>
            </a:solidFill>
            <a:ln w="8467" cap="flat">
              <a:noFill/>
              <a:prstDash val="solid"/>
              <a:miter/>
            </a:ln>
          </p:spPr>
          <p:txBody>
            <a:bodyPr rtlCol="0" anchor="ctr"/>
            <a:lstStyle/>
            <a:p>
              <a:endParaRPr lang="en-US"/>
            </a:p>
          </p:txBody>
        </p:sp>
        <p:sp>
          <p:nvSpPr>
            <p:cNvPr id="54" name="Graphic 135">
              <a:extLst>
                <a:ext uri="{FF2B5EF4-FFF2-40B4-BE49-F238E27FC236}">
                  <a16:creationId xmlns:a16="http://schemas.microsoft.com/office/drawing/2014/main" id="{558DDE8E-3ECE-4488-A7FF-3EEEA2FCCC9E}"/>
                </a:ext>
              </a:extLst>
            </p:cNvPr>
            <p:cNvSpPr/>
            <p:nvPr/>
          </p:nvSpPr>
          <p:spPr>
            <a:xfrm>
              <a:off x="5422536" y="6547842"/>
              <a:ext cx="355203" cy="96043"/>
            </a:xfrm>
            <a:custGeom>
              <a:avLst/>
              <a:gdLst>
                <a:gd name="connsiteX0" fmla="*/ 177602 w 355203"/>
                <a:gd name="connsiteY0" fmla="*/ 39026 h 96043"/>
                <a:gd name="connsiteX1" fmla="*/ 328116 w 355203"/>
                <a:gd name="connsiteY1" fmla="*/ 96044 h 96043"/>
                <a:gd name="connsiteX2" fmla="*/ 355203 w 355203"/>
                <a:gd name="connsiteY2" fmla="*/ 67535 h 96043"/>
                <a:gd name="connsiteX3" fmla="*/ 177602 w 355203"/>
                <a:gd name="connsiteY3" fmla="*/ 0 h 96043"/>
                <a:gd name="connsiteX4" fmla="*/ 0 w 355203"/>
                <a:gd name="connsiteY4" fmla="*/ 67535 h 96043"/>
                <a:gd name="connsiteX5" fmla="*/ 27087 w 355203"/>
                <a:gd name="connsiteY5" fmla="*/ 96044 h 96043"/>
                <a:gd name="connsiteX6" fmla="*/ 177602 w 355203"/>
                <a:gd name="connsiteY6" fmla="*/ 39026 h 96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203" h="96043">
                  <a:moveTo>
                    <a:pt x="177602" y="39026"/>
                  </a:moveTo>
                  <a:cubicBezTo>
                    <a:pt x="234785" y="39026"/>
                    <a:pt x="287470" y="61549"/>
                    <a:pt x="328116" y="96044"/>
                  </a:cubicBezTo>
                  <a:cubicBezTo>
                    <a:pt x="337145" y="85560"/>
                    <a:pt x="346174" y="76531"/>
                    <a:pt x="355203" y="67535"/>
                  </a:cubicBezTo>
                  <a:cubicBezTo>
                    <a:pt x="308537" y="25499"/>
                    <a:pt x="245335" y="0"/>
                    <a:pt x="177602" y="0"/>
                  </a:cubicBezTo>
                  <a:cubicBezTo>
                    <a:pt x="109868" y="0"/>
                    <a:pt x="46666" y="25499"/>
                    <a:pt x="0" y="67535"/>
                  </a:cubicBezTo>
                  <a:cubicBezTo>
                    <a:pt x="9029" y="76531"/>
                    <a:pt x="18058" y="87048"/>
                    <a:pt x="27087" y="96044"/>
                  </a:cubicBezTo>
                  <a:cubicBezTo>
                    <a:pt x="67733" y="60027"/>
                    <a:pt x="120418" y="39026"/>
                    <a:pt x="177602" y="39026"/>
                  </a:cubicBezTo>
                  <a:close/>
                </a:path>
              </a:pathLst>
            </a:custGeom>
            <a:solidFill>
              <a:srgbClr val="FAE38E"/>
            </a:solidFill>
            <a:ln w="8467" cap="flat">
              <a:noFill/>
              <a:prstDash val="solid"/>
              <a:miter/>
            </a:ln>
          </p:spPr>
          <p:txBody>
            <a:bodyPr rtlCol="0" anchor="ctr"/>
            <a:lstStyle/>
            <a:p>
              <a:endParaRPr lang="en-US"/>
            </a:p>
          </p:txBody>
        </p:sp>
        <p:sp>
          <p:nvSpPr>
            <p:cNvPr id="55" name="Graphic 135">
              <a:extLst>
                <a:ext uri="{FF2B5EF4-FFF2-40B4-BE49-F238E27FC236}">
                  <a16:creationId xmlns:a16="http://schemas.microsoft.com/office/drawing/2014/main" id="{98F1C15D-DF6B-43E0-8F60-09C5D96A8B94}"/>
                </a:ext>
              </a:extLst>
            </p:cNvPr>
            <p:cNvSpPr/>
            <p:nvPr/>
          </p:nvSpPr>
          <p:spPr>
            <a:xfrm>
              <a:off x="5252442" y="6715951"/>
              <a:ext cx="695358" cy="172607"/>
            </a:xfrm>
            <a:custGeom>
              <a:avLst/>
              <a:gdLst>
                <a:gd name="connsiteX0" fmla="*/ 45178 w 695358"/>
                <a:gd name="connsiteY0" fmla="*/ 165100 h 172607"/>
                <a:gd name="connsiteX1" fmla="*/ 347696 w 695358"/>
                <a:gd name="connsiteY1" fmla="*/ 40514 h 172607"/>
                <a:gd name="connsiteX2" fmla="*/ 650214 w 695358"/>
                <a:gd name="connsiteY2" fmla="*/ 165100 h 172607"/>
                <a:gd name="connsiteX3" fmla="*/ 657754 w 695358"/>
                <a:gd name="connsiteY3" fmla="*/ 172608 h 172607"/>
                <a:gd name="connsiteX4" fmla="*/ 695358 w 695358"/>
                <a:gd name="connsiteY4" fmla="*/ 154583 h 172607"/>
                <a:gd name="connsiteX5" fmla="*/ 347696 w 695358"/>
                <a:gd name="connsiteY5" fmla="*/ 0 h 172607"/>
                <a:gd name="connsiteX6" fmla="*/ 13560 w 695358"/>
                <a:gd name="connsiteY6" fmla="*/ 141089 h 172607"/>
                <a:gd name="connsiteX7" fmla="*/ 0 w 695358"/>
                <a:gd name="connsiteY7" fmla="*/ 154583 h 172607"/>
                <a:gd name="connsiteX8" fmla="*/ 37637 w 695358"/>
                <a:gd name="connsiteY8" fmla="*/ 172608 h 172607"/>
                <a:gd name="connsiteX9" fmla="*/ 45178 w 695358"/>
                <a:gd name="connsiteY9" fmla="*/ 165100 h 17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5358" h="172607">
                  <a:moveTo>
                    <a:pt x="45178" y="165100"/>
                  </a:moveTo>
                  <a:cubicBezTo>
                    <a:pt x="121940" y="88536"/>
                    <a:pt x="228798" y="40514"/>
                    <a:pt x="347696" y="40514"/>
                  </a:cubicBezTo>
                  <a:cubicBezTo>
                    <a:pt x="465104" y="40514"/>
                    <a:pt x="571963" y="88536"/>
                    <a:pt x="650214" y="165100"/>
                  </a:cubicBezTo>
                  <a:cubicBezTo>
                    <a:pt x="653223" y="168110"/>
                    <a:pt x="654745" y="169598"/>
                    <a:pt x="657754" y="172608"/>
                  </a:cubicBezTo>
                  <a:cubicBezTo>
                    <a:pt x="669793" y="166588"/>
                    <a:pt x="681831" y="160602"/>
                    <a:pt x="695358" y="154583"/>
                  </a:cubicBezTo>
                  <a:cubicBezTo>
                    <a:pt x="609567" y="60027"/>
                    <a:pt x="486172" y="0"/>
                    <a:pt x="347696" y="0"/>
                  </a:cubicBezTo>
                  <a:cubicBezTo>
                    <a:pt x="216760" y="0"/>
                    <a:pt x="97830" y="54008"/>
                    <a:pt x="13560" y="141089"/>
                  </a:cubicBezTo>
                  <a:cubicBezTo>
                    <a:pt x="9029" y="145587"/>
                    <a:pt x="4531" y="150085"/>
                    <a:pt x="0" y="154583"/>
                  </a:cubicBezTo>
                  <a:cubicBezTo>
                    <a:pt x="13560" y="160602"/>
                    <a:pt x="25598" y="166588"/>
                    <a:pt x="37637" y="172608"/>
                  </a:cubicBezTo>
                  <a:cubicBezTo>
                    <a:pt x="40647" y="171086"/>
                    <a:pt x="43656" y="168110"/>
                    <a:pt x="45178" y="165100"/>
                  </a:cubicBezTo>
                  <a:close/>
                </a:path>
              </a:pathLst>
            </a:custGeom>
            <a:solidFill>
              <a:srgbClr val="FAE38E"/>
            </a:solidFill>
            <a:ln w="8467" cap="flat">
              <a:noFill/>
              <a:prstDash val="solid"/>
              <a:miter/>
            </a:ln>
          </p:spPr>
          <p:txBody>
            <a:bodyPr rtlCol="0" anchor="ctr"/>
            <a:lstStyle/>
            <a:p>
              <a:endParaRPr lang="en-US"/>
            </a:p>
          </p:txBody>
        </p:sp>
        <p:sp>
          <p:nvSpPr>
            <p:cNvPr id="56" name="Graphic 135">
              <a:extLst>
                <a:ext uri="{FF2B5EF4-FFF2-40B4-BE49-F238E27FC236}">
                  <a16:creationId xmlns:a16="http://schemas.microsoft.com/office/drawing/2014/main" id="{E20B5794-A769-4FB4-BD81-F5D2D9D368B0}"/>
                </a:ext>
              </a:extLst>
            </p:cNvPr>
            <p:cNvSpPr/>
            <p:nvPr/>
          </p:nvSpPr>
          <p:spPr>
            <a:xfrm>
              <a:off x="3574256" y="6531338"/>
              <a:ext cx="695358" cy="172607"/>
            </a:xfrm>
            <a:custGeom>
              <a:avLst/>
              <a:gdLst>
                <a:gd name="connsiteX0" fmla="*/ 0 w 695358"/>
                <a:gd name="connsiteY0" fmla="*/ 154583 h 172607"/>
                <a:gd name="connsiteX1" fmla="*/ 37637 w 695358"/>
                <a:gd name="connsiteY1" fmla="*/ 172608 h 172607"/>
                <a:gd name="connsiteX2" fmla="*/ 45145 w 695358"/>
                <a:gd name="connsiteY2" fmla="*/ 165100 h 172607"/>
                <a:gd name="connsiteX3" fmla="*/ 347696 w 695358"/>
                <a:gd name="connsiteY3" fmla="*/ 40514 h 172607"/>
                <a:gd name="connsiteX4" fmla="*/ 650214 w 695358"/>
                <a:gd name="connsiteY4" fmla="*/ 165100 h 172607"/>
                <a:gd name="connsiteX5" fmla="*/ 657721 w 695358"/>
                <a:gd name="connsiteY5" fmla="*/ 172608 h 172607"/>
                <a:gd name="connsiteX6" fmla="*/ 695358 w 695358"/>
                <a:gd name="connsiteY6" fmla="*/ 154583 h 172607"/>
                <a:gd name="connsiteX7" fmla="*/ 347696 w 695358"/>
                <a:gd name="connsiteY7" fmla="*/ 0 h 172607"/>
                <a:gd name="connsiteX8" fmla="*/ 0 w 695358"/>
                <a:gd name="connsiteY8" fmla="*/ 154583 h 17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5358" h="172607">
                  <a:moveTo>
                    <a:pt x="0" y="154583"/>
                  </a:moveTo>
                  <a:cubicBezTo>
                    <a:pt x="13560" y="160602"/>
                    <a:pt x="25598" y="166588"/>
                    <a:pt x="37637" y="172608"/>
                  </a:cubicBezTo>
                  <a:cubicBezTo>
                    <a:pt x="40647" y="169598"/>
                    <a:pt x="42135" y="166588"/>
                    <a:pt x="45145" y="165100"/>
                  </a:cubicBezTo>
                  <a:cubicBezTo>
                    <a:pt x="121907" y="88536"/>
                    <a:pt x="228765" y="40514"/>
                    <a:pt x="347696" y="40514"/>
                  </a:cubicBezTo>
                  <a:cubicBezTo>
                    <a:pt x="465071" y="40514"/>
                    <a:pt x="571930" y="88536"/>
                    <a:pt x="650214" y="165100"/>
                  </a:cubicBezTo>
                  <a:cubicBezTo>
                    <a:pt x="653223" y="168077"/>
                    <a:pt x="654711" y="169598"/>
                    <a:pt x="657721" y="172608"/>
                  </a:cubicBezTo>
                  <a:cubicBezTo>
                    <a:pt x="669793" y="166588"/>
                    <a:pt x="681831" y="160602"/>
                    <a:pt x="695358" y="154583"/>
                  </a:cubicBezTo>
                  <a:cubicBezTo>
                    <a:pt x="609567" y="60027"/>
                    <a:pt x="486139" y="0"/>
                    <a:pt x="347696" y="0"/>
                  </a:cubicBezTo>
                  <a:cubicBezTo>
                    <a:pt x="209219" y="0"/>
                    <a:pt x="85791" y="60027"/>
                    <a:pt x="0" y="154583"/>
                  </a:cubicBezTo>
                  <a:close/>
                </a:path>
              </a:pathLst>
            </a:custGeom>
            <a:solidFill>
              <a:srgbClr val="FAE38E"/>
            </a:solidFill>
            <a:ln w="8467" cap="flat">
              <a:noFill/>
              <a:prstDash val="solid"/>
              <a:miter/>
            </a:ln>
          </p:spPr>
          <p:txBody>
            <a:bodyPr rtlCol="0" anchor="ctr"/>
            <a:lstStyle/>
            <a:p>
              <a:endParaRPr lang="en-US"/>
            </a:p>
          </p:txBody>
        </p:sp>
        <p:sp>
          <p:nvSpPr>
            <p:cNvPr id="57" name="Graphic 135">
              <a:extLst>
                <a:ext uri="{FF2B5EF4-FFF2-40B4-BE49-F238E27FC236}">
                  <a16:creationId xmlns:a16="http://schemas.microsoft.com/office/drawing/2014/main" id="{A28CC459-A67C-46F0-9393-4D6ACF5DDBD8}"/>
                </a:ext>
              </a:extLst>
            </p:cNvPr>
            <p:cNvSpPr/>
            <p:nvPr/>
          </p:nvSpPr>
          <p:spPr>
            <a:xfrm>
              <a:off x="4694072" y="6531338"/>
              <a:ext cx="695358" cy="172607"/>
            </a:xfrm>
            <a:custGeom>
              <a:avLst/>
              <a:gdLst>
                <a:gd name="connsiteX0" fmla="*/ 0 w 695358"/>
                <a:gd name="connsiteY0" fmla="*/ 154583 h 172607"/>
                <a:gd name="connsiteX1" fmla="*/ 37604 w 695358"/>
                <a:gd name="connsiteY1" fmla="*/ 172608 h 172607"/>
                <a:gd name="connsiteX2" fmla="*/ 45145 w 695358"/>
                <a:gd name="connsiteY2" fmla="*/ 165100 h 172607"/>
                <a:gd name="connsiteX3" fmla="*/ 347663 w 695358"/>
                <a:gd name="connsiteY3" fmla="*/ 40514 h 172607"/>
                <a:gd name="connsiteX4" fmla="*/ 650181 w 695358"/>
                <a:gd name="connsiteY4" fmla="*/ 165100 h 172607"/>
                <a:gd name="connsiteX5" fmla="*/ 657721 w 695358"/>
                <a:gd name="connsiteY5" fmla="*/ 172608 h 172607"/>
                <a:gd name="connsiteX6" fmla="*/ 695358 w 695358"/>
                <a:gd name="connsiteY6" fmla="*/ 154583 h 172607"/>
                <a:gd name="connsiteX7" fmla="*/ 347663 w 695358"/>
                <a:gd name="connsiteY7" fmla="*/ 0 h 172607"/>
                <a:gd name="connsiteX8" fmla="*/ 0 w 695358"/>
                <a:gd name="connsiteY8" fmla="*/ 154583 h 17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5358" h="172607">
                  <a:moveTo>
                    <a:pt x="0" y="154583"/>
                  </a:moveTo>
                  <a:cubicBezTo>
                    <a:pt x="13527" y="160602"/>
                    <a:pt x="25565" y="166588"/>
                    <a:pt x="37604" y="172608"/>
                  </a:cubicBezTo>
                  <a:cubicBezTo>
                    <a:pt x="40614" y="169598"/>
                    <a:pt x="42135" y="166588"/>
                    <a:pt x="45145" y="165100"/>
                  </a:cubicBezTo>
                  <a:cubicBezTo>
                    <a:pt x="121907" y="88536"/>
                    <a:pt x="228765" y="40514"/>
                    <a:pt x="347663" y="40514"/>
                  </a:cubicBezTo>
                  <a:cubicBezTo>
                    <a:pt x="465071" y="40514"/>
                    <a:pt x="571930" y="88536"/>
                    <a:pt x="650181" y="165100"/>
                  </a:cubicBezTo>
                  <a:cubicBezTo>
                    <a:pt x="653190" y="168077"/>
                    <a:pt x="654711" y="169598"/>
                    <a:pt x="657721" y="172608"/>
                  </a:cubicBezTo>
                  <a:cubicBezTo>
                    <a:pt x="669760" y="166588"/>
                    <a:pt x="681798" y="160602"/>
                    <a:pt x="695358" y="154583"/>
                  </a:cubicBezTo>
                  <a:cubicBezTo>
                    <a:pt x="609567" y="60027"/>
                    <a:pt x="486139" y="0"/>
                    <a:pt x="347663" y="0"/>
                  </a:cubicBezTo>
                  <a:cubicBezTo>
                    <a:pt x="209186" y="0"/>
                    <a:pt x="84270" y="60027"/>
                    <a:pt x="0" y="154583"/>
                  </a:cubicBezTo>
                  <a:close/>
                </a:path>
              </a:pathLst>
            </a:custGeom>
            <a:solidFill>
              <a:srgbClr val="FAE38E"/>
            </a:solidFill>
            <a:ln w="8467" cap="flat">
              <a:noFill/>
              <a:prstDash val="solid"/>
              <a:miter/>
            </a:ln>
          </p:spPr>
          <p:txBody>
            <a:bodyPr rtlCol="0" anchor="ctr"/>
            <a:lstStyle/>
            <a:p>
              <a:endParaRPr lang="en-US"/>
            </a:p>
          </p:txBody>
        </p:sp>
        <p:sp>
          <p:nvSpPr>
            <p:cNvPr id="58" name="Graphic 135">
              <a:extLst>
                <a:ext uri="{FF2B5EF4-FFF2-40B4-BE49-F238E27FC236}">
                  <a16:creationId xmlns:a16="http://schemas.microsoft.com/office/drawing/2014/main" id="{4BAA1F78-22AD-4617-A18D-BDFEF2A2C682}"/>
                </a:ext>
              </a:extLst>
            </p:cNvPr>
            <p:cNvSpPr/>
            <p:nvPr/>
          </p:nvSpPr>
          <p:spPr>
            <a:xfrm>
              <a:off x="3014364" y="6345204"/>
              <a:ext cx="695358" cy="172607"/>
            </a:xfrm>
            <a:custGeom>
              <a:avLst/>
              <a:gdLst>
                <a:gd name="connsiteX0" fmla="*/ 45145 w 695358"/>
                <a:gd name="connsiteY0" fmla="*/ 165100 h 172607"/>
                <a:gd name="connsiteX1" fmla="*/ 48154 w 695358"/>
                <a:gd name="connsiteY1" fmla="*/ 168110 h 172607"/>
                <a:gd name="connsiteX2" fmla="*/ 45145 w 695358"/>
                <a:gd name="connsiteY2" fmla="*/ 165100 h 172607"/>
                <a:gd name="connsiteX3" fmla="*/ 347663 w 695358"/>
                <a:gd name="connsiteY3" fmla="*/ 40514 h 172607"/>
                <a:gd name="connsiteX4" fmla="*/ 650214 w 695358"/>
                <a:gd name="connsiteY4" fmla="*/ 165100 h 172607"/>
                <a:gd name="connsiteX5" fmla="*/ 657721 w 695358"/>
                <a:gd name="connsiteY5" fmla="*/ 172608 h 172607"/>
                <a:gd name="connsiteX6" fmla="*/ 695358 w 695358"/>
                <a:gd name="connsiteY6" fmla="*/ 154616 h 172607"/>
                <a:gd name="connsiteX7" fmla="*/ 347663 w 695358"/>
                <a:gd name="connsiteY7" fmla="*/ 0 h 172607"/>
                <a:gd name="connsiteX8" fmla="*/ 0 w 695358"/>
                <a:gd name="connsiteY8" fmla="*/ 154616 h 172607"/>
                <a:gd name="connsiteX9" fmla="*/ 37637 w 695358"/>
                <a:gd name="connsiteY9" fmla="*/ 172608 h 172607"/>
                <a:gd name="connsiteX10" fmla="*/ 45145 w 695358"/>
                <a:gd name="connsiteY10" fmla="*/ 165100 h 17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5358" h="172607">
                  <a:moveTo>
                    <a:pt x="45145" y="165100"/>
                  </a:moveTo>
                  <a:lnTo>
                    <a:pt x="48154" y="168110"/>
                  </a:lnTo>
                  <a:lnTo>
                    <a:pt x="45145" y="165100"/>
                  </a:lnTo>
                  <a:cubicBezTo>
                    <a:pt x="121907" y="88569"/>
                    <a:pt x="228765" y="40514"/>
                    <a:pt x="347663" y="40514"/>
                  </a:cubicBezTo>
                  <a:cubicBezTo>
                    <a:pt x="465071" y="40514"/>
                    <a:pt x="571930" y="88569"/>
                    <a:pt x="650214" y="165100"/>
                  </a:cubicBezTo>
                  <a:cubicBezTo>
                    <a:pt x="653223" y="168110"/>
                    <a:pt x="654711" y="169598"/>
                    <a:pt x="657721" y="172608"/>
                  </a:cubicBezTo>
                  <a:cubicBezTo>
                    <a:pt x="669760" y="166621"/>
                    <a:pt x="681798" y="160602"/>
                    <a:pt x="695358" y="154616"/>
                  </a:cubicBezTo>
                  <a:cubicBezTo>
                    <a:pt x="609567" y="60027"/>
                    <a:pt x="484651" y="0"/>
                    <a:pt x="347663" y="0"/>
                  </a:cubicBezTo>
                  <a:cubicBezTo>
                    <a:pt x="209219" y="0"/>
                    <a:pt x="85791" y="60027"/>
                    <a:pt x="0" y="154616"/>
                  </a:cubicBezTo>
                  <a:cubicBezTo>
                    <a:pt x="13527" y="160602"/>
                    <a:pt x="25598" y="166621"/>
                    <a:pt x="37637" y="172608"/>
                  </a:cubicBezTo>
                  <a:cubicBezTo>
                    <a:pt x="40647" y="169598"/>
                    <a:pt x="42135" y="168110"/>
                    <a:pt x="45145" y="165100"/>
                  </a:cubicBezTo>
                  <a:close/>
                </a:path>
              </a:pathLst>
            </a:custGeom>
            <a:solidFill>
              <a:srgbClr val="FAE38E"/>
            </a:solidFill>
            <a:ln w="8467" cap="flat">
              <a:noFill/>
              <a:prstDash val="solid"/>
              <a:miter/>
            </a:ln>
          </p:spPr>
          <p:txBody>
            <a:bodyPr rtlCol="0" anchor="ctr"/>
            <a:lstStyle/>
            <a:p>
              <a:endParaRPr lang="en-US"/>
            </a:p>
          </p:txBody>
        </p:sp>
        <p:sp>
          <p:nvSpPr>
            <p:cNvPr id="59" name="Graphic 135">
              <a:extLst>
                <a:ext uri="{FF2B5EF4-FFF2-40B4-BE49-F238E27FC236}">
                  <a16:creationId xmlns:a16="http://schemas.microsoft.com/office/drawing/2014/main" id="{983016F5-1369-40FB-863F-9DF401D533DF}"/>
                </a:ext>
              </a:extLst>
            </p:cNvPr>
            <p:cNvSpPr/>
            <p:nvPr/>
          </p:nvSpPr>
          <p:spPr>
            <a:xfrm>
              <a:off x="4134147" y="6345204"/>
              <a:ext cx="695358" cy="172607"/>
            </a:xfrm>
            <a:custGeom>
              <a:avLst/>
              <a:gdLst>
                <a:gd name="connsiteX0" fmla="*/ 45178 w 695358"/>
                <a:gd name="connsiteY0" fmla="*/ 165100 h 172607"/>
                <a:gd name="connsiteX1" fmla="*/ 347696 w 695358"/>
                <a:gd name="connsiteY1" fmla="*/ 40514 h 172607"/>
                <a:gd name="connsiteX2" fmla="*/ 650214 w 695358"/>
                <a:gd name="connsiteY2" fmla="*/ 165100 h 172607"/>
                <a:gd name="connsiteX3" fmla="*/ 657754 w 695358"/>
                <a:gd name="connsiteY3" fmla="*/ 172608 h 172607"/>
                <a:gd name="connsiteX4" fmla="*/ 695358 w 695358"/>
                <a:gd name="connsiteY4" fmla="*/ 154616 h 172607"/>
                <a:gd name="connsiteX5" fmla="*/ 347696 w 695358"/>
                <a:gd name="connsiteY5" fmla="*/ 0 h 172607"/>
                <a:gd name="connsiteX6" fmla="*/ 0 w 695358"/>
                <a:gd name="connsiteY6" fmla="*/ 154616 h 172607"/>
                <a:gd name="connsiteX7" fmla="*/ 37637 w 695358"/>
                <a:gd name="connsiteY7" fmla="*/ 172608 h 172607"/>
                <a:gd name="connsiteX8" fmla="*/ 45178 w 695358"/>
                <a:gd name="connsiteY8" fmla="*/ 165100 h 17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5358" h="172607">
                  <a:moveTo>
                    <a:pt x="45178" y="165100"/>
                  </a:moveTo>
                  <a:cubicBezTo>
                    <a:pt x="121940" y="88569"/>
                    <a:pt x="228798" y="40514"/>
                    <a:pt x="347696" y="40514"/>
                  </a:cubicBezTo>
                  <a:cubicBezTo>
                    <a:pt x="465104" y="40514"/>
                    <a:pt x="571963" y="88569"/>
                    <a:pt x="650214" y="165100"/>
                  </a:cubicBezTo>
                  <a:cubicBezTo>
                    <a:pt x="653223" y="168110"/>
                    <a:pt x="654745" y="169598"/>
                    <a:pt x="657754" y="172608"/>
                  </a:cubicBezTo>
                  <a:cubicBezTo>
                    <a:pt x="669793" y="166621"/>
                    <a:pt x="681831" y="160602"/>
                    <a:pt x="695358" y="154616"/>
                  </a:cubicBezTo>
                  <a:cubicBezTo>
                    <a:pt x="609567" y="60027"/>
                    <a:pt x="486172" y="0"/>
                    <a:pt x="347696" y="0"/>
                  </a:cubicBezTo>
                  <a:cubicBezTo>
                    <a:pt x="209219" y="0"/>
                    <a:pt x="85791" y="60027"/>
                    <a:pt x="0" y="154616"/>
                  </a:cubicBezTo>
                  <a:cubicBezTo>
                    <a:pt x="13560" y="160602"/>
                    <a:pt x="25598" y="166621"/>
                    <a:pt x="37637" y="172608"/>
                  </a:cubicBezTo>
                  <a:cubicBezTo>
                    <a:pt x="39158" y="169598"/>
                    <a:pt x="42168" y="168110"/>
                    <a:pt x="45178" y="165100"/>
                  </a:cubicBezTo>
                  <a:close/>
                </a:path>
              </a:pathLst>
            </a:custGeom>
            <a:solidFill>
              <a:srgbClr val="FAE38E"/>
            </a:solidFill>
            <a:ln w="8467" cap="flat">
              <a:noFill/>
              <a:prstDash val="solid"/>
              <a:miter/>
            </a:ln>
          </p:spPr>
          <p:txBody>
            <a:bodyPr rtlCol="0" anchor="ctr"/>
            <a:lstStyle/>
            <a:p>
              <a:endParaRPr lang="en-US"/>
            </a:p>
          </p:txBody>
        </p:sp>
        <p:sp>
          <p:nvSpPr>
            <p:cNvPr id="60" name="Graphic 135">
              <a:extLst>
                <a:ext uri="{FF2B5EF4-FFF2-40B4-BE49-F238E27FC236}">
                  <a16:creationId xmlns:a16="http://schemas.microsoft.com/office/drawing/2014/main" id="{ECCB83DC-A014-4B07-B0A2-40CFEBC199B9}"/>
                </a:ext>
              </a:extLst>
            </p:cNvPr>
            <p:cNvSpPr/>
            <p:nvPr/>
          </p:nvSpPr>
          <p:spPr>
            <a:xfrm>
              <a:off x="5252442" y="6345204"/>
              <a:ext cx="695358" cy="172607"/>
            </a:xfrm>
            <a:custGeom>
              <a:avLst/>
              <a:gdLst>
                <a:gd name="connsiteX0" fmla="*/ 45178 w 695358"/>
                <a:gd name="connsiteY0" fmla="*/ 165100 h 172607"/>
                <a:gd name="connsiteX1" fmla="*/ 347696 w 695358"/>
                <a:gd name="connsiteY1" fmla="*/ 40514 h 172607"/>
                <a:gd name="connsiteX2" fmla="*/ 650214 w 695358"/>
                <a:gd name="connsiteY2" fmla="*/ 165100 h 172607"/>
                <a:gd name="connsiteX3" fmla="*/ 657754 w 695358"/>
                <a:gd name="connsiteY3" fmla="*/ 172608 h 172607"/>
                <a:gd name="connsiteX4" fmla="*/ 695358 w 695358"/>
                <a:gd name="connsiteY4" fmla="*/ 154616 h 172607"/>
                <a:gd name="connsiteX5" fmla="*/ 347696 w 695358"/>
                <a:gd name="connsiteY5" fmla="*/ 0 h 172607"/>
                <a:gd name="connsiteX6" fmla="*/ 0 w 695358"/>
                <a:gd name="connsiteY6" fmla="*/ 154616 h 172607"/>
                <a:gd name="connsiteX7" fmla="*/ 37637 w 695358"/>
                <a:gd name="connsiteY7" fmla="*/ 172608 h 172607"/>
                <a:gd name="connsiteX8" fmla="*/ 45178 w 695358"/>
                <a:gd name="connsiteY8" fmla="*/ 165100 h 17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5358" h="172607">
                  <a:moveTo>
                    <a:pt x="45178" y="165100"/>
                  </a:moveTo>
                  <a:cubicBezTo>
                    <a:pt x="121940" y="88569"/>
                    <a:pt x="228798" y="40514"/>
                    <a:pt x="347696" y="40514"/>
                  </a:cubicBezTo>
                  <a:cubicBezTo>
                    <a:pt x="465104" y="40514"/>
                    <a:pt x="571963" y="88569"/>
                    <a:pt x="650214" y="165100"/>
                  </a:cubicBezTo>
                  <a:cubicBezTo>
                    <a:pt x="653223" y="168110"/>
                    <a:pt x="654745" y="169598"/>
                    <a:pt x="657754" y="172608"/>
                  </a:cubicBezTo>
                  <a:cubicBezTo>
                    <a:pt x="669793" y="166621"/>
                    <a:pt x="681831" y="160602"/>
                    <a:pt x="695358" y="154616"/>
                  </a:cubicBezTo>
                  <a:cubicBezTo>
                    <a:pt x="609567" y="60027"/>
                    <a:pt x="486172" y="0"/>
                    <a:pt x="347696" y="0"/>
                  </a:cubicBezTo>
                  <a:cubicBezTo>
                    <a:pt x="209219" y="0"/>
                    <a:pt x="85791" y="60027"/>
                    <a:pt x="0" y="154616"/>
                  </a:cubicBezTo>
                  <a:cubicBezTo>
                    <a:pt x="13560" y="160602"/>
                    <a:pt x="25598" y="166621"/>
                    <a:pt x="37637" y="172608"/>
                  </a:cubicBezTo>
                  <a:cubicBezTo>
                    <a:pt x="40647" y="169598"/>
                    <a:pt x="43656" y="168110"/>
                    <a:pt x="45178" y="165100"/>
                  </a:cubicBezTo>
                  <a:close/>
                </a:path>
              </a:pathLst>
            </a:custGeom>
            <a:solidFill>
              <a:srgbClr val="FAE38E"/>
            </a:solidFill>
            <a:ln w="8467" cap="flat">
              <a:noFill/>
              <a:prstDash val="solid"/>
              <a:miter/>
            </a:ln>
          </p:spPr>
          <p:txBody>
            <a:bodyPr rtlCol="0" anchor="ctr"/>
            <a:lstStyle/>
            <a:p>
              <a:endParaRPr lang="en-US"/>
            </a:p>
          </p:txBody>
        </p:sp>
        <p:sp>
          <p:nvSpPr>
            <p:cNvPr id="61" name="Graphic 135">
              <a:extLst>
                <a:ext uri="{FF2B5EF4-FFF2-40B4-BE49-F238E27FC236}">
                  <a16:creationId xmlns:a16="http://schemas.microsoft.com/office/drawing/2014/main" id="{00E2331D-6EAC-4B28-A1D6-37BA2C9391B9}"/>
                </a:ext>
              </a:extLst>
            </p:cNvPr>
            <p:cNvSpPr/>
            <p:nvPr/>
          </p:nvSpPr>
          <p:spPr>
            <a:xfrm>
              <a:off x="6372258" y="6337696"/>
              <a:ext cx="695358" cy="172607"/>
            </a:xfrm>
            <a:custGeom>
              <a:avLst/>
              <a:gdLst>
                <a:gd name="connsiteX0" fmla="*/ 45145 w 695358"/>
                <a:gd name="connsiteY0" fmla="*/ 165100 h 172607"/>
                <a:gd name="connsiteX1" fmla="*/ 347663 w 695358"/>
                <a:gd name="connsiteY1" fmla="*/ 40547 h 172607"/>
                <a:gd name="connsiteX2" fmla="*/ 650214 w 695358"/>
                <a:gd name="connsiteY2" fmla="*/ 165100 h 172607"/>
                <a:gd name="connsiteX3" fmla="*/ 657721 w 695358"/>
                <a:gd name="connsiteY3" fmla="*/ 172608 h 172607"/>
                <a:gd name="connsiteX4" fmla="*/ 695358 w 695358"/>
                <a:gd name="connsiteY4" fmla="*/ 154616 h 172607"/>
                <a:gd name="connsiteX5" fmla="*/ 347663 w 695358"/>
                <a:gd name="connsiteY5" fmla="*/ 0 h 172607"/>
                <a:gd name="connsiteX6" fmla="*/ 0 w 695358"/>
                <a:gd name="connsiteY6" fmla="*/ 154616 h 172607"/>
                <a:gd name="connsiteX7" fmla="*/ 37637 w 695358"/>
                <a:gd name="connsiteY7" fmla="*/ 172608 h 172607"/>
                <a:gd name="connsiteX8" fmla="*/ 45145 w 695358"/>
                <a:gd name="connsiteY8" fmla="*/ 165100 h 17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5358" h="172607">
                  <a:moveTo>
                    <a:pt x="45145" y="165100"/>
                  </a:moveTo>
                  <a:cubicBezTo>
                    <a:pt x="121907" y="88569"/>
                    <a:pt x="228765" y="40547"/>
                    <a:pt x="347663" y="40547"/>
                  </a:cubicBezTo>
                  <a:cubicBezTo>
                    <a:pt x="465071" y="40547"/>
                    <a:pt x="571930" y="88569"/>
                    <a:pt x="650214" y="165100"/>
                  </a:cubicBezTo>
                  <a:cubicBezTo>
                    <a:pt x="653223" y="168110"/>
                    <a:pt x="654711" y="169598"/>
                    <a:pt x="657721" y="172608"/>
                  </a:cubicBezTo>
                  <a:cubicBezTo>
                    <a:pt x="669760" y="166621"/>
                    <a:pt x="681798" y="160602"/>
                    <a:pt x="695358" y="154616"/>
                  </a:cubicBezTo>
                  <a:cubicBezTo>
                    <a:pt x="609567" y="60060"/>
                    <a:pt x="484651" y="0"/>
                    <a:pt x="347663" y="0"/>
                  </a:cubicBezTo>
                  <a:cubicBezTo>
                    <a:pt x="209219" y="0"/>
                    <a:pt x="85791" y="60060"/>
                    <a:pt x="0" y="154616"/>
                  </a:cubicBezTo>
                  <a:cubicBezTo>
                    <a:pt x="13527" y="160602"/>
                    <a:pt x="25598" y="166621"/>
                    <a:pt x="37637" y="172608"/>
                  </a:cubicBezTo>
                  <a:cubicBezTo>
                    <a:pt x="40647" y="169598"/>
                    <a:pt x="42135" y="166621"/>
                    <a:pt x="45145" y="165100"/>
                  </a:cubicBezTo>
                  <a:close/>
                </a:path>
              </a:pathLst>
            </a:custGeom>
            <a:solidFill>
              <a:srgbClr val="FAE38E"/>
            </a:solidFill>
            <a:ln w="8467" cap="flat">
              <a:noFill/>
              <a:prstDash val="solid"/>
              <a:miter/>
            </a:ln>
          </p:spPr>
          <p:txBody>
            <a:bodyPr rtlCol="0" anchor="ctr"/>
            <a:lstStyle/>
            <a:p>
              <a:endParaRPr lang="en-US"/>
            </a:p>
          </p:txBody>
        </p:sp>
        <p:sp>
          <p:nvSpPr>
            <p:cNvPr id="62" name="Graphic 135">
              <a:extLst>
                <a:ext uri="{FF2B5EF4-FFF2-40B4-BE49-F238E27FC236}">
                  <a16:creationId xmlns:a16="http://schemas.microsoft.com/office/drawing/2014/main" id="{820D6E78-6B0F-4C6B-9E86-B82931C5145A}"/>
                </a:ext>
              </a:extLst>
            </p:cNvPr>
            <p:cNvSpPr/>
            <p:nvPr/>
          </p:nvSpPr>
          <p:spPr>
            <a:xfrm>
              <a:off x="7492040" y="6345204"/>
              <a:ext cx="695358" cy="172607"/>
            </a:xfrm>
            <a:custGeom>
              <a:avLst/>
              <a:gdLst>
                <a:gd name="connsiteX0" fmla="*/ 45178 w 695358"/>
                <a:gd name="connsiteY0" fmla="*/ 165100 h 172607"/>
                <a:gd name="connsiteX1" fmla="*/ 347696 w 695358"/>
                <a:gd name="connsiteY1" fmla="*/ 40514 h 172607"/>
                <a:gd name="connsiteX2" fmla="*/ 650214 w 695358"/>
                <a:gd name="connsiteY2" fmla="*/ 165100 h 172607"/>
                <a:gd name="connsiteX3" fmla="*/ 657754 w 695358"/>
                <a:gd name="connsiteY3" fmla="*/ 172608 h 172607"/>
                <a:gd name="connsiteX4" fmla="*/ 695358 w 695358"/>
                <a:gd name="connsiteY4" fmla="*/ 154616 h 172607"/>
                <a:gd name="connsiteX5" fmla="*/ 347696 w 695358"/>
                <a:gd name="connsiteY5" fmla="*/ 0 h 172607"/>
                <a:gd name="connsiteX6" fmla="*/ 0 w 695358"/>
                <a:gd name="connsiteY6" fmla="*/ 154616 h 172607"/>
                <a:gd name="connsiteX7" fmla="*/ 37637 w 695358"/>
                <a:gd name="connsiteY7" fmla="*/ 172608 h 172607"/>
                <a:gd name="connsiteX8" fmla="*/ 45178 w 695358"/>
                <a:gd name="connsiteY8" fmla="*/ 165100 h 17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5358" h="172607">
                  <a:moveTo>
                    <a:pt x="45178" y="165100"/>
                  </a:moveTo>
                  <a:cubicBezTo>
                    <a:pt x="121940" y="88569"/>
                    <a:pt x="228798" y="40514"/>
                    <a:pt x="347696" y="40514"/>
                  </a:cubicBezTo>
                  <a:cubicBezTo>
                    <a:pt x="465104" y="40514"/>
                    <a:pt x="571963" y="88569"/>
                    <a:pt x="650214" y="165100"/>
                  </a:cubicBezTo>
                  <a:cubicBezTo>
                    <a:pt x="653223" y="168110"/>
                    <a:pt x="654745" y="169598"/>
                    <a:pt x="657754" y="172608"/>
                  </a:cubicBezTo>
                  <a:cubicBezTo>
                    <a:pt x="669793" y="166621"/>
                    <a:pt x="681831" y="160602"/>
                    <a:pt x="695358" y="154616"/>
                  </a:cubicBezTo>
                  <a:cubicBezTo>
                    <a:pt x="609567" y="60027"/>
                    <a:pt x="486172" y="0"/>
                    <a:pt x="347696" y="0"/>
                  </a:cubicBezTo>
                  <a:cubicBezTo>
                    <a:pt x="209219" y="0"/>
                    <a:pt x="85791" y="60027"/>
                    <a:pt x="0" y="154616"/>
                  </a:cubicBezTo>
                  <a:cubicBezTo>
                    <a:pt x="13560" y="160602"/>
                    <a:pt x="25598" y="166621"/>
                    <a:pt x="37637" y="172608"/>
                  </a:cubicBezTo>
                  <a:cubicBezTo>
                    <a:pt x="39158" y="169598"/>
                    <a:pt x="42168" y="168110"/>
                    <a:pt x="45178" y="165100"/>
                  </a:cubicBezTo>
                  <a:close/>
                </a:path>
              </a:pathLst>
            </a:custGeom>
            <a:solidFill>
              <a:srgbClr val="FAE38E"/>
            </a:solidFill>
            <a:ln w="8467" cap="flat">
              <a:noFill/>
              <a:prstDash val="solid"/>
              <a:miter/>
            </a:ln>
          </p:spPr>
          <p:txBody>
            <a:bodyPr rtlCol="0" anchor="ctr"/>
            <a:lstStyle/>
            <a:p>
              <a:endParaRPr lang="en-US"/>
            </a:p>
          </p:txBody>
        </p:sp>
        <p:sp>
          <p:nvSpPr>
            <p:cNvPr id="63" name="Graphic 135">
              <a:extLst>
                <a:ext uri="{FF2B5EF4-FFF2-40B4-BE49-F238E27FC236}">
                  <a16:creationId xmlns:a16="http://schemas.microsoft.com/office/drawing/2014/main" id="{7A1D0544-8A11-4A3E-8840-A26C43950605}"/>
                </a:ext>
              </a:extLst>
            </p:cNvPr>
            <p:cNvSpPr/>
            <p:nvPr/>
          </p:nvSpPr>
          <p:spPr>
            <a:xfrm>
              <a:off x="8051965" y="6531338"/>
              <a:ext cx="695358" cy="172607"/>
            </a:xfrm>
            <a:custGeom>
              <a:avLst/>
              <a:gdLst>
                <a:gd name="connsiteX0" fmla="*/ 0 w 695358"/>
                <a:gd name="connsiteY0" fmla="*/ 154583 h 172607"/>
                <a:gd name="connsiteX1" fmla="*/ 37604 w 695358"/>
                <a:gd name="connsiteY1" fmla="*/ 172608 h 172607"/>
                <a:gd name="connsiteX2" fmla="*/ 45145 w 695358"/>
                <a:gd name="connsiteY2" fmla="*/ 165100 h 172607"/>
                <a:gd name="connsiteX3" fmla="*/ 347663 w 695358"/>
                <a:gd name="connsiteY3" fmla="*/ 40514 h 172607"/>
                <a:gd name="connsiteX4" fmla="*/ 650180 w 695358"/>
                <a:gd name="connsiteY4" fmla="*/ 165100 h 172607"/>
                <a:gd name="connsiteX5" fmla="*/ 657721 w 695358"/>
                <a:gd name="connsiteY5" fmla="*/ 172608 h 172607"/>
                <a:gd name="connsiteX6" fmla="*/ 695358 w 695358"/>
                <a:gd name="connsiteY6" fmla="*/ 154583 h 172607"/>
                <a:gd name="connsiteX7" fmla="*/ 347663 w 695358"/>
                <a:gd name="connsiteY7" fmla="*/ 0 h 172607"/>
                <a:gd name="connsiteX8" fmla="*/ 0 w 695358"/>
                <a:gd name="connsiteY8" fmla="*/ 154583 h 17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5358" h="172607">
                  <a:moveTo>
                    <a:pt x="0" y="154583"/>
                  </a:moveTo>
                  <a:cubicBezTo>
                    <a:pt x="13527" y="160602"/>
                    <a:pt x="25565" y="166588"/>
                    <a:pt x="37604" y="172608"/>
                  </a:cubicBezTo>
                  <a:cubicBezTo>
                    <a:pt x="40614" y="169598"/>
                    <a:pt x="42135" y="166588"/>
                    <a:pt x="45145" y="165100"/>
                  </a:cubicBezTo>
                  <a:cubicBezTo>
                    <a:pt x="121907" y="88536"/>
                    <a:pt x="228765" y="40514"/>
                    <a:pt x="347663" y="40514"/>
                  </a:cubicBezTo>
                  <a:cubicBezTo>
                    <a:pt x="465071" y="40514"/>
                    <a:pt x="571930" y="88536"/>
                    <a:pt x="650180" y="165100"/>
                  </a:cubicBezTo>
                  <a:cubicBezTo>
                    <a:pt x="653190" y="168077"/>
                    <a:pt x="654711" y="169598"/>
                    <a:pt x="657721" y="172608"/>
                  </a:cubicBezTo>
                  <a:cubicBezTo>
                    <a:pt x="669760" y="166588"/>
                    <a:pt x="681798" y="160602"/>
                    <a:pt x="695358" y="154583"/>
                  </a:cubicBezTo>
                  <a:cubicBezTo>
                    <a:pt x="609567" y="60027"/>
                    <a:pt x="486139" y="0"/>
                    <a:pt x="347663" y="0"/>
                  </a:cubicBezTo>
                  <a:cubicBezTo>
                    <a:pt x="209186" y="0"/>
                    <a:pt x="84270" y="60027"/>
                    <a:pt x="0" y="154583"/>
                  </a:cubicBezTo>
                  <a:close/>
                </a:path>
              </a:pathLst>
            </a:custGeom>
            <a:solidFill>
              <a:srgbClr val="FAE38E"/>
            </a:solidFill>
            <a:ln w="8467" cap="flat">
              <a:noFill/>
              <a:prstDash val="solid"/>
              <a:miter/>
            </a:ln>
          </p:spPr>
          <p:txBody>
            <a:bodyPr rtlCol="0" anchor="ctr"/>
            <a:lstStyle/>
            <a:p>
              <a:endParaRPr lang="en-US"/>
            </a:p>
          </p:txBody>
        </p:sp>
        <p:sp>
          <p:nvSpPr>
            <p:cNvPr id="64" name="Graphic 135">
              <a:extLst>
                <a:ext uri="{FF2B5EF4-FFF2-40B4-BE49-F238E27FC236}">
                  <a16:creationId xmlns:a16="http://schemas.microsoft.com/office/drawing/2014/main" id="{C79A2955-2BEA-403F-9A75-3F9B1F077911}"/>
                </a:ext>
              </a:extLst>
            </p:cNvPr>
            <p:cNvSpPr/>
            <p:nvPr/>
          </p:nvSpPr>
          <p:spPr>
            <a:xfrm>
              <a:off x="5812366" y="6531338"/>
              <a:ext cx="695358" cy="172607"/>
            </a:xfrm>
            <a:custGeom>
              <a:avLst/>
              <a:gdLst>
                <a:gd name="connsiteX0" fmla="*/ 0 w 695358"/>
                <a:gd name="connsiteY0" fmla="*/ 154583 h 172607"/>
                <a:gd name="connsiteX1" fmla="*/ 37604 w 695358"/>
                <a:gd name="connsiteY1" fmla="*/ 172608 h 172607"/>
                <a:gd name="connsiteX2" fmla="*/ 45145 w 695358"/>
                <a:gd name="connsiteY2" fmla="*/ 165100 h 172607"/>
                <a:gd name="connsiteX3" fmla="*/ 347663 w 695358"/>
                <a:gd name="connsiteY3" fmla="*/ 40514 h 172607"/>
                <a:gd name="connsiteX4" fmla="*/ 650181 w 695358"/>
                <a:gd name="connsiteY4" fmla="*/ 165100 h 172607"/>
                <a:gd name="connsiteX5" fmla="*/ 657721 w 695358"/>
                <a:gd name="connsiteY5" fmla="*/ 172608 h 172607"/>
                <a:gd name="connsiteX6" fmla="*/ 695358 w 695358"/>
                <a:gd name="connsiteY6" fmla="*/ 154583 h 172607"/>
                <a:gd name="connsiteX7" fmla="*/ 347663 w 695358"/>
                <a:gd name="connsiteY7" fmla="*/ 0 h 172607"/>
                <a:gd name="connsiteX8" fmla="*/ 0 w 695358"/>
                <a:gd name="connsiteY8" fmla="*/ 154583 h 17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5358" h="172607">
                  <a:moveTo>
                    <a:pt x="0" y="154583"/>
                  </a:moveTo>
                  <a:cubicBezTo>
                    <a:pt x="13527" y="160602"/>
                    <a:pt x="25565" y="166588"/>
                    <a:pt x="37604" y="172608"/>
                  </a:cubicBezTo>
                  <a:cubicBezTo>
                    <a:pt x="40614" y="169598"/>
                    <a:pt x="42135" y="166588"/>
                    <a:pt x="45145" y="165100"/>
                  </a:cubicBezTo>
                  <a:cubicBezTo>
                    <a:pt x="121907" y="88536"/>
                    <a:pt x="228765" y="40514"/>
                    <a:pt x="347663" y="40514"/>
                  </a:cubicBezTo>
                  <a:cubicBezTo>
                    <a:pt x="465071" y="40514"/>
                    <a:pt x="571930" y="88536"/>
                    <a:pt x="650181" y="165100"/>
                  </a:cubicBezTo>
                  <a:cubicBezTo>
                    <a:pt x="653190" y="168077"/>
                    <a:pt x="654711" y="169598"/>
                    <a:pt x="657721" y="172608"/>
                  </a:cubicBezTo>
                  <a:cubicBezTo>
                    <a:pt x="669760" y="166588"/>
                    <a:pt x="681798" y="160602"/>
                    <a:pt x="695358" y="154583"/>
                  </a:cubicBezTo>
                  <a:cubicBezTo>
                    <a:pt x="609567" y="60027"/>
                    <a:pt x="486139" y="0"/>
                    <a:pt x="347663" y="0"/>
                  </a:cubicBezTo>
                  <a:cubicBezTo>
                    <a:pt x="209186" y="0"/>
                    <a:pt x="85791" y="60027"/>
                    <a:pt x="0" y="154583"/>
                  </a:cubicBezTo>
                  <a:close/>
                </a:path>
              </a:pathLst>
            </a:custGeom>
            <a:solidFill>
              <a:srgbClr val="FAE38E"/>
            </a:solidFill>
            <a:ln w="8467" cap="flat">
              <a:noFill/>
              <a:prstDash val="solid"/>
              <a:miter/>
            </a:ln>
          </p:spPr>
          <p:txBody>
            <a:bodyPr rtlCol="0" anchor="ctr"/>
            <a:lstStyle/>
            <a:p>
              <a:endParaRPr lang="en-US"/>
            </a:p>
          </p:txBody>
        </p:sp>
        <p:sp>
          <p:nvSpPr>
            <p:cNvPr id="65" name="Graphic 135">
              <a:extLst>
                <a:ext uri="{FF2B5EF4-FFF2-40B4-BE49-F238E27FC236}">
                  <a16:creationId xmlns:a16="http://schemas.microsoft.com/office/drawing/2014/main" id="{C91E6BA3-791C-4178-AAD5-3C4A55380D6D}"/>
                </a:ext>
              </a:extLst>
            </p:cNvPr>
            <p:cNvSpPr/>
            <p:nvPr/>
          </p:nvSpPr>
          <p:spPr>
            <a:xfrm>
              <a:off x="8702145" y="6447267"/>
              <a:ext cx="511737" cy="127595"/>
            </a:xfrm>
            <a:custGeom>
              <a:avLst/>
              <a:gdLst>
                <a:gd name="connsiteX0" fmla="*/ 511737 w 511737"/>
                <a:gd name="connsiteY0" fmla="*/ 103584 h 127595"/>
                <a:gd name="connsiteX1" fmla="*/ 255885 w 511737"/>
                <a:gd name="connsiteY1" fmla="*/ 0 h 127595"/>
                <a:gd name="connsiteX2" fmla="*/ 0 w 511737"/>
                <a:gd name="connsiteY2" fmla="*/ 103584 h 127595"/>
                <a:gd name="connsiteX3" fmla="*/ 33139 w 511737"/>
                <a:gd name="connsiteY3" fmla="*/ 127595 h 127595"/>
                <a:gd name="connsiteX4" fmla="*/ 255885 w 511737"/>
                <a:gd name="connsiteY4" fmla="*/ 39026 h 127595"/>
                <a:gd name="connsiteX5" fmla="*/ 478631 w 511737"/>
                <a:gd name="connsiteY5" fmla="*/ 127595 h 127595"/>
                <a:gd name="connsiteX6" fmla="*/ 511737 w 511737"/>
                <a:gd name="connsiteY6" fmla="*/ 103584 h 12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737" h="127595">
                  <a:moveTo>
                    <a:pt x="511737" y="103584"/>
                  </a:moveTo>
                  <a:cubicBezTo>
                    <a:pt x="445525" y="39026"/>
                    <a:pt x="355203" y="0"/>
                    <a:pt x="255885" y="0"/>
                  </a:cubicBezTo>
                  <a:cubicBezTo>
                    <a:pt x="156534" y="0"/>
                    <a:pt x="66245" y="39026"/>
                    <a:pt x="0" y="103584"/>
                  </a:cubicBezTo>
                  <a:cubicBezTo>
                    <a:pt x="10550" y="111092"/>
                    <a:pt x="22589" y="118566"/>
                    <a:pt x="33139" y="127595"/>
                  </a:cubicBezTo>
                  <a:cubicBezTo>
                    <a:pt x="91810" y="73554"/>
                    <a:pt x="170094" y="39026"/>
                    <a:pt x="255885" y="39026"/>
                  </a:cubicBezTo>
                  <a:cubicBezTo>
                    <a:pt x="341676" y="39026"/>
                    <a:pt x="419927" y="72066"/>
                    <a:pt x="478631" y="127595"/>
                  </a:cubicBezTo>
                  <a:cubicBezTo>
                    <a:pt x="489182" y="118566"/>
                    <a:pt x="501220" y="111092"/>
                    <a:pt x="511737" y="103584"/>
                  </a:cubicBezTo>
                  <a:close/>
                </a:path>
              </a:pathLst>
            </a:custGeom>
            <a:solidFill>
              <a:srgbClr val="FAE38E"/>
            </a:solidFill>
            <a:ln w="8467" cap="flat">
              <a:noFill/>
              <a:prstDash val="solid"/>
              <a:miter/>
            </a:ln>
          </p:spPr>
          <p:txBody>
            <a:bodyPr rtlCol="0" anchor="ctr"/>
            <a:lstStyle/>
            <a:p>
              <a:endParaRPr lang="en-US"/>
            </a:p>
          </p:txBody>
        </p:sp>
        <p:sp>
          <p:nvSpPr>
            <p:cNvPr id="66" name="Graphic 135">
              <a:extLst>
                <a:ext uri="{FF2B5EF4-FFF2-40B4-BE49-F238E27FC236}">
                  <a16:creationId xmlns:a16="http://schemas.microsoft.com/office/drawing/2014/main" id="{BAE3C82E-A8FA-423B-A14B-A0C61D1091D4}"/>
                </a:ext>
              </a:extLst>
            </p:cNvPr>
            <p:cNvSpPr/>
            <p:nvPr/>
          </p:nvSpPr>
          <p:spPr>
            <a:xfrm>
              <a:off x="6932149" y="6531338"/>
              <a:ext cx="695358" cy="172607"/>
            </a:xfrm>
            <a:custGeom>
              <a:avLst/>
              <a:gdLst>
                <a:gd name="connsiteX0" fmla="*/ 0 w 695358"/>
                <a:gd name="connsiteY0" fmla="*/ 154583 h 172607"/>
                <a:gd name="connsiteX1" fmla="*/ 37637 w 695358"/>
                <a:gd name="connsiteY1" fmla="*/ 172608 h 172607"/>
                <a:gd name="connsiteX2" fmla="*/ 45145 w 695358"/>
                <a:gd name="connsiteY2" fmla="*/ 165100 h 172607"/>
                <a:gd name="connsiteX3" fmla="*/ 347696 w 695358"/>
                <a:gd name="connsiteY3" fmla="*/ 40514 h 172607"/>
                <a:gd name="connsiteX4" fmla="*/ 650214 w 695358"/>
                <a:gd name="connsiteY4" fmla="*/ 165100 h 172607"/>
                <a:gd name="connsiteX5" fmla="*/ 657721 w 695358"/>
                <a:gd name="connsiteY5" fmla="*/ 172608 h 172607"/>
                <a:gd name="connsiteX6" fmla="*/ 695358 w 695358"/>
                <a:gd name="connsiteY6" fmla="*/ 154583 h 172607"/>
                <a:gd name="connsiteX7" fmla="*/ 347696 w 695358"/>
                <a:gd name="connsiteY7" fmla="*/ 0 h 172607"/>
                <a:gd name="connsiteX8" fmla="*/ 0 w 695358"/>
                <a:gd name="connsiteY8" fmla="*/ 154583 h 17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5358" h="172607">
                  <a:moveTo>
                    <a:pt x="0" y="154583"/>
                  </a:moveTo>
                  <a:cubicBezTo>
                    <a:pt x="13560" y="160602"/>
                    <a:pt x="25598" y="166588"/>
                    <a:pt x="37637" y="172608"/>
                  </a:cubicBezTo>
                  <a:cubicBezTo>
                    <a:pt x="40647" y="169598"/>
                    <a:pt x="42135" y="166588"/>
                    <a:pt x="45145" y="165100"/>
                  </a:cubicBezTo>
                  <a:cubicBezTo>
                    <a:pt x="121907" y="88536"/>
                    <a:pt x="228765" y="40514"/>
                    <a:pt x="347696" y="40514"/>
                  </a:cubicBezTo>
                  <a:cubicBezTo>
                    <a:pt x="465071" y="40514"/>
                    <a:pt x="571930" y="88536"/>
                    <a:pt x="650214" y="165100"/>
                  </a:cubicBezTo>
                  <a:cubicBezTo>
                    <a:pt x="653223" y="168077"/>
                    <a:pt x="654711" y="169598"/>
                    <a:pt x="657721" y="172608"/>
                  </a:cubicBezTo>
                  <a:cubicBezTo>
                    <a:pt x="669793" y="166588"/>
                    <a:pt x="681831" y="160602"/>
                    <a:pt x="695358" y="154583"/>
                  </a:cubicBezTo>
                  <a:cubicBezTo>
                    <a:pt x="609567" y="60027"/>
                    <a:pt x="486139" y="0"/>
                    <a:pt x="347696" y="0"/>
                  </a:cubicBezTo>
                  <a:cubicBezTo>
                    <a:pt x="209219" y="0"/>
                    <a:pt x="85791" y="60027"/>
                    <a:pt x="0" y="154583"/>
                  </a:cubicBezTo>
                  <a:close/>
                </a:path>
              </a:pathLst>
            </a:custGeom>
            <a:solidFill>
              <a:srgbClr val="FAE38E"/>
            </a:solidFill>
            <a:ln w="8467" cap="flat">
              <a:noFill/>
              <a:prstDash val="solid"/>
              <a:miter/>
            </a:ln>
          </p:spPr>
          <p:txBody>
            <a:bodyPr rtlCol="0" anchor="ctr"/>
            <a:lstStyle/>
            <a:p>
              <a:endParaRPr lang="en-US"/>
            </a:p>
          </p:txBody>
        </p:sp>
        <p:sp>
          <p:nvSpPr>
            <p:cNvPr id="67" name="Graphic 135">
              <a:extLst>
                <a:ext uri="{FF2B5EF4-FFF2-40B4-BE49-F238E27FC236}">
                  <a16:creationId xmlns:a16="http://schemas.microsoft.com/office/drawing/2014/main" id="{10C923BD-72D9-45CD-88ED-2920CD544E99}"/>
                </a:ext>
              </a:extLst>
            </p:cNvPr>
            <p:cNvSpPr/>
            <p:nvPr/>
          </p:nvSpPr>
          <p:spPr>
            <a:xfrm>
              <a:off x="4224469" y="6817973"/>
              <a:ext cx="511737" cy="127603"/>
            </a:xfrm>
            <a:custGeom>
              <a:avLst/>
              <a:gdLst>
                <a:gd name="connsiteX0" fmla="*/ 0 w 511737"/>
                <a:gd name="connsiteY0" fmla="*/ 103593 h 127603"/>
                <a:gd name="connsiteX1" fmla="*/ 33106 w 511737"/>
                <a:gd name="connsiteY1" fmla="*/ 127604 h 127603"/>
                <a:gd name="connsiteX2" fmla="*/ 255852 w 511737"/>
                <a:gd name="connsiteY2" fmla="*/ 39067 h 127603"/>
                <a:gd name="connsiteX3" fmla="*/ 478631 w 511737"/>
                <a:gd name="connsiteY3" fmla="*/ 127604 h 127603"/>
                <a:gd name="connsiteX4" fmla="*/ 511737 w 511737"/>
                <a:gd name="connsiteY4" fmla="*/ 103593 h 127603"/>
                <a:gd name="connsiteX5" fmla="*/ 255852 w 511737"/>
                <a:gd name="connsiteY5" fmla="*/ 41 h 127603"/>
                <a:gd name="connsiteX6" fmla="*/ 0 w 511737"/>
                <a:gd name="connsiteY6" fmla="*/ 103593 h 127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737" h="127603">
                  <a:moveTo>
                    <a:pt x="0" y="103593"/>
                  </a:moveTo>
                  <a:cubicBezTo>
                    <a:pt x="10517" y="111100"/>
                    <a:pt x="22589" y="118608"/>
                    <a:pt x="33106" y="127604"/>
                  </a:cubicBezTo>
                  <a:cubicBezTo>
                    <a:pt x="91810" y="73562"/>
                    <a:pt x="170061" y="39067"/>
                    <a:pt x="255852" y="39067"/>
                  </a:cubicBezTo>
                  <a:cubicBezTo>
                    <a:pt x="341643" y="39067"/>
                    <a:pt x="419927" y="72074"/>
                    <a:pt x="478631" y="127604"/>
                  </a:cubicBezTo>
                  <a:cubicBezTo>
                    <a:pt x="489148" y="118608"/>
                    <a:pt x="499699" y="111100"/>
                    <a:pt x="511737" y="103593"/>
                  </a:cubicBezTo>
                  <a:cubicBezTo>
                    <a:pt x="445525" y="39067"/>
                    <a:pt x="355203" y="41"/>
                    <a:pt x="255852" y="41"/>
                  </a:cubicBezTo>
                  <a:cubicBezTo>
                    <a:pt x="156534" y="-1480"/>
                    <a:pt x="66212" y="39067"/>
                    <a:pt x="0" y="103593"/>
                  </a:cubicBezTo>
                  <a:close/>
                </a:path>
              </a:pathLst>
            </a:custGeom>
            <a:solidFill>
              <a:srgbClr val="FAE38E"/>
            </a:solidFill>
            <a:ln w="8467" cap="flat">
              <a:noFill/>
              <a:prstDash val="solid"/>
              <a:miter/>
            </a:ln>
          </p:spPr>
          <p:txBody>
            <a:bodyPr rtlCol="0" anchor="ctr"/>
            <a:lstStyle/>
            <a:p>
              <a:endParaRPr lang="en-US"/>
            </a:p>
          </p:txBody>
        </p:sp>
        <p:sp>
          <p:nvSpPr>
            <p:cNvPr id="68" name="Graphic 135">
              <a:extLst>
                <a:ext uri="{FF2B5EF4-FFF2-40B4-BE49-F238E27FC236}">
                  <a16:creationId xmlns:a16="http://schemas.microsoft.com/office/drawing/2014/main" id="{D8765B55-BA26-4D68-A02E-E25C1F0240F3}"/>
                </a:ext>
              </a:extLst>
            </p:cNvPr>
            <p:cNvSpPr/>
            <p:nvPr/>
          </p:nvSpPr>
          <p:spPr>
            <a:xfrm>
              <a:off x="8780429" y="6547777"/>
              <a:ext cx="355203" cy="96108"/>
            </a:xfrm>
            <a:custGeom>
              <a:avLst/>
              <a:gdLst>
                <a:gd name="connsiteX0" fmla="*/ 0 w 355203"/>
                <a:gd name="connsiteY0" fmla="*/ 67599 h 96108"/>
                <a:gd name="connsiteX1" fmla="*/ 27087 w 355203"/>
                <a:gd name="connsiteY1" fmla="*/ 96108 h 96108"/>
                <a:gd name="connsiteX2" fmla="*/ 177602 w 355203"/>
                <a:gd name="connsiteY2" fmla="*/ 39090 h 96108"/>
                <a:gd name="connsiteX3" fmla="*/ 328116 w 355203"/>
                <a:gd name="connsiteY3" fmla="*/ 96108 h 96108"/>
                <a:gd name="connsiteX4" fmla="*/ 355203 w 355203"/>
                <a:gd name="connsiteY4" fmla="*/ 67599 h 96108"/>
                <a:gd name="connsiteX5" fmla="*/ 177602 w 355203"/>
                <a:gd name="connsiteY5" fmla="*/ 64 h 96108"/>
                <a:gd name="connsiteX6" fmla="*/ 0 w 355203"/>
                <a:gd name="connsiteY6" fmla="*/ 67599 h 96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203" h="96108">
                  <a:moveTo>
                    <a:pt x="0" y="67599"/>
                  </a:moveTo>
                  <a:cubicBezTo>
                    <a:pt x="9029" y="76595"/>
                    <a:pt x="18058" y="87112"/>
                    <a:pt x="27087" y="96108"/>
                  </a:cubicBezTo>
                  <a:cubicBezTo>
                    <a:pt x="67733" y="60092"/>
                    <a:pt x="118897" y="39090"/>
                    <a:pt x="177602" y="39090"/>
                  </a:cubicBezTo>
                  <a:cubicBezTo>
                    <a:pt x="234785" y="39090"/>
                    <a:pt x="287470" y="61613"/>
                    <a:pt x="328116" y="96108"/>
                  </a:cubicBezTo>
                  <a:cubicBezTo>
                    <a:pt x="337145" y="85624"/>
                    <a:pt x="346174" y="76595"/>
                    <a:pt x="355203" y="67599"/>
                  </a:cubicBezTo>
                  <a:cubicBezTo>
                    <a:pt x="308537" y="25564"/>
                    <a:pt x="245335" y="64"/>
                    <a:pt x="177602" y="64"/>
                  </a:cubicBezTo>
                  <a:cubicBezTo>
                    <a:pt x="109868" y="-1457"/>
                    <a:pt x="48154" y="24075"/>
                    <a:pt x="0" y="67599"/>
                  </a:cubicBezTo>
                  <a:close/>
                </a:path>
              </a:pathLst>
            </a:custGeom>
            <a:solidFill>
              <a:srgbClr val="FAE38E"/>
            </a:solidFill>
            <a:ln w="8467" cap="flat">
              <a:noFill/>
              <a:prstDash val="solid"/>
              <a:miter/>
            </a:ln>
          </p:spPr>
          <p:txBody>
            <a:bodyPr rtlCol="0" anchor="ctr"/>
            <a:lstStyle/>
            <a:p>
              <a:endParaRPr lang="en-US"/>
            </a:p>
          </p:txBody>
        </p:sp>
        <p:sp>
          <p:nvSpPr>
            <p:cNvPr id="69" name="Graphic 135">
              <a:extLst>
                <a:ext uri="{FF2B5EF4-FFF2-40B4-BE49-F238E27FC236}">
                  <a16:creationId xmlns:a16="http://schemas.microsoft.com/office/drawing/2014/main" id="{7347AF6D-EDCE-472B-8C14-2F372B0A4FD1}"/>
                </a:ext>
              </a:extLst>
            </p:cNvPr>
            <p:cNvSpPr/>
            <p:nvPr/>
          </p:nvSpPr>
          <p:spPr>
            <a:xfrm>
              <a:off x="8220538" y="6732455"/>
              <a:ext cx="355203" cy="96043"/>
            </a:xfrm>
            <a:custGeom>
              <a:avLst/>
              <a:gdLst>
                <a:gd name="connsiteX0" fmla="*/ 0 w 355203"/>
                <a:gd name="connsiteY0" fmla="*/ 67535 h 96043"/>
                <a:gd name="connsiteX1" fmla="*/ 27087 w 355203"/>
                <a:gd name="connsiteY1" fmla="*/ 96044 h 96043"/>
                <a:gd name="connsiteX2" fmla="*/ 177602 w 355203"/>
                <a:gd name="connsiteY2" fmla="*/ 39026 h 96043"/>
                <a:gd name="connsiteX3" fmla="*/ 328083 w 355203"/>
                <a:gd name="connsiteY3" fmla="*/ 96044 h 96043"/>
                <a:gd name="connsiteX4" fmla="*/ 355203 w 355203"/>
                <a:gd name="connsiteY4" fmla="*/ 67535 h 96043"/>
                <a:gd name="connsiteX5" fmla="*/ 177602 w 355203"/>
                <a:gd name="connsiteY5" fmla="*/ 0 h 96043"/>
                <a:gd name="connsiteX6" fmla="*/ 0 w 355203"/>
                <a:gd name="connsiteY6" fmla="*/ 67535 h 96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203" h="96043">
                  <a:moveTo>
                    <a:pt x="0" y="67535"/>
                  </a:moveTo>
                  <a:cubicBezTo>
                    <a:pt x="9029" y="76531"/>
                    <a:pt x="18058" y="87048"/>
                    <a:pt x="27087" y="96044"/>
                  </a:cubicBezTo>
                  <a:cubicBezTo>
                    <a:pt x="67700" y="60027"/>
                    <a:pt x="118897" y="39026"/>
                    <a:pt x="177602" y="39026"/>
                  </a:cubicBezTo>
                  <a:cubicBezTo>
                    <a:pt x="234785" y="39026"/>
                    <a:pt x="287470" y="61549"/>
                    <a:pt x="328083" y="96044"/>
                  </a:cubicBezTo>
                  <a:cubicBezTo>
                    <a:pt x="337145" y="85560"/>
                    <a:pt x="346174" y="76531"/>
                    <a:pt x="355203" y="67535"/>
                  </a:cubicBezTo>
                  <a:cubicBezTo>
                    <a:pt x="308537" y="25499"/>
                    <a:pt x="245335" y="0"/>
                    <a:pt x="177602" y="0"/>
                  </a:cubicBezTo>
                  <a:cubicBezTo>
                    <a:pt x="109868" y="0"/>
                    <a:pt x="48154" y="25499"/>
                    <a:pt x="0" y="67535"/>
                  </a:cubicBezTo>
                  <a:close/>
                </a:path>
              </a:pathLst>
            </a:custGeom>
            <a:solidFill>
              <a:srgbClr val="FAE38E"/>
            </a:solidFill>
            <a:ln w="8467" cap="flat">
              <a:noFill/>
              <a:prstDash val="solid"/>
              <a:miter/>
            </a:ln>
          </p:spPr>
          <p:txBody>
            <a:bodyPr rtlCol="0" anchor="ctr"/>
            <a:lstStyle/>
            <a:p>
              <a:endParaRPr lang="en-US"/>
            </a:p>
          </p:txBody>
        </p:sp>
        <p:sp>
          <p:nvSpPr>
            <p:cNvPr id="70" name="Graphic 135">
              <a:extLst>
                <a:ext uri="{FF2B5EF4-FFF2-40B4-BE49-F238E27FC236}">
                  <a16:creationId xmlns:a16="http://schemas.microsoft.com/office/drawing/2014/main" id="{88F1C6A6-5B0E-4601-AC5C-959F776DBC9F}"/>
                </a:ext>
              </a:extLst>
            </p:cNvPr>
            <p:cNvSpPr/>
            <p:nvPr/>
          </p:nvSpPr>
          <p:spPr>
            <a:xfrm>
              <a:off x="7023959" y="6631880"/>
              <a:ext cx="511737" cy="127595"/>
            </a:xfrm>
            <a:custGeom>
              <a:avLst/>
              <a:gdLst>
                <a:gd name="connsiteX0" fmla="*/ 511737 w 511737"/>
                <a:gd name="connsiteY0" fmla="*/ 103584 h 127595"/>
                <a:gd name="connsiteX1" fmla="*/ 255885 w 511737"/>
                <a:gd name="connsiteY1" fmla="*/ 0 h 127595"/>
                <a:gd name="connsiteX2" fmla="*/ 0 w 511737"/>
                <a:gd name="connsiteY2" fmla="*/ 103584 h 127595"/>
                <a:gd name="connsiteX3" fmla="*/ 33106 w 511737"/>
                <a:gd name="connsiteY3" fmla="*/ 127595 h 127595"/>
                <a:gd name="connsiteX4" fmla="*/ 255885 w 511737"/>
                <a:gd name="connsiteY4" fmla="*/ 39026 h 127595"/>
                <a:gd name="connsiteX5" fmla="*/ 478631 w 511737"/>
                <a:gd name="connsiteY5" fmla="*/ 127595 h 127595"/>
                <a:gd name="connsiteX6" fmla="*/ 511737 w 511737"/>
                <a:gd name="connsiteY6" fmla="*/ 103584 h 12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737" h="127595">
                  <a:moveTo>
                    <a:pt x="511737" y="103584"/>
                  </a:moveTo>
                  <a:cubicBezTo>
                    <a:pt x="445525" y="39026"/>
                    <a:pt x="355203" y="0"/>
                    <a:pt x="255885" y="0"/>
                  </a:cubicBezTo>
                  <a:cubicBezTo>
                    <a:pt x="156534" y="0"/>
                    <a:pt x="66245" y="39026"/>
                    <a:pt x="0" y="103584"/>
                  </a:cubicBezTo>
                  <a:cubicBezTo>
                    <a:pt x="10550" y="111092"/>
                    <a:pt x="22589" y="118599"/>
                    <a:pt x="33106" y="127595"/>
                  </a:cubicBezTo>
                  <a:cubicBezTo>
                    <a:pt x="91810" y="73554"/>
                    <a:pt x="170094" y="39026"/>
                    <a:pt x="255885" y="39026"/>
                  </a:cubicBezTo>
                  <a:cubicBezTo>
                    <a:pt x="341676" y="39026"/>
                    <a:pt x="419927" y="72066"/>
                    <a:pt x="478631" y="127595"/>
                  </a:cubicBezTo>
                  <a:cubicBezTo>
                    <a:pt x="489148" y="120088"/>
                    <a:pt x="499699" y="111092"/>
                    <a:pt x="511737" y="103584"/>
                  </a:cubicBezTo>
                  <a:close/>
                </a:path>
              </a:pathLst>
            </a:custGeom>
            <a:solidFill>
              <a:srgbClr val="FAE38E"/>
            </a:solidFill>
            <a:ln w="8467" cap="flat">
              <a:noFill/>
              <a:prstDash val="solid"/>
              <a:miter/>
            </a:ln>
          </p:spPr>
          <p:txBody>
            <a:bodyPr rtlCol="0" anchor="ctr"/>
            <a:lstStyle/>
            <a:p>
              <a:endParaRPr lang="en-US"/>
            </a:p>
          </p:txBody>
        </p:sp>
        <p:sp>
          <p:nvSpPr>
            <p:cNvPr id="71" name="Graphic 135">
              <a:extLst>
                <a:ext uri="{FF2B5EF4-FFF2-40B4-BE49-F238E27FC236}">
                  <a16:creationId xmlns:a16="http://schemas.microsoft.com/office/drawing/2014/main" id="{52EE4A10-23FF-48E6-9DE9-C491E380C140}"/>
                </a:ext>
              </a:extLst>
            </p:cNvPr>
            <p:cNvSpPr/>
            <p:nvPr/>
          </p:nvSpPr>
          <p:spPr>
            <a:xfrm>
              <a:off x="5904177" y="6631880"/>
              <a:ext cx="511737" cy="127595"/>
            </a:xfrm>
            <a:custGeom>
              <a:avLst/>
              <a:gdLst>
                <a:gd name="connsiteX0" fmla="*/ 511737 w 511737"/>
                <a:gd name="connsiteY0" fmla="*/ 103584 h 127595"/>
                <a:gd name="connsiteX1" fmla="*/ 255852 w 511737"/>
                <a:gd name="connsiteY1" fmla="*/ 0 h 127595"/>
                <a:gd name="connsiteX2" fmla="*/ 0 w 511737"/>
                <a:gd name="connsiteY2" fmla="*/ 103584 h 127595"/>
                <a:gd name="connsiteX3" fmla="*/ 33106 w 511737"/>
                <a:gd name="connsiteY3" fmla="*/ 127595 h 127595"/>
                <a:gd name="connsiteX4" fmla="*/ 255852 w 511737"/>
                <a:gd name="connsiteY4" fmla="*/ 39026 h 127595"/>
                <a:gd name="connsiteX5" fmla="*/ 478598 w 511737"/>
                <a:gd name="connsiteY5" fmla="*/ 127595 h 127595"/>
                <a:gd name="connsiteX6" fmla="*/ 511737 w 511737"/>
                <a:gd name="connsiteY6" fmla="*/ 103584 h 12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737" h="127595">
                  <a:moveTo>
                    <a:pt x="511737" y="103584"/>
                  </a:moveTo>
                  <a:cubicBezTo>
                    <a:pt x="445492" y="39026"/>
                    <a:pt x="355203" y="0"/>
                    <a:pt x="255852" y="0"/>
                  </a:cubicBezTo>
                  <a:cubicBezTo>
                    <a:pt x="156534" y="0"/>
                    <a:pt x="66212" y="39026"/>
                    <a:pt x="0" y="103584"/>
                  </a:cubicBezTo>
                  <a:cubicBezTo>
                    <a:pt x="10517" y="111092"/>
                    <a:pt x="22556" y="118599"/>
                    <a:pt x="33106" y="127595"/>
                  </a:cubicBezTo>
                  <a:cubicBezTo>
                    <a:pt x="91810" y="73554"/>
                    <a:pt x="170061" y="39026"/>
                    <a:pt x="255852" y="39026"/>
                  </a:cubicBezTo>
                  <a:cubicBezTo>
                    <a:pt x="341643" y="39026"/>
                    <a:pt x="419927" y="72066"/>
                    <a:pt x="478598" y="127595"/>
                  </a:cubicBezTo>
                  <a:cubicBezTo>
                    <a:pt x="489148" y="120088"/>
                    <a:pt x="499699" y="111092"/>
                    <a:pt x="511737" y="103584"/>
                  </a:cubicBezTo>
                  <a:close/>
                </a:path>
              </a:pathLst>
            </a:custGeom>
            <a:solidFill>
              <a:srgbClr val="FAE38E"/>
            </a:solidFill>
            <a:ln w="8467" cap="flat">
              <a:noFill/>
              <a:prstDash val="solid"/>
              <a:miter/>
            </a:ln>
          </p:spPr>
          <p:txBody>
            <a:bodyPr rtlCol="0" anchor="ctr"/>
            <a:lstStyle/>
            <a:p>
              <a:endParaRPr lang="en-US"/>
            </a:p>
          </p:txBody>
        </p:sp>
        <p:sp>
          <p:nvSpPr>
            <p:cNvPr id="72" name="Graphic 135">
              <a:extLst>
                <a:ext uri="{FF2B5EF4-FFF2-40B4-BE49-F238E27FC236}">
                  <a16:creationId xmlns:a16="http://schemas.microsoft.com/office/drawing/2014/main" id="{AA6020D6-6D3E-4693-B090-81E244FBC4FC}"/>
                </a:ext>
              </a:extLst>
            </p:cNvPr>
            <p:cNvSpPr/>
            <p:nvPr/>
          </p:nvSpPr>
          <p:spPr>
            <a:xfrm>
              <a:off x="8702145" y="6817973"/>
              <a:ext cx="511737" cy="127603"/>
            </a:xfrm>
            <a:custGeom>
              <a:avLst/>
              <a:gdLst>
                <a:gd name="connsiteX0" fmla="*/ 0 w 511737"/>
                <a:gd name="connsiteY0" fmla="*/ 103593 h 127603"/>
                <a:gd name="connsiteX1" fmla="*/ 33139 w 511737"/>
                <a:gd name="connsiteY1" fmla="*/ 127604 h 127603"/>
                <a:gd name="connsiteX2" fmla="*/ 255885 w 511737"/>
                <a:gd name="connsiteY2" fmla="*/ 39067 h 127603"/>
                <a:gd name="connsiteX3" fmla="*/ 478631 w 511737"/>
                <a:gd name="connsiteY3" fmla="*/ 127604 h 127603"/>
                <a:gd name="connsiteX4" fmla="*/ 511737 w 511737"/>
                <a:gd name="connsiteY4" fmla="*/ 103593 h 127603"/>
                <a:gd name="connsiteX5" fmla="*/ 255885 w 511737"/>
                <a:gd name="connsiteY5" fmla="*/ 41 h 127603"/>
                <a:gd name="connsiteX6" fmla="*/ 0 w 511737"/>
                <a:gd name="connsiteY6" fmla="*/ 103593 h 127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737" h="127603">
                  <a:moveTo>
                    <a:pt x="0" y="103593"/>
                  </a:moveTo>
                  <a:cubicBezTo>
                    <a:pt x="10550" y="111100"/>
                    <a:pt x="22589" y="118608"/>
                    <a:pt x="33139" y="127604"/>
                  </a:cubicBezTo>
                  <a:cubicBezTo>
                    <a:pt x="91810" y="73562"/>
                    <a:pt x="170094" y="39067"/>
                    <a:pt x="255885" y="39067"/>
                  </a:cubicBezTo>
                  <a:cubicBezTo>
                    <a:pt x="341676" y="39067"/>
                    <a:pt x="419927" y="72074"/>
                    <a:pt x="478631" y="127604"/>
                  </a:cubicBezTo>
                  <a:cubicBezTo>
                    <a:pt x="489182" y="118608"/>
                    <a:pt x="499699" y="111100"/>
                    <a:pt x="511737" y="103593"/>
                  </a:cubicBezTo>
                  <a:cubicBezTo>
                    <a:pt x="445525" y="39067"/>
                    <a:pt x="355203" y="41"/>
                    <a:pt x="255885" y="41"/>
                  </a:cubicBezTo>
                  <a:cubicBezTo>
                    <a:pt x="156534" y="-1480"/>
                    <a:pt x="66245" y="39067"/>
                    <a:pt x="0" y="103593"/>
                  </a:cubicBezTo>
                  <a:close/>
                </a:path>
              </a:pathLst>
            </a:custGeom>
            <a:solidFill>
              <a:srgbClr val="FAE38E"/>
            </a:solidFill>
            <a:ln w="8467" cap="flat">
              <a:noFill/>
              <a:prstDash val="solid"/>
              <a:miter/>
            </a:ln>
          </p:spPr>
          <p:txBody>
            <a:bodyPr rtlCol="0" anchor="ctr"/>
            <a:lstStyle/>
            <a:p>
              <a:endParaRPr lang="en-US"/>
            </a:p>
          </p:txBody>
        </p:sp>
        <p:sp>
          <p:nvSpPr>
            <p:cNvPr id="73" name="Graphic 135">
              <a:extLst>
                <a:ext uri="{FF2B5EF4-FFF2-40B4-BE49-F238E27FC236}">
                  <a16:creationId xmlns:a16="http://schemas.microsoft.com/office/drawing/2014/main" id="{BDE3BA93-874C-461C-B5B6-C0DF66AF6FF8}"/>
                </a:ext>
              </a:extLst>
            </p:cNvPr>
            <p:cNvSpPr/>
            <p:nvPr/>
          </p:nvSpPr>
          <p:spPr>
            <a:xfrm>
              <a:off x="8142254" y="6631880"/>
              <a:ext cx="511737" cy="127595"/>
            </a:xfrm>
            <a:custGeom>
              <a:avLst/>
              <a:gdLst>
                <a:gd name="connsiteX0" fmla="*/ 511737 w 511737"/>
                <a:gd name="connsiteY0" fmla="*/ 103584 h 127595"/>
                <a:gd name="connsiteX1" fmla="*/ 255885 w 511737"/>
                <a:gd name="connsiteY1" fmla="*/ 0 h 127595"/>
                <a:gd name="connsiteX2" fmla="*/ 0 w 511737"/>
                <a:gd name="connsiteY2" fmla="*/ 103584 h 127595"/>
                <a:gd name="connsiteX3" fmla="*/ 33106 w 511737"/>
                <a:gd name="connsiteY3" fmla="*/ 127595 h 127595"/>
                <a:gd name="connsiteX4" fmla="*/ 255885 w 511737"/>
                <a:gd name="connsiteY4" fmla="*/ 39026 h 127595"/>
                <a:gd name="connsiteX5" fmla="*/ 478631 w 511737"/>
                <a:gd name="connsiteY5" fmla="*/ 127595 h 127595"/>
                <a:gd name="connsiteX6" fmla="*/ 511737 w 511737"/>
                <a:gd name="connsiteY6" fmla="*/ 103584 h 12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737" h="127595">
                  <a:moveTo>
                    <a:pt x="511737" y="103584"/>
                  </a:moveTo>
                  <a:cubicBezTo>
                    <a:pt x="445525" y="39026"/>
                    <a:pt x="355203" y="0"/>
                    <a:pt x="255885" y="0"/>
                  </a:cubicBezTo>
                  <a:cubicBezTo>
                    <a:pt x="156534" y="0"/>
                    <a:pt x="66245" y="39026"/>
                    <a:pt x="0" y="103584"/>
                  </a:cubicBezTo>
                  <a:cubicBezTo>
                    <a:pt x="10550" y="111092"/>
                    <a:pt x="22589" y="118599"/>
                    <a:pt x="33106" y="127595"/>
                  </a:cubicBezTo>
                  <a:cubicBezTo>
                    <a:pt x="91810" y="73554"/>
                    <a:pt x="170094" y="39026"/>
                    <a:pt x="255885" y="39026"/>
                  </a:cubicBezTo>
                  <a:cubicBezTo>
                    <a:pt x="341676" y="39026"/>
                    <a:pt x="419927" y="72066"/>
                    <a:pt x="478631" y="127595"/>
                  </a:cubicBezTo>
                  <a:cubicBezTo>
                    <a:pt x="490670" y="120088"/>
                    <a:pt x="501220" y="111092"/>
                    <a:pt x="511737" y="103584"/>
                  </a:cubicBezTo>
                  <a:close/>
                </a:path>
              </a:pathLst>
            </a:custGeom>
            <a:solidFill>
              <a:srgbClr val="FAE38E"/>
            </a:solidFill>
            <a:ln w="8467" cap="flat">
              <a:noFill/>
              <a:prstDash val="solid"/>
              <a:miter/>
            </a:ln>
          </p:spPr>
          <p:txBody>
            <a:bodyPr rtlCol="0" anchor="ctr"/>
            <a:lstStyle/>
            <a:p>
              <a:endParaRPr lang="en-US"/>
            </a:p>
          </p:txBody>
        </p:sp>
        <p:sp>
          <p:nvSpPr>
            <p:cNvPr id="74" name="Graphic 135">
              <a:extLst>
                <a:ext uri="{FF2B5EF4-FFF2-40B4-BE49-F238E27FC236}">
                  <a16:creationId xmlns:a16="http://schemas.microsoft.com/office/drawing/2014/main" id="{5BEBADD3-BAEF-46B7-BB16-53DF449DFE47}"/>
                </a:ext>
              </a:extLst>
            </p:cNvPr>
            <p:cNvSpPr/>
            <p:nvPr/>
          </p:nvSpPr>
          <p:spPr>
            <a:xfrm>
              <a:off x="8610335" y="6715951"/>
              <a:ext cx="695358" cy="172607"/>
            </a:xfrm>
            <a:custGeom>
              <a:avLst/>
              <a:gdLst>
                <a:gd name="connsiteX0" fmla="*/ 347696 w 695358"/>
                <a:gd name="connsiteY0" fmla="*/ 0 h 172607"/>
                <a:gd name="connsiteX1" fmla="*/ 13560 w 695358"/>
                <a:gd name="connsiteY1" fmla="*/ 141089 h 172607"/>
                <a:gd name="connsiteX2" fmla="*/ 0 w 695358"/>
                <a:gd name="connsiteY2" fmla="*/ 154583 h 172607"/>
                <a:gd name="connsiteX3" fmla="*/ 37637 w 695358"/>
                <a:gd name="connsiteY3" fmla="*/ 172608 h 172607"/>
                <a:gd name="connsiteX4" fmla="*/ 45178 w 695358"/>
                <a:gd name="connsiteY4" fmla="*/ 165100 h 172607"/>
                <a:gd name="connsiteX5" fmla="*/ 347696 w 695358"/>
                <a:gd name="connsiteY5" fmla="*/ 40514 h 172607"/>
                <a:gd name="connsiteX6" fmla="*/ 650214 w 695358"/>
                <a:gd name="connsiteY6" fmla="*/ 165100 h 172607"/>
                <a:gd name="connsiteX7" fmla="*/ 657754 w 695358"/>
                <a:gd name="connsiteY7" fmla="*/ 172608 h 172607"/>
                <a:gd name="connsiteX8" fmla="*/ 695358 w 695358"/>
                <a:gd name="connsiteY8" fmla="*/ 154583 h 172607"/>
                <a:gd name="connsiteX9" fmla="*/ 347696 w 695358"/>
                <a:gd name="connsiteY9" fmla="*/ 0 h 17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5358" h="172607">
                  <a:moveTo>
                    <a:pt x="347696" y="0"/>
                  </a:moveTo>
                  <a:cubicBezTo>
                    <a:pt x="216760" y="0"/>
                    <a:pt x="97830" y="54008"/>
                    <a:pt x="13560" y="141089"/>
                  </a:cubicBezTo>
                  <a:cubicBezTo>
                    <a:pt x="9029" y="145587"/>
                    <a:pt x="4531" y="150085"/>
                    <a:pt x="0" y="154583"/>
                  </a:cubicBezTo>
                  <a:cubicBezTo>
                    <a:pt x="13560" y="160602"/>
                    <a:pt x="25598" y="166588"/>
                    <a:pt x="37637" y="172608"/>
                  </a:cubicBezTo>
                  <a:cubicBezTo>
                    <a:pt x="40647" y="169598"/>
                    <a:pt x="42168" y="166588"/>
                    <a:pt x="45178" y="165100"/>
                  </a:cubicBezTo>
                  <a:cubicBezTo>
                    <a:pt x="121940" y="88536"/>
                    <a:pt x="228798" y="40514"/>
                    <a:pt x="347696" y="40514"/>
                  </a:cubicBezTo>
                  <a:cubicBezTo>
                    <a:pt x="465104" y="40514"/>
                    <a:pt x="571963" y="88536"/>
                    <a:pt x="650214" y="165100"/>
                  </a:cubicBezTo>
                  <a:cubicBezTo>
                    <a:pt x="653223" y="168110"/>
                    <a:pt x="654745" y="169598"/>
                    <a:pt x="657754" y="172608"/>
                  </a:cubicBezTo>
                  <a:cubicBezTo>
                    <a:pt x="669793" y="166588"/>
                    <a:pt x="681831" y="160602"/>
                    <a:pt x="695358" y="154583"/>
                  </a:cubicBezTo>
                  <a:cubicBezTo>
                    <a:pt x="609567" y="60027"/>
                    <a:pt x="486172" y="1488"/>
                    <a:pt x="347696" y="0"/>
                  </a:cubicBezTo>
                  <a:close/>
                </a:path>
              </a:pathLst>
            </a:custGeom>
            <a:solidFill>
              <a:srgbClr val="FAE38E"/>
            </a:solidFill>
            <a:ln w="8467" cap="flat">
              <a:noFill/>
              <a:prstDash val="solid"/>
              <a:miter/>
            </a:ln>
          </p:spPr>
          <p:txBody>
            <a:bodyPr rtlCol="0" anchor="ctr"/>
            <a:lstStyle/>
            <a:p>
              <a:endParaRPr lang="en-US"/>
            </a:p>
          </p:txBody>
        </p:sp>
        <p:sp>
          <p:nvSpPr>
            <p:cNvPr id="75" name="Graphic 135">
              <a:extLst>
                <a:ext uri="{FF2B5EF4-FFF2-40B4-BE49-F238E27FC236}">
                  <a16:creationId xmlns:a16="http://schemas.microsoft.com/office/drawing/2014/main" id="{58AD945E-6034-4D7F-96A0-E6039BD489BF}"/>
                </a:ext>
              </a:extLst>
            </p:cNvPr>
            <p:cNvSpPr/>
            <p:nvPr/>
          </p:nvSpPr>
          <p:spPr>
            <a:xfrm>
              <a:off x="4784361" y="6631880"/>
              <a:ext cx="511737" cy="127595"/>
            </a:xfrm>
            <a:custGeom>
              <a:avLst/>
              <a:gdLst>
                <a:gd name="connsiteX0" fmla="*/ 511737 w 511737"/>
                <a:gd name="connsiteY0" fmla="*/ 103584 h 127595"/>
                <a:gd name="connsiteX1" fmla="*/ 255885 w 511737"/>
                <a:gd name="connsiteY1" fmla="*/ 0 h 127595"/>
                <a:gd name="connsiteX2" fmla="*/ 0 w 511737"/>
                <a:gd name="connsiteY2" fmla="*/ 103584 h 127595"/>
                <a:gd name="connsiteX3" fmla="*/ 33106 w 511737"/>
                <a:gd name="connsiteY3" fmla="*/ 127595 h 127595"/>
                <a:gd name="connsiteX4" fmla="*/ 255885 w 511737"/>
                <a:gd name="connsiteY4" fmla="*/ 39026 h 127595"/>
                <a:gd name="connsiteX5" fmla="*/ 478631 w 511737"/>
                <a:gd name="connsiteY5" fmla="*/ 127595 h 127595"/>
                <a:gd name="connsiteX6" fmla="*/ 511737 w 511737"/>
                <a:gd name="connsiteY6" fmla="*/ 103584 h 12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737" h="127595">
                  <a:moveTo>
                    <a:pt x="511737" y="103584"/>
                  </a:moveTo>
                  <a:cubicBezTo>
                    <a:pt x="445525" y="39026"/>
                    <a:pt x="355203" y="0"/>
                    <a:pt x="255885" y="0"/>
                  </a:cubicBezTo>
                  <a:cubicBezTo>
                    <a:pt x="156534" y="0"/>
                    <a:pt x="66245" y="39026"/>
                    <a:pt x="0" y="103584"/>
                  </a:cubicBezTo>
                  <a:cubicBezTo>
                    <a:pt x="10550" y="111092"/>
                    <a:pt x="22589" y="118599"/>
                    <a:pt x="33106" y="127595"/>
                  </a:cubicBezTo>
                  <a:cubicBezTo>
                    <a:pt x="91810" y="73554"/>
                    <a:pt x="170094" y="39026"/>
                    <a:pt x="255885" y="39026"/>
                  </a:cubicBezTo>
                  <a:cubicBezTo>
                    <a:pt x="341676" y="39026"/>
                    <a:pt x="419927" y="72066"/>
                    <a:pt x="478631" y="127595"/>
                  </a:cubicBezTo>
                  <a:cubicBezTo>
                    <a:pt x="489182" y="120088"/>
                    <a:pt x="501220" y="111092"/>
                    <a:pt x="511737" y="103584"/>
                  </a:cubicBezTo>
                  <a:close/>
                </a:path>
              </a:pathLst>
            </a:custGeom>
            <a:solidFill>
              <a:srgbClr val="FAE38E"/>
            </a:solidFill>
            <a:ln w="8467" cap="flat">
              <a:noFill/>
              <a:prstDash val="solid"/>
              <a:miter/>
            </a:ln>
          </p:spPr>
          <p:txBody>
            <a:bodyPr rtlCol="0" anchor="ctr"/>
            <a:lstStyle/>
            <a:p>
              <a:endParaRPr lang="en-US"/>
            </a:p>
          </p:txBody>
        </p:sp>
        <p:sp>
          <p:nvSpPr>
            <p:cNvPr id="76" name="Graphic 135">
              <a:extLst>
                <a:ext uri="{FF2B5EF4-FFF2-40B4-BE49-F238E27FC236}">
                  <a16:creationId xmlns:a16="http://schemas.microsoft.com/office/drawing/2014/main" id="{F21FF5A5-137E-46FB-B525-C7EDA0C72A41}"/>
                </a:ext>
              </a:extLst>
            </p:cNvPr>
            <p:cNvSpPr/>
            <p:nvPr/>
          </p:nvSpPr>
          <p:spPr>
            <a:xfrm>
              <a:off x="3664578" y="6631880"/>
              <a:ext cx="511737" cy="127595"/>
            </a:xfrm>
            <a:custGeom>
              <a:avLst/>
              <a:gdLst>
                <a:gd name="connsiteX0" fmla="*/ 511737 w 511737"/>
                <a:gd name="connsiteY0" fmla="*/ 103584 h 127595"/>
                <a:gd name="connsiteX1" fmla="*/ 255852 w 511737"/>
                <a:gd name="connsiteY1" fmla="*/ 0 h 127595"/>
                <a:gd name="connsiteX2" fmla="*/ 0 w 511737"/>
                <a:gd name="connsiteY2" fmla="*/ 103584 h 127595"/>
                <a:gd name="connsiteX3" fmla="*/ 33106 w 511737"/>
                <a:gd name="connsiteY3" fmla="*/ 127595 h 127595"/>
                <a:gd name="connsiteX4" fmla="*/ 255852 w 511737"/>
                <a:gd name="connsiteY4" fmla="*/ 39026 h 127595"/>
                <a:gd name="connsiteX5" fmla="*/ 478598 w 511737"/>
                <a:gd name="connsiteY5" fmla="*/ 127595 h 127595"/>
                <a:gd name="connsiteX6" fmla="*/ 511737 w 511737"/>
                <a:gd name="connsiteY6" fmla="*/ 103584 h 12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737" h="127595">
                  <a:moveTo>
                    <a:pt x="511737" y="103584"/>
                  </a:moveTo>
                  <a:cubicBezTo>
                    <a:pt x="445492" y="39026"/>
                    <a:pt x="355203" y="0"/>
                    <a:pt x="255852" y="0"/>
                  </a:cubicBezTo>
                  <a:cubicBezTo>
                    <a:pt x="156534" y="0"/>
                    <a:pt x="66212" y="39026"/>
                    <a:pt x="0" y="103584"/>
                  </a:cubicBezTo>
                  <a:cubicBezTo>
                    <a:pt x="10517" y="111092"/>
                    <a:pt x="22556" y="118599"/>
                    <a:pt x="33106" y="127595"/>
                  </a:cubicBezTo>
                  <a:cubicBezTo>
                    <a:pt x="91810" y="73554"/>
                    <a:pt x="170061" y="39026"/>
                    <a:pt x="255852" y="39026"/>
                  </a:cubicBezTo>
                  <a:cubicBezTo>
                    <a:pt x="341643" y="39026"/>
                    <a:pt x="419927" y="72066"/>
                    <a:pt x="478598" y="127595"/>
                  </a:cubicBezTo>
                  <a:cubicBezTo>
                    <a:pt x="490670" y="120088"/>
                    <a:pt x="501187" y="111092"/>
                    <a:pt x="511737" y="103584"/>
                  </a:cubicBezTo>
                  <a:close/>
                </a:path>
              </a:pathLst>
            </a:custGeom>
            <a:solidFill>
              <a:srgbClr val="FAE38E"/>
            </a:solidFill>
            <a:ln w="8467" cap="flat">
              <a:noFill/>
              <a:prstDash val="solid"/>
              <a:miter/>
            </a:ln>
          </p:spPr>
          <p:txBody>
            <a:bodyPr rtlCol="0" anchor="ctr"/>
            <a:lstStyle/>
            <a:p>
              <a:endParaRPr lang="en-US"/>
            </a:p>
          </p:txBody>
        </p:sp>
        <p:sp>
          <p:nvSpPr>
            <p:cNvPr id="77" name="Graphic 135">
              <a:extLst>
                <a:ext uri="{FF2B5EF4-FFF2-40B4-BE49-F238E27FC236}">
                  <a16:creationId xmlns:a16="http://schemas.microsoft.com/office/drawing/2014/main" id="{7533DC8C-D83B-4141-8595-9C807BE2E030}"/>
                </a:ext>
              </a:extLst>
            </p:cNvPr>
            <p:cNvSpPr/>
            <p:nvPr/>
          </p:nvSpPr>
          <p:spPr>
            <a:xfrm>
              <a:off x="3106175" y="6817973"/>
              <a:ext cx="511737" cy="127603"/>
            </a:xfrm>
            <a:custGeom>
              <a:avLst/>
              <a:gdLst>
                <a:gd name="connsiteX0" fmla="*/ 0 w 511737"/>
                <a:gd name="connsiteY0" fmla="*/ 103593 h 127603"/>
                <a:gd name="connsiteX1" fmla="*/ 33106 w 511737"/>
                <a:gd name="connsiteY1" fmla="*/ 127604 h 127603"/>
                <a:gd name="connsiteX2" fmla="*/ 255852 w 511737"/>
                <a:gd name="connsiteY2" fmla="*/ 39067 h 127603"/>
                <a:gd name="connsiteX3" fmla="*/ 478631 w 511737"/>
                <a:gd name="connsiteY3" fmla="*/ 127604 h 127603"/>
                <a:gd name="connsiteX4" fmla="*/ 511737 w 511737"/>
                <a:gd name="connsiteY4" fmla="*/ 103593 h 127603"/>
                <a:gd name="connsiteX5" fmla="*/ 255852 w 511737"/>
                <a:gd name="connsiteY5" fmla="*/ 41 h 127603"/>
                <a:gd name="connsiteX6" fmla="*/ 0 w 511737"/>
                <a:gd name="connsiteY6" fmla="*/ 103593 h 127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737" h="127603">
                  <a:moveTo>
                    <a:pt x="0" y="103593"/>
                  </a:moveTo>
                  <a:cubicBezTo>
                    <a:pt x="10550" y="111100"/>
                    <a:pt x="22589" y="118608"/>
                    <a:pt x="33106" y="127604"/>
                  </a:cubicBezTo>
                  <a:cubicBezTo>
                    <a:pt x="91810" y="73562"/>
                    <a:pt x="170061" y="39067"/>
                    <a:pt x="255852" y="39067"/>
                  </a:cubicBezTo>
                  <a:cubicBezTo>
                    <a:pt x="341643" y="39067"/>
                    <a:pt x="419927" y="72074"/>
                    <a:pt x="478631" y="127604"/>
                  </a:cubicBezTo>
                  <a:cubicBezTo>
                    <a:pt x="489148" y="118608"/>
                    <a:pt x="499699" y="111100"/>
                    <a:pt x="511737" y="103593"/>
                  </a:cubicBezTo>
                  <a:cubicBezTo>
                    <a:pt x="445525" y="39067"/>
                    <a:pt x="355203" y="41"/>
                    <a:pt x="255852" y="41"/>
                  </a:cubicBezTo>
                  <a:cubicBezTo>
                    <a:pt x="156534" y="-1480"/>
                    <a:pt x="66212" y="39067"/>
                    <a:pt x="0" y="103593"/>
                  </a:cubicBezTo>
                  <a:close/>
                </a:path>
              </a:pathLst>
            </a:custGeom>
            <a:solidFill>
              <a:srgbClr val="FAE38E"/>
            </a:solidFill>
            <a:ln w="8467" cap="flat">
              <a:noFill/>
              <a:prstDash val="solid"/>
              <a:miter/>
            </a:ln>
          </p:spPr>
          <p:txBody>
            <a:bodyPr rtlCol="0" anchor="ctr"/>
            <a:lstStyle/>
            <a:p>
              <a:endParaRPr lang="en-US"/>
            </a:p>
          </p:txBody>
        </p:sp>
      </p:grpSp>
      <p:pic>
        <p:nvPicPr>
          <p:cNvPr id="78" name="Picture 77" descr="A picture containing diagram&#10;&#10;Description automatically generated">
            <a:extLst>
              <a:ext uri="{FF2B5EF4-FFF2-40B4-BE49-F238E27FC236}">
                <a16:creationId xmlns:a16="http://schemas.microsoft.com/office/drawing/2014/main" id="{BB88CA54-9E98-4E5F-90AC-3FC5084CD867}"/>
              </a:ext>
            </a:extLst>
          </p:cNvPr>
          <p:cNvPicPr>
            <a:picLocks noChangeAspect="1"/>
          </p:cNvPicPr>
          <p:nvPr userDrawn="1"/>
        </p:nvPicPr>
        <p:blipFill>
          <a:blip r:embed="rId56" cstate="print">
            <a:extLst>
              <a:ext uri="{28A0092B-C50C-407E-A947-70E740481C1C}">
                <a14:useLocalDpi xmlns:a14="http://schemas.microsoft.com/office/drawing/2010/main" val="0"/>
              </a:ext>
            </a:extLst>
          </a:blip>
          <a:stretch>
            <a:fillRect/>
          </a:stretch>
        </p:blipFill>
        <p:spPr>
          <a:xfrm>
            <a:off x="0" y="10587014"/>
            <a:ext cx="1881378" cy="1625303"/>
          </a:xfrm>
          <a:prstGeom prst="rect">
            <a:avLst/>
          </a:prstGeom>
        </p:spPr>
      </p:pic>
    </p:spTree>
    <p:extLst>
      <p:ext uri="{BB962C8B-B14F-4D97-AF65-F5344CB8AC3E}">
        <p14:creationId xmlns:p14="http://schemas.microsoft.com/office/powerpoint/2010/main" val="1122638886"/>
      </p:ext>
    </p:extLst>
  </p:cSld>
  <p:clrMap bg1="lt1" tx1="dk1" bg2="lt2" tx2="dk2" accent1="accent1" accent2="accent2" accent3="accent3" accent4="accent4" accent5="accent5" accent6="accent6" hlink="hlink" folHlink="folHlink"/>
  <p:sldLayoutIdLst>
    <p:sldLayoutId id="2147483649" r:id="rId1"/>
    <p:sldLayoutId id="2147483734" r:id="rId2"/>
    <p:sldLayoutId id="2147483733" r:id="rId3"/>
    <p:sldLayoutId id="2147483732" r:id="rId4"/>
    <p:sldLayoutId id="2147483731" r:id="rId5"/>
    <p:sldLayoutId id="2147483730" r:id="rId6"/>
    <p:sldLayoutId id="2147483729" r:id="rId7"/>
    <p:sldLayoutId id="2147483728" r:id="rId8"/>
    <p:sldLayoutId id="2147483726" r:id="rId9"/>
    <p:sldLayoutId id="2147483723" r:id="rId10"/>
    <p:sldLayoutId id="2147483722" r:id="rId11"/>
    <p:sldLayoutId id="2147483721" r:id="rId12"/>
    <p:sldLayoutId id="2147483720" r:id="rId13"/>
    <p:sldLayoutId id="2147483717" r:id="rId14"/>
    <p:sldLayoutId id="2147483715" r:id="rId15"/>
    <p:sldLayoutId id="2147483713" r:id="rId16"/>
    <p:sldLayoutId id="2147483712" r:id="rId17"/>
    <p:sldLayoutId id="2147483698" r:id="rId18"/>
    <p:sldLayoutId id="2147483697" r:id="rId19"/>
    <p:sldLayoutId id="2147483696" r:id="rId20"/>
    <p:sldLayoutId id="2147483650" r:id="rId21"/>
    <p:sldLayoutId id="2147483736" r:id="rId22"/>
    <p:sldLayoutId id="2147483735" r:id="rId23"/>
    <p:sldLayoutId id="2147483727" r:id="rId24"/>
    <p:sldLayoutId id="2147483725" r:id="rId25"/>
    <p:sldLayoutId id="2147483724" r:id="rId26"/>
    <p:sldLayoutId id="2147483719" r:id="rId27"/>
    <p:sldLayoutId id="2147483718" r:id="rId28"/>
    <p:sldLayoutId id="2147483716" r:id="rId29"/>
    <p:sldLayoutId id="2147483714" r:id="rId30"/>
    <p:sldLayoutId id="2147483711" r:id="rId31"/>
    <p:sldLayoutId id="2147483710" r:id="rId32"/>
    <p:sldLayoutId id="2147483709" r:id="rId33"/>
    <p:sldLayoutId id="2147483708" r:id="rId34"/>
    <p:sldLayoutId id="2147483707" r:id="rId35"/>
    <p:sldLayoutId id="2147483706" r:id="rId36"/>
    <p:sldLayoutId id="2147483705" r:id="rId37"/>
    <p:sldLayoutId id="2147483704" r:id="rId38"/>
    <p:sldLayoutId id="2147483703" r:id="rId39"/>
    <p:sldLayoutId id="2147483702" r:id="rId40"/>
    <p:sldLayoutId id="2147483701" r:id="rId41"/>
    <p:sldLayoutId id="2147483700" r:id="rId42"/>
    <p:sldLayoutId id="2147483699" r:id="rId43"/>
    <p:sldLayoutId id="2147483651" r:id="rId44"/>
    <p:sldLayoutId id="2147483652" r:id="rId45"/>
    <p:sldLayoutId id="2147483653" r:id="rId46"/>
    <p:sldLayoutId id="2147483654" r:id="rId47"/>
    <p:sldLayoutId id="2147483655" r:id="rId48"/>
    <p:sldLayoutId id="2147483656" r:id="rId49"/>
    <p:sldLayoutId id="2147483657" r:id="rId50"/>
    <p:sldLayoutId id="2147483658" r:id="rId51"/>
    <p:sldLayoutId id="2147483659" r:id="rId5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g"/><Relationship Id="rId1" Type="http://schemas.openxmlformats.org/officeDocument/2006/relationships/slideLayout" Target="../slideLayouts/slideLayout21.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21.xml"/><Relationship Id="rId5" Type="http://schemas.openxmlformats.org/officeDocument/2006/relationships/image" Target="../media/image19.jp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jpg"/><Relationship Id="rId7"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png"/><Relationship Id="rId9" Type="http://schemas.openxmlformats.org/officeDocument/2006/relationships/image" Target="../media/image20.gif"/></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13" Type="http://schemas.openxmlformats.org/officeDocument/2006/relationships/customXml" Target="../ink/ink2.xml"/><Relationship Id="rId18" Type="http://schemas.openxmlformats.org/officeDocument/2006/relationships/image" Target="../media/image28.png"/><Relationship Id="rId26" Type="http://schemas.openxmlformats.org/officeDocument/2006/relationships/image" Target="../media/image32.png"/><Relationship Id="rId39" Type="http://schemas.openxmlformats.org/officeDocument/2006/relationships/customXml" Target="../ink/ink15.xml"/><Relationship Id="rId21" Type="http://schemas.openxmlformats.org/officeDocument/2006/relationships/customXml" Target="../ink/ink6.xml"/><Relationship Id="rId34" Type="http://schemas.openxmlformats.org/officeDocument/2006/relationships/image" Target="../media/image36.png"/><Relationship Id="rId42" Type="http://schemas.openxmlformats.org/officeDocument/2006/relationships/image" Target="../media/image40.png"/><Relationship Id="rId47" Type="http://schemas.openxmlformats.org/officeDocument/2006/relationships/customXml" Target="../ink/ink19.xml"/><Relationship Id="rId50" Type="http://schemas.openxmlformats.org/officeDocument/2006/relationships/image" Target="../media/image44.png"/><Relationship Id="rId55" Type="http://schemas.openxmlformats.org/officeDocument/2006/relationships/customXml" Target="../ink/ink23.xml"/><Relationship Id="rId7" Type="http://schemas.openxmlformats.org/officeDocument/2006/relationships/image" Target="../media/image5.png"/><Relationship Id="rId12" Type="http://schemas.openxmlformats.org/officeDocument/2006/relationships/image" Target="../media/image25.png"/><Relationship Id="rId17" Type="http://schemas.openxmlformats.org/officeDocument/2006/relationships/customXml" Target="../ink/ink4.xml"/><Relationship Id="rId25" Type="http://schemas.openxmlformats.org/officeDocument/2006/relationships/customXml" Target="../ink/ink8.xml"/><Relationship Id="rId33" Type="http://schemas.openxmlformats.org/officeDocument/2006/relationships/customXml" Target="../ink/ink12.xml"/><Relationship Id="rId38" Type="http://schemas.openxmlformats.org/officeDocument/2006/relationships/image" Target="../media/image38.png"/><Relationship Id="rId46" Type="http://schemas.openxmlformats.org/officeDocument/2006/relationships/image" Target="../media/image42.png"/><Relationship Id="rId2" Type="http://schemas.openxmlformats.org/officeDocument/2006/relationships/notesSlide" Target="../notesSlides/notesSlide12.xml"/><Relationship Id="rId16" Type="http://schemas.openxmlformats.org/officeDocument/2006/relationships/image" Target="../media/image27.png"/><Relationship Id="rId20" Type="http://schemas.openxmlformats.org/officeDocument/2006/relationships/image" Target="../media/image29.png"/><Relationship Id="rId29" Type="http://schemas.openxmlformats.org/officeDocument/2006/relationships/customXml" Target="../ink/ink10.xml"/><Relationship Id="rId41" Type="http://schemas.openxmlformats.org/officeDocument/2006/relationships/customXml" Target="../ink/ink16.xml"/><Relationship Id="rId54"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customXml" Target="../ink/ink1.xml"/><Relationship Id="rId24" Type="http://schemas.openxmlformats.org/officeDocument/2006/relationships/image" Target="../media/image31.png"/><Relationship Id="rId32" Type="http://schemas.openxmlformats.org/officeDocument/2006/relationships/image" Target="../media/image35.png"/><Relationship Id="rId37" Type="http://schemas.openxmlformats.org/officeDocument/2006/relationships/customXml" Target="../ink/ink14.xml"/><Relationship Id="rId40" Type="http://schemas.openxmlformats.org/officeDocument/2006/relationships/image" Target="../media/image39.png"/><Relationship Id="rId45" Type="http://schemas.openxmlformats.org/officeDocument/2006/relationships/customXml" Target="../ink/ink18.xml"/><Relationship Id="rId53" Type="http://schemas.openxmlformats.org/officeDocument/2006/relationships/customXml" Target="../ink/ink22.xml"/><Relationship Id="rId5" Type="http://schemas.openxmlformats.org/officeDocument/2006/relationships/image" Target="../media/image9.jpg"/><Relationship Id="rId15" Type="http://schemas.openxmlformats.org/officeDocument/2006/relationships/customXml" Target="../ink/ink3.xml"/><Relationship Id="rId23" Type="http://schemas.openxmlformats.org/officeDocument/2006/relationships/customXml" Target="../ink/ink7.xml"/><Relationship Id="rId28" Type="http://schemas.openxmlformats.org/officeDocument/2006/relationships/image" Target="../media/image33.png"/><Relationship Id="rId36" Type="http://schemas.openxmlformats.org/officeDocument/2006/relationships/image" Target="../media/image37.png"/><Relationship Id="rId49" Type="http://schemas.openxmlformats.org/officeDocument/2006/relationships/customXml" Target="../ink/ink20.xml"/><Relationship Id="rId57" Type="http://schemas.openxmlformats.org/officeDocument/2006/relationships/image" Target="../media/image20.gif"/><Relationship Id="rId10" Type="http://schemas.openxmlformats.org/officeDocument/2006/relationships/image" Target="../media/image23.png"/><Relationship Id="rId19" Type="http://schemas.openxmlformats.org/officeDocument/2006/relationships/customXml" Target="../ink/ink5.xml"/><Relationship Id="rId31" Type="http://schemas.openxmlformats.org/officeDocument/2006/relationships/customXml" Target="../ink/ink11.xml"/><Relationship Id="rId44" Type="http://schemas.openxmlformats.org/officeDocument/2006/relationships/image" Target="../media/image41.png"/><Relationship Id="rId52" Type="http://schemas.openxmlformats.org/officeDocument/2006/relationships/image" Target="../media/image45.png"/><Relationship Id="rId4" Type="http://schemas.openxmlformats.org/officeDocument/2006/relationships/image" Target="../media/image8.png"/><Relationship Id="rId9" Type="http://schemas.openxmlformats.org/officeDocument/2006/relationships/image" Target="../media/image22.png"/><Relationship Id="rId14" Type="http://schemas.openxmlformats.org/officeDocument/2006/relationships/image" Target="../media/image26.png"/><Relationship Id="rId22" Type="http://schemas.openxmlformats.org/officeDocument/2006/relationships/image" Target="../media/image30.png"/><Relationship Id="rId27" Type="http://schemas.openxmlformats.org/officeDocument/2006/relationships/customXml" Target="../ink/ink9.xml"/><Relationship Id="rId30" Type="http://schemas.openxmlformats.org/officeDocument/2006/relationships/image" Target="../media/image34.png"/><Relationship Id="rId35" Type="http://schemas.openxmlformats.org/officeDocument/2006/relationships/customXml" Target="../ink/ink13.xml"/><Relationship Id="rId43" Type="http://schemas.openxmlformats.org/officeDocument/2006/relationships/customXml" Target="../ink/ink17.xml"/><Relationship Id="rId48" Type="http://schemas.openxmlformats.org/officeDocument/2006/relationships/image" Target="../media/image43.png"/><Relationship Id="rId56" Type="http://schemas.openxmlformats.org/officeDocument/2006/relationships/image" Target="../media/image47.png"/><Relationship Id="rId8" Type="http://schemas.openxmlformats.org/officeDocument/2006/relationships/image" Target="../media/image6.png"/><Relationship Id="rId51" Type="http://schemas.openxmlformats.org/officeDocument/2006/relationships/customXml" Target="../ink/ink21.xml"/><Relationship Id="rId3" Type="http://schemas.openxmlformats.org/officeDocument/2006/relationships/image" Target="../media/image7.jpg"/></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13" Type="http://schemas.openxmlformats.org/officeDocument/2006/relationships/customXml" Target="../ink/ink28.xml"/><Relationship Id="rId18" Type="http://schemas.openxmlformats.org/officeDocument/2006/relationships/image" Target="../media/image55.png"/><Relationship Id="rId26" Type="http://schemas.openxmlformats.org/officeDocument/2006/relationships/image" Target="../media/image59.png"/><Relationship Id="rId39" Type="http://schemas.openxmlformats.org/officeDocument/2006/relationships/customXml" Target="../ink/ink41.xml"/><Relationship Id="rId21" Type="http://schemas.openxmlformats.org/officeDocument/2006/relationships/customXml" Target="../ink/ink32.xml"/><Relationship Id="rId34" Type="http://schemas.openxmlformats.org/officeDocument/2006/relationships/image" Target="../media/image63.png"/><Relationship Id="rId42" Type="http://schemas.openxmlformats.org/officeDocument/2006/relationships/image" Target="../media/image67.png"/><Relationship Id="rId47" Type="http://schemas.openxmlformats.org/officeDocument/2006/relationships/customXml" Target="../ink/ink45.xml"/><Relationship Id="rId50" Type="http://schemas.openxmlformats.org/officeDocument/2006/relationships/image" Target="../media/image71.png"/><Relationship Id="rId55" Type="http://schemas.openxmlformats.org/officeDocument/2006/relationships/customXml" Target="../ink/ink51.xml"/><Relationship Id="rId63" Type="http://schemas.openxmlformats.org/officeDocument/2006/relationships/image" Target="../media/image25.gif"/><Relationship Id="rId68" Type="http://schemas.openxmlformats.org/officeDocument/2006/relationships/image" Target="../media/image74.png"/><Relationship Id="rId7" Type="http://schemas.openxmlformats.org/officeDocument/2006/relationships/customXml" Target="../ink/ink25.xml"/><Relationship Id="rId2" Type="http://schemas.openxmlformats.org/officeDocument/2006/relationships/notesSlide" Target="../notesSlides/notesSlide13.xml"/><Relationship Id="rId16" Type="http://schemas.openxmlformats.org/officeDocument/2006/relationships/image" Target="../media/image54.png"/><Relationship Id="rId29" Type="http://schemas.openxmlformats.org/officeDocument/2006/relationships/customXml" Target="../ink/ink36.xml"/><Relationship Id="rId1" Type="http://schemas.openxmlformats.org/officeDocument/2006/relationships/slideLayout" Target="../slideLayouts/slideLayout21.xml"/><Relationship Id="rId6" Type="http://schemas.openxmlformats.org/officeDocument/2006/relationships/image" Target="../media/image49.png"/><Relationship Id="rId11" Type="http://schemas.openxmlformats.org/officeDocument/2006/relationships/customXml" Target="../ink/ink27.xml"/><Relationship Id="rId24" Type="http://schemas.openxmlformats.org/officeDocument/2006/relationships/image" Target="../media/image58.png"/><Relationship Id="rId32" Type="http://schemas.openxmlformats.org/officeDocument/2006/relationships/image" Target="../media/image62.png"/><Relationship Id="rId37" Type="http://schemas.openxmlformats.org/officeDocument/2006/relationships/customXml" Target="../ink/ink40.xml"/><Relationship Id="rId40" Type="http://schemas.openxmlformats.org/officeDocument/2006/relationships/image" Target="../media/image66.png"/><Relationship Id="rId45" Type="http://schemas.openxmlformats.org/officeDocument/2006/relationships/customXml" Target="../ink/ink44.xml"/><Relationship Id="rId53" Type="http://schemas.openxmlformats.org/officeDocument/2006/relationships/customXml" Target="../ink/ink49.xml"/><Relationship Id="rId58" Type="http://schemas.openxmlformats.org/officeDocument/2006/relationships/customXml" Target="../ink/ink54.xml"/><Relationship Id="rId66" Type="http://schemas.openxmlformats.org/officeDocument/2006/relationships/image" Target="../media/image72.png"/><Relationship Id="rId5" Type="http://schemas.openxmlformats.org/officeDocument/2006/relationships/customXml" Target="../ink/ink24.xml"/><Relationship Id="rId15" Type="http://schemas.openxmlformats.org/officeDocument/2006/relationships/customXml" Target="../ink/ink29.xml"/><Relationship Id="rId23" Type="http://schemas.openxmlformats.org/officeDocument/2006/relationships/customXml" Target="../ink/ink33.xml"/><Relationship Id="rId28" Type="http://schemas.openxmlformats.org/officeDocument/2006/relationships/image" Target="../media/image60.png"/><Relationship Id="rId36" Type="http://schemas.openxmlformats.org/officeDocument/2006/relationships/image" Target="../media/image64.png"/><Relationship Id="rId49" Type="http://schemas.openxmlformats.org/officeDocument/2006/relationships/customXml" Target="../ink/ink46.xml"/><Relationship Id="rId57" Type="http://schemas.openxmlformats.org/officeDocument/2006/relationships/customXml" Target="../ink/ink53.xml"/><Relationship Id="rId61" Type="http://schemas.openxmlformats.org/officeDocument/2006/relationships/customXml" Target="../ink/ink57.xml"/><Relationship Id="rId10" Type="http://schemas.openxmlformats.org/officeDocument/2006/relationships/image" Target="../media/image51.png"/><Relationship Id="rId19" Type="http://schemas.openxmlformats.org/officeDocument/2006/relationships/customXml" Target="../ink/ink31.xml"/><Relationship Id="rId31" Type="http://schemas.openxmlformats.org/officeDocument/2006/relationships/customXml" Target="../ink/ink37.xml"/><Relationship Id="rId44" Type="http://schemas.openxmlformats.org/officeDocument/2006/relationships/image" Target="../media/image68.png"/><Relationship Id="rId52" Type="http://schemas.openxmlformats.org/officeDocument/2006/relationships/customXml" Target="../ink/ink48.xml"/><Relationship Id="rId60" Type="http://schemas.openxmlformats.org/officeDocument/2006/relationships/customXml" Target="../ink/ink56.xml"/><Relationship Id="rId65" Type="http://schemas.openxmlformats.org/officeDocument/2006/relationships/image" Target="../media/image48.png"/><Relationship Id="rId4" Type="http://schemas.openxmlformats.org/officeDocument/2006/relationships/image" Target="../media/image23.png"/><Relationship Id="rId9" Type="http://schemas.openxmlformats.org/officeDocument/2006/relationships/customXml" Target="../ink/ink26.xml"/><Relationship Id="rId14" Type="http://schemas.openxmlformats.org/officeDocument/2006/relationships/image" Target="../media/image53.png"/><Relationship Id="rId22" Type="http://schemas.openxmlformats.org/officeDocument/2006/relationships/image" Target="../media/image57.png"/><Relationship Id="rId27" Type="http://schemas.openxmlformats.org/officeDocument/2006/relationships/customXml" Target="../ink/ink35.xml"/><Relationship Id="rId30" Type="http://schemas.openxmlformats.org/officeDocument/2006/relationships/image" Target="../media/image61.png"/><Relationship Id="rId35" Type="http://schemas.openxmlformats.org/officeDocument/2006/relationships/customXml" Target="../ink/ink39.xml"/><Relationship Id="rId43" Type="http://schemas.openxmlformats.org/officeDocument/2006/relationships/customXml" Target="../ink/ink43.xml"/><Relationship Id="rId48" Type="http://schemas.openxmlformats.org/officeDocument/2006/relationships/image" Target="../media/image70.png"/><Relationship Id="rId56" Type="http://schemas.openxmlformats.org/officeDocument/2006/relationships/customXml" Target="../ink/ink52.xml"/><Relationship Id="rId64" Type="http://schemas.openxmlformats.org/officeDocument/2006/relationships/image" Target="../media/image26.gif"/><Relationship Id="rId69" Type="http://schemas.microsoft.com/office/2007/relationships/hdphoto" Target="../media/hdphoto2.wdp"/><Relationship Id="rId8" Type="http://schemas.openxmlformats.org/officeDocument/2006/relationships/image" Target="../media/image50.png"/><Relationship Id="rId51" Type="http://schemas.openxmlformats.org/officeDocument/2006/relationships/customXml" Target="../ink/ink47.xml"/><Relationship Id="rId3" Type="http://schemas.openxmlformats.org/officeDocument/2006/relationships/image" Target="../media/image24.png"/><Relationship Id="rId12" Type="http://schemas.openxmlformats.org/officeDocument/2006/relationships/image" Target="../media/image52.png"/><Relationship Id="rId17" Type="http://schemas.openxmlformats.org/officeDocument/2006/relationships/customXml" Target="../ink/ink30.xml"/><Relationship Id="rId25" Type="http://schemas.openxmlformats.org/officeDocument/2006/relationships/customXml" Target="../ink/ink34.xml"/><Relationship Id="rId33" Type="http://schemas.openxmlformats.org/officeDocument/2006/relationships/customXml" Target="../ink/ink38.xml"/><Relationship Id="rId38" Type="http://schemas.openxmlformats.org/officeDocument/2006/relationships/image" Target="../media/image65.png"/><Relationship Id="rId46" Type="http://schemas.openxmlformats.org/officeDocument/2006/relationships/image" Target="../media/image69.png"/><Relationship Id="rId59" Type="http://schemas.openxmlformats.org/officeDocument/2006/relationships/customXml" Target="../ink/ink55.xml"/><Relationship Id="rId67" Type="http://schemas.openxmlformats.org/officeDocument/2006/relationships/image" Target="../media/image73.jpg"/><Relationship Id="rId20" Type="http://schemas.openxmlformats.org/officeDocument/2006/relationships/image" Target="../media/image56.png"/><Relationship Id="rId41" Type="http://schemas.openxmlformats.org/officeDocument/2006/relationships/customXml" Target="../ink/ink42.xml"/><Relationship Id="rId54" Type="http://schemas.openxmlformats.org/officeDocument/2006/relationships/customXml" Target="../ink/ink50.xml"/><Relationship Id="rId62" Type="http://schemas.openxmlformats.org/officeDocument/2006/relationships/customXml" Target="../ink/ink58.xml"/></Relationships>
</file>

<file path=ppt/slides/_rels/slide3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7.jpg"/><Relationship Id="rId7"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png"/><Relationship Id="rId9" Type="http://schemas.openxmlformats.org/officeDocument/2006/relationships/image" Target="../media/image4.jpg"/></Relationships>
</file>

<file path=ppt/slides/_rels/slide3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7.jpg"/><Relationship Id="rId7"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png"/><Relationship Id="rId9" Type="http://schemas.openxmlformats.org/officeDocument/2006/relationships/image" Target="../media/image4.jpg"/></Relationships>
</file>

<file path=ppt/slides/_rels/slide3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7.jpg"/><Relationship Id="rId7"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png"/><Relationship Id="rId9" Type="http://schemas.openxmlformats.org/officeDocument/2006/relationships/image" Target="../media/image4.jpg"/></Relationships>
</file>

<file path=ppt/slides/_rels/slide3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7.jpg"/><Relationship Id="rId7"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png"/><Relationship Id="rId9" Type="http://schemas.openxmlformats.org/officeDocument/2006/relationships/image" Target="../media/image4.jpg"/></Relationships>
</file>

<file path=ppt/slides/_rels/slide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jpg"/><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98BE020A-CE78-4E12-A9E2-558D64E19A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766" y="580521"/>
            <a:ext cx="11717734" cy="5991729"/>
          </a:xfrm>
          <a:prstGeom prst="rect">
            <a:avLst/>
          </a:prstGeom>
          <a:ln>
            <a:noFill/>
          </a:ln>
          <a:effectLst>
            <a:softEdge rad="112500"/>
          </a:effectLst>
        </p:spPr>
      </p:pic>
      <p:sp>
        <p:nvSpPr>
          <p:cNvPr id="2" name="Rectangle: Rounded Corners 1">
            <a:extLst>
              <a:ext uri="{FF2B5EF4-FFF2-40B4-BE49-F238E27FC236}">
                <a16:creationId xmlns:a16="http://schemas.microsoft.com/office/drawing/2014/main" id="{86C50AAB-177F-4EB6-813F-9A8D871CD9EC}"/>
              </a:ext>
            </a:extLst>
          </p:cNvPr>
          <p:cNvSpPr/>
          <p:nvPr/>
        </p:nvSpPr>
        <p:spPr>
          <a:xfrm>
            <a:off x="1943554" y="1688869"/>
            <a:ext cx="8458200" cy="3653126"/>
          </a:xfrm>
          <a:prstGeom prst="roundRect">
            <a:avLst/>
          </a:prstGeom>
          <a:solidFill>
            <a:srgbClr val="34070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D495FC80-E1C1-4EF4-A150-CBAF446BA7DE}"/>
              </a:ext>
            </a:extLst>
          </p:cNvPr>
          <p:cNvSpPr/>
          <p:nvPr/>
        </p:nvSpPr>
        <p:spPr>
          <a:xfrm>
            <a:off x="1764943" y="1645592"/>
            <a:ext cx="8673549" cy="3796061"/>
          </a:xfrm>
          <a:prstGeom prst="roundRect">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FB7E8152-E7FE-4149-9A8A-86DCB17BE14B}"/>
              </a:ext>
            </a:extLst>
          </p:cNvPr>
          <p:cNvSpPr/>
          <p:nvPr/>
        </p:nvSpPr>
        <p:spPr>
          <a:xfrm>
            <a:off x="1974647" y="1520482"/>
            <a:ext cx="8458199" cy="3764007"/>
          </a:xfrm>
          <a:prstGeom prst="roundRect">
            <a:avLst/>
          </a:prstGeom>
          <a:no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DF2E0EC-0D15-4800-9DDE-3750C4E4EF54}"/>
              </a:ext>
            </a:extLst>
          </p:cNvPr>
          <p:cNvSpPr txBox="1"/>
          <p:nvPr/>
        </p:nvSpPr>
        <p:spPr>
          <a:xfrm>
            <a:off x="867192" y="1878992"/>
            <a:ext cx="10610923"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800" spc="600" noProof="0" dirty="0" err="1">
                <a:solidFill>
                  <a:prstClr val="white"/>
                </a:solidFill>
                <a:latin typeface="UTM Iron Gothic" panose="02040603050506020204" pitchFamily="18" charset="0"/>
              </a:rPr>
              <a:t>Tập</a:t>
            </a:r>
            <a:r>
              <a:rPr lang="en-US" sz="13800" spc="600" noProof="0" dirty="0">
                <a:solidFill>
                  <a:prstClr val="white"/>
                </a:solidFill>
                <a:latin typeface="UTM Iron Gothic" panose="02040603050506020204" pitchFamily="18" charset="0"/>
              </a:rPr>
              <a:t> </a:t>
            </a:r>
            <a:r>
              <a:rPr lang="en-US" sz="13800" spc="600" noProof="0" dirty="0" err="1">
                <a:solidFill>
                  <a:prstClr val="white"/>
                </a:solidFill>
                <a:latin typeface="UTM Iron Gothic" panose="02040603050506020204" pitchFamily="18" charset="0"/>
              </a:rPr>
              <a:t>đọc</a:t>
            </a:r>
            <a:endParaRPr kumimoji="0" lang="en-US" sz="13800" b="0" i="0" u="none" strike="noStrike" kern="1200" cap="none" spc="600" normalizeH="0" baseline="0" noProof="0" dirty="0">
              <a:ln>
                <a:noFill/>
              </a:ln>
              <a:solidFill>
                <a:prstClr val="white"/>
              </a:solidFill>
              <a:effectLst/>
              <a:uLnTx/>
              <a:uFillTx/>
              <a:latin typeface="UTM Iron Gothic" panose="02040603050506020204" pitchFamily="18" charset="0"/>
            </a:endParaRPr>
          </a:p>
        </p:txBody>
      </p:sp>
      <p:sp>
        <p:nvSpPr>
          <p:cNvPr id="11" name="TextBox 10">
            <a:extLst>
              <a:ext uri="{FF2B5EF4-FFF2-40B4-BE49-F238E27FC236}">
                <a16:creationId xmlns:a16="http://schemas.microsoft.com/office/drawing/2014/main" id="{29A31B45-B6DF-431D-86CF-8B559658201D}"/>
              </a:ext>
            </a:extLst>
          </p:cNvPr>
          <p:cNvSpPr txBox="1"/>
          <p:nvPr/>
        </p:nvSpPr>
        <p:spPr>
          <a:xfrm>
            <a:off x="1070528" y="4453492"/>
            <a:ext cx="106109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spc="600" dirty="0" err="1">
                <a:solidFill>
                  <a:prstClr val="white"/>
                </a:solidFill>
                <a:latin typeface="UTM Iron Gothic" panose="02040603050506020204" pitchFamily="18" charset="0"/>
              </a:rPr>
              <a:t>Lớp</a:t>
            </a:r>
            <a:r>
              <a:rPr lang="en-US" sz="4800" spc="600" dirty="0">
                <a:solidFill>
                  <a:prstClr val="white"/>
                </a:solidFill>
                <a:latin typeface="UTM Iron Gothic" panose="02040603050506020204" pitchFamily="18" charset="0"/>
              </a:rPr>
              <a:t> 4</a:t>
            </a:r>
            <a:endParaRPr kumimoji="0" lang="en-US" sz="4800" u="none" strike="noStrike" kern="1200" cap="none" spc="600" normalizeH="0" baseline="0" noProof="0" dirty="0">
              <a:ln>
                <a:noFill/>
              </a:ln>
              <a:solidFill>
                <a:prstClr val="white"/>
              </a:solidFill>
              <a:effectLst/>
              <a:uLnTx/>
              <a:uFillTx/>
              <a:latin typeface="UTM Iron Gothic" panose="02040603050506020204" pitchFamily="18" charset="0"/>
            </a:endParaRPr>
          </a:p>
        </p:txBody>
      </p:sp>
    </p:spTree>
    <p:extLst>
      <p:ext uri="{BB962C8B-B14F-4D97-AF65-F5344CB8AC3E}">
        <p14:creationId xmlns:p14="http://schemas.microsoft.com/office/powerpoint/2010/main" val="2295265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hidden="1">
            <a:extLst>
              <a:ext uri="{FF2B5EF4-FFF2-40B4-BE49-F238E27FC236}">
                <a16:creationId xmlns:a16="http://schemas.microsoft.com/office/drawing/2014/main" id="{E765920E-4251-400C-A584-49820EF86DC0}"/>
              </a:ext>
            </a:extLst>
          </p:cNvPr>
          <p:cNvGrpSpPr/>
          <p:nvPr/>
        </p:nvGrpSpPr>
        <p:grpSpPr>
          <a:xfrm flipH="1">
            <a:off x="6458730" y="5945863"/>
            <a:ext cx="5588294" cy="474304"/>
            <a:chOff x="396540" y="859316"/>
            <a:chExt cx="5588294" cy="474304"/>
          </a:xfrm>
          <a:effectLst>
            <a:glow rad="50800">
              <a:srgbClr val="00B0F0">
                <a:alpha val="27000"/>
              </a:srgbClr>
            </a:glow>
          </a:effectLst>
        </p:grpSpPr>
        <p:cxnSp>
          <p:nvCxnSpPr>
            <p:cNvPr id="27" name="Straight Connector 26" hidden="1">
              <a:extLst>
                <a:ext uri="{FF2B5EF4-FFF2-40B4-BE49-F238E27FC236}">
                  <a16:creationId xmlns:a16="http://schemas.microsoft.com/office/drawing/2014/main" id="{72CA0E71-EA2B-4EE6-B075-B4F5944D580A}"/>
                </a:ext>
              </a:extLst>
            </p:cNvPr>
            <p:cNvCxnSpPr/>
            <p:nvPr/>
          </p:nvCxnSpPr>
          <p:spPr>
            <a:xfrm>
              <a:off x="396540" y="861141"/>
              <a:ext cx="16415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hidden="1">
              <a:extLst>
                <a:ext uri="{FF2B5EF4-FFF2-40B4-BE49-F238E27FC236}">
                  <a16:creationId xmlns:a16="http://schemas.microsoft.com/office/drawing/2014/main" id="{D0AF223A-F143-4D11-84E8-F6BDA7AF32EE}"/>
                </a:ext>
              </a:extLst>
            </p:cNvPr>
            <p:cNvCxnSpPr>
              <a:cxnSpLocks/>
            </p:cNvCxnSpPr>
            <p:nvPr/>
          </p:nvCxnSpPr>
          <p:spPr>
            <a:xfrm>
              <a:off x="2585044" y="1286166"/>
              <a:ext cx="25011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hidden="1">
              <a:extLst>
                <a:ext uri="{FF2B5EF4-FFF2-40B4-BE49-F238E27FC236}">
                  <a16:creationId xmlns:a16="http://schemas.microsoft.com/office/drawing/2014/main" id="{2EF6477C-B11A-42D9-BB6B-D7106D48D25D}"/>
                </a:ext>
              </a:extLst>
            </p:cNvPr>
            <p:cNvCxnSpPr>
              <a:cxnSpLocks/>
            </p:cNvCxnSpPr>
            <p:nvPr/>
          </p:nvCxnSpPr>
          <p:spPr>
            <a:xfrm>
              <a:off x="2027104" y="859316"/>
              <a:ext cx="567065" cy="4286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Oval 30" hidden="1">
              <a:extLst>
                <a:ext uri="{FF2B5EF4-FFF2-40B4-BE49-F238E27FC236}">
                  <a16:creationId xmlns:a16="http://schemas.microsoft.com/office/drawing/2014/main" id="{3C07EAA0-BE1F-4B53-9D34-F848CB7E1B04}"/>
                </a:ext>
              </a:extLst>
            </p:cNvPr>
            <p:cNvSpPr/>
            <p:nvPr/>
          </p:nvSpPr>
          <p:spPr>
            <a:xfrm flipV="1">
              <a:off x="5091675" y="1238712"/>
              <a:ext cx="94908" cy="9490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2" name="Straight Connector 31" hidden="1">
              <a:extLst>
                <a:ext uri="{FF2B5EF4-FFF2-40B4-BE49-F238E27FC236}">
                  <a16:creationId xmlns:a16="http://schemas.microsoft.com/office/drawing/2014/main" id="{EA954272-6C8A-484C-A5A7-E492F2850821}"/>
                </a:ext>
              </a:extLst>
            </p:cNvPr>
            <p:cNvCxnSpPr>
              <a:cxnSpLocks/>
            </p:cNvCxnSpPr>
            <p:nvPr/>
          </p:nvCxnSpPr>
          <p:spPr>
            <a:xfrm>
              <a:off x="5186583" y="1290248"/>
              <a:ext cx="7982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3" name="Straight Connector 32" hidden="1">
            <a:extLst>
              <a:ext uri="{FF2B5EF4-FFF2-40B4-BE49-F238E27FC236}">
                <a16:creationId xmlns:a16="http://schemas.microsoft.com/office/drawing/2014/main" id="{A7CCFFAD-4E25-424C-B792-A9BD913BAB26}"/>
              </a:ext>
            </a:extLst>
          </p:cNvPr>
          <p:cNvCxnSpPr>
            <a:cxnSpLocks/>
          </p:cNvCxnSpPr>
          <p:nvPr/>
        </p:nvCxnSpPr>
        <p:spPr>
          <a:xfrm flipH="1">
            <a:off x="7780015" y="6485841"/>
            <a:ext cx="981559"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34" name="Straight Connector 33" hidden="1">
            <a:extLst>
              <a:ext uri="{FF2B5EF4-FFF2-40B4-BE49-F238E27FC236}">
                <a16:creationId xmlns:a16="http://schemas.microsoft.com/office/drawing/2014/main" id="{0CAAB2EC-FA25-4E94-8C51-301864441C88}"/>
              </a:ext>
            </a:extLst>
          </p:cNvPr>
          <p:cNvCxnSpPr>
            <a:cxnSpLocks/>
          </p:cNvCxnSpPr>
          <p:nvPr/>
        </p:nvCxnSpPr>
        <p:spPr>
          <a:xfrm flipH="1">
            <a:off x="7425130" y="6278113"/>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35" name="Group 34" hidden="1">
            <a:extLst>
              <a:ext uri="{FF2B5EF4-FFF2-40B4-BE49-F238E27FC236}">
                <a16:creationId xmlns:a16="http://schemas.microsoft.com/office/drawing/2014/main" id="{4B166ECB-B08B-4D7F-9D15-8644288D1285}"/>
              </a:ext>
            </a:extLst>
          </p:cNvPr>
          <p:cNvGrpSpPr/>
          <p:nvPr/>
        </p:nvGrpSpPr>
        <p:grpSpPr>
          <a:xfrm flipH="1">
            <a:off x="9479850" y="6265425"/>
            <a:ext cx="702507" cy="215359"/>
            <a:chOff x="2261207" y="1178878"/>
            <a:chExt cx="702507" cy="215359"/>
          </a:xfrm>
          <a:effectLst>
            <a:glow rad="50800">
              <a:srgbClr val="00B0F0">
                <a:alpha val="27000"/>
              </a:srgbClr>
            </a:glow>
          </a:effectLst>
        </p:grpSpPr>
        <p:cxnSp>
          <p:nvCxnSpPr>
            <p:cNvPr id="36" name="Straight Connector 35" hidden="1">
              <a:extLst>
                <a:ext uri="{FF2B5EF4-FFF2-40B4-BE49-F238E27FC236}">
                  <a16:creationId xmlns:a16="http://schemas.microsoft.com/office/drawing/2014/main" id="{977BB2FD-E807-49F4-A116-643881A38600}"/>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hidden="1">
              <a:extLst>
                <a:ext uri="{FF2B5EF4-FFF2-40B4-BE49-F238E27FC236}">
                  <a16:creationId xmlns:a16="http://schemas.microsoft.com/office/drawing/2014/main" id="{F784DD01-337E-48A2-B273-ADBEC8D05988}"/>
                </a:ext>
              </a:extLst>
            </p:cNvPr>
            <p:cNvCxnSpPr>
              <a:cxnSpLocks/>
            </p:cNvCxnSpPr>
            <p:nvPr/>
          </p:nvCxnSpPr>
          <p:spPr>
            <a:xfrm>
              <a:off x="2261207"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8" name="Group 37" hidden="1">
            <a:extLst>
              <a:ext uri="{FF2B5EF4-FFF2-40B4-BE49-F238E27FC236}">
                <a16:creationId xmlns:a16="http://schemas.microsoft.com/office/drawing/2014/main" id="{C45549C6-7225-4385-95DE-23A81523CCC1}"/>
              </a:ext>
            </a:extLst>
          </p:cNvPr>
          <p:cNvGrpSpPr/>
          <p:nvPr/>
        </p:nvGrpSpPr>
        <p:grpSpPr>
          <a:xfrm>
            <a:off x="218201" y="5918538"/>
            <a:ext cx="4336374" cy="428675"/>
            <a:chOff x="218201" y="6013788"/>
            <a:chExt cx="4336374" cy="428675"/>
          </a:xfrm>
        </p:grpSpPr>
        <p:cxnSp>
          <p:nvCxnSpPr>
            <p:cNvPr id="39" name="Straight Connector 38" hidden="1">
              <a:extLst>
                <a:ext uri="{FF2B5EF4-FFF2-40B4-BE49-F238E27FC236}">
                  <a16:creationId xmlns:a16="http://schemas.microsoft.com/office/drawing/2014/main" id="{E137A9F0-91D4-4FA1-80D1-F8187812927C}"/>
                </a:ext>
              </a:extLst>
            </p:cNvPr>
            <p:cNvCxnSpPr/>
            <p:nvPr/>
          </p:nvCxnSpPr>
          <p:spPr>
            <a:xfrm>
              <a:off x="218201" y="6015613"/>
              <a:ext cx="1641514"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0" name="Straight Connector 39" hidden="1">
              <a:extLst>
                <a:ext uri="{FF2B5EF4-FFF2-40B4-BE49-F238E27FC236}">
                  <a16:creationId xmlns:a16="http://schemas.microsoft.com/office/drawing/2014/main" id="{D73B7460-BC8E-4DBD-8225-9B68D1EC0578}"/>
                </a:ext>
              </a:extLst>
            </p:cNvPr>
            <p:cNvCxnSpPr>
              <a:cxnSpLocks/>
            </p:cNvCxnSpPr>
            <p:nvPr/>
          </p:nvCxnSpPr>
          <p:spPr>
            <a:xfrm>
              <a:off x="2406705" y="6440638"/>
              <a:ext cx="2147870"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1" name="Straight Connector 40" hidden="1">
              <a:extLst>
                <a:ext uri="{FF2B5EF4-FFF2-40B4-BE49-F238E27FC236}">
                  <a16:creationId xmlns:a16="http://schemas.microsoft.com/office/drawing/2014/main" id="{0BAB8909-F2DD-4284-B724-B4A3FA299D42}"/>
                </a:ext>
              </a:extLst>
            </p:cNvPr>
            <p:cNvCxnSpPr>
              <a:cxnSpLocks/>
            </p:cNvCxnSpPr>
            <p:nvPr/>
          </p:nvCxnSpPr>
          <p:spPr>
            <a:xfrm>
              <a:off x="1848765" y="6013788"/>
              <a:ext cx="567065" cy="428675"/>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sp>
        <p:nvSpPr>
          <p:cNvPr id="42" name="Oval 41" hidden="1">
            <a:extLst>
              <a:ext uri="{FF2B5EF4-FFF2-40B4-BE49-F238E27FC236}">
                <a16:creationId xmlns:a16="http://schemas.microsoft.com/office/drawing/2014/main" id="{6892A4C6-F8D0-4F75-BD23-F3B89934CC1D}"/>
              </a:ext>
            </a:extLst>
          </p:cNvPr>
          <p:cNvSpPr/>
          <p:nvPr/>
        </p:nvSpPr>
        <p:spPr>
          <a:xfrm flipV="1">
            <a:off x="6057834" y="62876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3" name="Straight Connector 42" hidden="1">
            <a:extLst>
              <a:ext uri="{FF2B5EF4-FFF2-40B4-BE49-F238E27FC236}">
                <a16:creationId xmlns:a16="http://schemas.microsoft.com/office/drawing/2014/main" id="{928A56D9-94A4-4098-BB3F-7D435159FFC6}"/>
              </a:ext>
            </a:extLst>
          </p:cNvPr>
          <p:cNvCxnSpPr>
            <a:cxnSpLocks/>
          </p:cNvCxnSpPr>
          <p:nvPr/>
        </p:nvCxnSpPr>
        <p:spPr>
          <a:xfrm>
            <a:off x="3024646" y="6449571"/>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4" name="Straight Connector 43" hidden="1">
            <a:extLst>
              <a:ext uri="{FF2B5EF4-FFF2-40B4-BE49-F238E27FC236}">
                <a16:creationId xmlns:a16="http://schemas.microsoft.com/office/drawing/2014/main" id="{24B084AE-9B86-4EB5-8E93-616C4D8C0B5F}"/>
              </a:ext>
            </a:extLst>
          </p:cNvPr>
          <p:cNvCxnSpPr>
            <a:cxnSpLocks/>
          </p:cNvCxnSpPr>
          <p:nvPr/>
        </p:nvCxnSpPr>
        <p:spPr>
          <a:xfrm>
            <a:off x="2600261" y="6238100"/>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45" name="Group 44" hidden="1">
            <a:extLst>
              <a:ext uri="{FF2B5EF4-FFF2-40B4-BE49-F238E27FC236}">
                <a16:creationId xmlns:a16="http://schemas.microsoft.com/office/drawing/2014/main" id="{FE2C666D-A570-43A4-9278-DFC2B5EAC846}"/>
              </a:ext>
            </a:extLst>
          </p:cNvPr>
          <p:cNvGrpSpPr/>
          <p:nvPr/>
        </p:nvGrpSpPr>
        <p:grpSpPr>
          <a:xfrm>
            <a:off x="2077919" y="6238100"/>
            <a:ext cx="690046" cy="215359"/>
            <a:chOff x="2273668" y="1178878"/>
            <a:chExt cx="690046" cy="215359"/>
          </a:xfrm>
          <a:effectLst>
            <a:glow rad="50800">
              <a:srgbClr val="00B0F0">
                <a:alpha val="27000"/>
              </a:srgbClr>
            </a:glow>
          </a:effectLst>
        </p:grpSpPr>
        <p:cxnSp>
          <p:nvCxnSpPr>
            <p:cNvPr id="46" name="Straight Connector 45" hidden="1">
              <a:extLst>
                <a:ext uri="{FF2B5EF4-FFF2-40B4-BE49-F238E27FC236}">
                  <a16:creationId xmlns:a16="http://schemas.microsoft.com/office/drawing/2014/main" id="{AF6B0937-4FE8-4BDC-8BCF-68C68C48ADA6}"/>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hidden="1">
              <a:extLst>
                <a:ext uri="{FF2B5EF4-FFF2-40B4-BE49-F238E27FC236}">
                  <a16:creationId xmlns:a16="http://schemas.microsoft.com/office/drawing/2014/main" id="{2B9119AE-9E3E-43A6-92D3-05F04992C6B7}"/>
                </a:ext>
              </a:extLst>
            </p:cNvPr>
            <p:cNvCxnSpPr>
              <a:cxnSpLocks/>
            </p:cNvCxnSpPr>
            <p:nvPr/>
          </p:nvCxnSpPr>
          <p:spPr>
            <a:xfrm>
              <a:off x="2273668"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8" name="Oval 47" hidden="1">
            <a:extLst>
              <a:ext uri="{FF2B5EF4-FFF2-40B4-BE49-F238E27FC236}">
                <a16:creationId xmlns:a16="http://schemas.microsoft.com/office/drawing/2014/main" id="{48B94A45-EC03-4EF7-89AC-B8B64CF0E0E8}"/>
              </a:ext>
            </a:extLst>
          </p:cNvPr>
          <p:cNvSpPr/>
          <p:nvPr/>
        </p:nvSpPr>
        <p:spPr>
          <a:xfrm flipV="1">
            <a:off x="5666998" y="62876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hidden="1">
            <a:extLst>
              <a:ext uri="{FF2B5EF4-FFF2-40B4-BE49-F238E27FC236}">
                <a16:creationId xmlns:a16="http://schemas.microsoft.com/office/drawing/2014/main" id="{9C7B9708-929F-4598-991B-AB0FC2EA1DE7}"/>
              </a:ext>
            </a:extLst>
          </p:cNvPr>
          <p:cNvSpPr/>
          <p:nvPr/>
        </p:nvSpPr>
        <p:spPr>
          <a:xfrm flipV="1">
            <a:off x="5276162" y="6287657"/>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hidden="1">
            <a:extLst>
              <a:ext uri="{FF2B5EF4-FFF2-40B4-BE49-F238E27FC236}">
                <a16:creationId xmlns:a16="http://schemas.microsoft.com/office/drawing/2014/main" id="{CE938702-8179-4188-BC0B-8E7C9C61F6FE}"/>
              </a:ext>
            </a:extLst>
          </p:cNvPr>
          <p:cNvSpPr/>
          <p:nvPr/>
        </p:nvSpPr>
        <p:spPr>
          <a:xfrm flipV="1">
            <a:off x="4897364" y="6287656"/>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1" name="Group 50" hidden="1">
            <a:extLst>
              <a:ext uri="{FF2B5EF4-FFF2-40B4-BE49-F238E27FC236}">
                <a16:creationId xmlns:a16="http://schemas.microsoft.com/office/drawing/2014/main" id="{E2A2DAF5-AE77-42DC-B41A-7280D45056BD}"/>
              </a:ext>
            </a:extLst>
          </p:cNvPr>
          <p:cNvGrpSpPr/>
          <p:nvPr/>
        </p:nvGrpSpPr>
        <p:grpSpPr>
          <a:xfrm flipH="1" flipV="1">
            <a:off x="6611130" y="192763"/>
            <a:ext cx="5588294" cy="474304"/>
            <a:chOff x="396540" y="859316"/>
            <a:chExt cx="5588294" cy="474304"/>
          </a:xfrm>
          <a:effectLst>
            <a:glow rad="50800">
              <a:srgbClr val="00B0F0">
                <a:alpha val="27000"/>
              </a:srgbClr>
            </a:glow>
          </a:effectLst>
        </p:grpSpPr>
        <p:cxnSp>
          <p:nvCxnSpPr>
            <p:cNvPr id="52" name="Straight Connector 51" hidden="1">
              <a:extLst>
                <a:ext uri="{FF2B5EF4-FFF2-40B4-BE49-F238E27FC236}">
                  <a16:creationId xmlns:a16="http://schemas.microsoft.com/office/drawing/2014/main" id="{74B45ED4-E250-4539-B789-A311C1B9FFEB}"/>
                </a:ext>
              </a:extLst>
            </p:cNvPr>
            <p:cNvCxnSpPr/>
            <p:nvPr/>
          </p:nvCxnSpPr>
          <p:spPr>
            <a:xfrm>
              <a:off x="396540" y="861141"/>
              <a:ext cx="16415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hidden="1">
              <a:extLst>
                <a:ext uri="{FF2B5EF4-FFF2-40B4-BE49-F238E27FC236}">
                  <a16:creationId xmlns:a16="http://schemas.microsoft.com/office/drawing/2014/main" id="{C219983D-C682-4719-A4FF-435C8C575F20}"/>
                </a:ext>
              </a:extLst>
            </p:cNvPr>
            <p:cNvCxnSpPr>
              <a:cxnSpLocks/>
            </p:cNvCxnSpPr>
            <p:nvPr/>
          </p:nvCxnSpPr>
          <p:spPr>
            <a:xfrm>
              <a:off x="2585044" y="1286166"/>
              <a:ext cx="25011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hidden="1">
              <a:extLst>
                <a:ext uri="{FF2B5EF4-FFF2-40B4-BE49-F238E27FC236}">
                  <a16:creationId xmlns:a16="http://schemas.microsoft.com/office/drawing/2014/main" id="{10195493-96B3-41B8-9BF2-D537C136E407}"/>
                </a:ext>
              </a:extLst>
            </p:cNvPr>
            <p:cNvCxnSpPr>
              <a:cxnSpLocks/>
            </p:cNvCxnSpPr>
            <p:nvPr/>
          </p:nvCxnSpPr>
          <p:spPr>
            <a:xfrm>
              <a:off x="2027104" y="859316"/>
              <a:ext cx="567065" cy="4286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Oval 54" hidden="1">
              <a:extLst>
                <a:ext uri="{FF2B5EF4-FFF2-40B4-BE49-F238E27FC236}">
                  <a16:creationId xmlns:a16="http://schemas.microsoft.com/office/drawing/2014/main" id="{E7F3E2A0-B9D5-42F7-BAB2-FA2A046093EA}"/>
                </a:ext>
              </a:extLst>
            </p:cNvPr>
            <p:cNvSpPr/>
            <p:nvPr/>
          </p:nvSpPr>
          <p:spPr>
            <a:xfrm flipV="1">
              <a:off x="5091675" y="1238712"/>
              <a:ext cx="94908" cy="9490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6" name="Straight Connector 55" hidden="1">
              <a:extLst>
                <a:ext uri="{FF2B5EF4-FFF2-40B4-BE49-F238E27FC236}">
                  <a16:creationId xmlns:a16="http://schemas.microsoft.com/office/drawing/2014/main" id="{6D5B989F-4477-493F-8C12-40A990B9B9D8}"/>
                </a:ext>
              </a:extLst>
            </p:cNvPr>
            <p:cNvCxnSpPr>
              <a:cxnSpLocks/>
            </p:cNvCxnSpPr>
            <p:nvPr/>
          </p:nvCxnSpPr>
          <p:spPr>
            <a:xfrm>
              <a:off x="5186583" y="1290248"/>
              <a:ext cx="7982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57" name="Straight Connector 56" hidden="1">
            <a:extLst>
              <a:ext uri="{FF2B5EF4-FFF2-40B4-BE49-F238E27FC236}">
                <a16:creationId xmlns:a16="http://schemas.microsoft.com/office/drawing/2014/main" id="{4130AA28-2375-4D57-9161-022E2995A8CF}"/>
              </a:ext>
            </a:extLst>
          </p:cNvPr>
          <p:cNvCxnSpPr>
            <a:cxnSpLocks/>
          </p:cNvCxnSpPr>
          <p:nvPr/>
        </p:nvCxnSpPr>
        <p:spPr>
          <a:xfrm flipH="1" flipV="1">
            <a:off x="7932415" y="732741"/>
            <a:ext cx="981559"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58" name="Straight Connector 57" hidden="1">
            <a:extLst>
              <a:ext uri="{FF2B5EF4-FFF2-40B4-BE49-F238E27FC236}">
                <a16:creationId xmlns:a16="http://schemas.microsoft.com/office/drawing/2014/main" id="{5D049B21-8397-4BA6-B4D5-AE00BA794B98}"/>
              </a:ext>
            </a:extLst>
          </p:cNvPr>
          <p:cNvCxnSpPr>
            <a:cxnSpLocks/>
          </p:cNvCxnSpPr>
          <p:nvPr/>
        </p:nvCxnSpPr>
        <p:spPr>
          <a:xfrm flipH="1" flipV="1">
            <a:off x="7577530" y="525013"/>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59" name="Group 58" hidden="1">
            <a:extLst>
              <a:ext uri="{FF2B5EF4-FFF2-40B4-BE49-F238E27FC236}">
                <a16:creationId xmlns:a16="http://schemas.microsoft.com/office/drawing/2014/main" id="{AAFA79DC-01FE-42A7-994E-00DA86DB8C57}"/>
              </a:ext>
            </a:extLst>
          </p:cNvPr>
          <p:cNvGrpSpPr/>
          <p:nvPr/>
        </p:nvGrpSpPr>
        <p:grpSpPr>
          <a:xfrm flipH="1" flipV="1">
            <a:off x="9632250" y="512325"/>
            <a:ext cx="702507" cy="215359"/>
            <a:chOff x="2261207" y="1178878"/>
            <a:chExt cx="702507" cy="215359"/>
          </a:xfrm>
          <a:effectLst>
            <a:glow rad="50800">
              <a:srgbClr val="00B0F0">
                <a:alpha val="27000"/>
              </a:srgbClr>
            </a:glow>
          </a:effectLst>
        </p:grpSpPr>
        <p:cxnSp>
          <p:nvCxnSpPr>
            <p:cNvPr id="60" name="Straight Connector 59" hidden="1">
              <a:extLst>
                <a:ext uri="{FF2B5EF4-FFF2-40B4-BE49-F238E27FC236}">
                  <a16:creationId xmlns:a16="http://schemas.microsoft.com/office/drawing/2014/main" id="{16A45D2A-1C94-446F-B8CB-08C7E79D8408}"/>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hidden="1">
              <a:extLst>
                <a:ext uri="{FF2B5EF4-FFF2-40B4-BE49-F238E27FC236}">
                  <a16:creationId xmlns:a16="http://schemas.microsoft.com/office/drawing/2014/main" id="{B1B7D386-ED11-4A1E-B92D-999684202D20}"/>
                </a:ext>
              </a:extLst>
            </p:cNvPr>
            <p:cNvCxnSpPr>
              <a:cxnSpLocks/>
            </p:cNvCxnSpPr>
            <p:nvPr/>
          </p:nvCxnSpPr>
          <p:spPr>
            <a:xfrm>
              <a:off x="2261207"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2" name="Group 61" hidden="1">
            <a:extLst>
              <a:ext uri="{FF2B5EF4-FFF2-40B4-BE49-F238E27FC236}">
                <a16:creationId xmlns:a16="http://schemas.microsoft.com/office/drawing/2014/main" id="{E305BCA7-0B5D-4196-A2C7-4ED330946C0B}"/>
              </a:ext>
            </a:extLst>
          </p:cNvPr>
          <p:cNvGrpSpPr/>
          <p:nvPr/>
        </p:nvGrpSpPr>
        <p:grpSpPr>
          <a:xfrm flipV="1">
            <a:off x="370601" y="165438"/>
            <a:ext cx="4336374" cy="428675"/>
            <a:chOff x="218201" y="6013788"/>
            <a:chExt cx="4336374" cy="428675"/>
          </a:xfrm>
        </p:grpSpPr>
        <p:cxnSp>
          <p:nvCxnSpPr>
            <p:cNvPr id="63" name="Straight Connector 62" hidden="1">
              <a:extLst>
                <a:ext uri="{FF2B5EF4-FFF2-40B4-BE49-F238E27FC236}">
                  <a16:creationId xmlns:a16="http://schemas.microsoft.com/office/drawing/2014/main" id="{72B5B1A7-7F7C-4D4E-AF52-80E4023D1471}"/>
                </a:ext>
              </a:extLst>
            </p:cNvPr>
            <p:cNvCxnSpPr/>
            <p:nvPr/>
          </p:nvCxnSpPr>
          <p:spPr>
            <a:xfrm>
              <a:off x="218201" y="6015613"/>
              <a:ext cx="1641514"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4" name="Straight Connector 63" hidden="1">
              <a:extLst>
                <a:ext uri="{FF2B5EF4-FFF2-40B4-BE49-F238E27FC236}">
                  <a16:creationId xmlns:a16="http://schemas.microsoft.com/office/drawing/2014/main" id="{CDAD2B66-5E89-4657-8089-E2A0036DCE71}"/>
                </a:ext>
              </a:extLst>
            </p:cNvPr>
            <p:cNvCxnSpPr>
              <a:cxnSpLocks/>
            </p:cNvCxnSpPr>
            <p:nvPr/>
          </p:nvCxnSpPr>
          <p:spPr>
            <a:xfrm>
              <a:off x="2406705" y="6440638"/>
              <a:ext cx="2147870"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5" name="Straight Connector 64" hidden="1">
              <a:extLst>
                <a:ext uri="{FF2B5EF4-FFF2-40B4-BE49-F238E27FC236}">
                  <a16:creationId xmlns:a16="http://schemas.microsoft.com/office/drawing/2014/main" id="{5E8B0027-2451-4ED7-8B68-90C5DB72E581}"/>
                </a:ext>
              </a:extLst>
            </p:cNvPr>
            <p:cNvCxnSpPr>
              <a:cxnSpLocks/>
            </p:cNvCxnSpPr>
            <p:nvPr/>
          </p:nvCxnSpPr>
          <p:spPr>
            <a:xfrm>
              <a:off x="1848765" y="6013788"/>
              <a:ext cx="567065" cy="428675"/>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sp>
        <p:nvSpPr>
          <p:cNvPr id="66" name="Oval 65" hidden="1">
            <a:extLst>
              <a:ext uri="{FF2B5EF4-FFF2-40B4-BE49-F238E27FC236}">
                <a16:creationId xmlns:a16="http://schemas.microsoft.com/office/drawing/2014/main" id="{DE0FA6CC-8140-4548-A3E3-1EFBF074AC2B}"/>
              </a:ext>
            </a:extLst>
          </p:cNvPr>
          <p:cNvSpPr/>
          <p:nvPr/>
        </p:nvSpPr>
        <p:spPr>
          <a:xfrm>
            <a:off x="6210234" y="5345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7" name="Straight Connector 66" hidden="1">
            <a:extLst>
              <a:ext uri="{FF2B5EF4-FFF2-40B4-BE49-F238E27FC236}">
                <a16:creationId xmlns:a16="http://schemas.microsoft.com/office/drawing/2014/main" id="{6C5B0FE9-5436-40AA-AAE5-B989BEC2F995}"/>
              </a:ext>
            </a:extLst>
          </p:cNvPr>
          <p:cNvCxnSpPr>
            <a:cxnSpLocks/>
          </p:cNvCxnSpPr>
          <p:nvPr/>
        </p:nvCxnSpPr>
        <p:spPr>
          <a:xfrm flipV="1">
            <a:off x="3177046" y="696471"/>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8" name="Straight Connector 67" hidden="1">
            <a:extLst>
              <a:ext uri="{FF2B5EF4-FFF2-40B4-BE49-F238E27FC236}">
                <a16:creationId xmlns:a16="http://schemas.microsoft.com/office/drawing/2014/main" id="{89A5A5CF-A1DB-4059-8336-E848EC08E48D}"/>
              </a:ext>
            </a:extLst>
          </p:cNvPr>
          <p:cNvCxnSpPr>
            <a:cxnSpLocks/>
          </p:cNvCxnSpPr>
          <p:nvPr/>
        </p:nvCxnSpPr>
        <p:spPr>
          <a:xfrm flipV="1">
            <a:off x="2752661" y="485000"/>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69" name="Group 68" hidden="1">
            <a:extLst>
              <a:ext uri="{FF2B5EF4-FFF2-40B4-BE49-F238E27FC236}">
                <a16:creationId xmlns:a16="http://schemas.microsoft.com/office/drawing/2014/main" id="{4B49C063-8F4D-4717-9E4B-7696A6CDCE5E}"/>
              </a:ext>
            </a:extLst>
          </p:cNvPr>
          <p:cNvGrpSpPr/>
          <p:nvPr/>
        </p:nvGrpSpPr>
        <p:grpSpPr>
          <a:xfrm flipV="1">
            <a:off x="2230319" y="485000"/>
            <a:ext cx="690046" cy="215359"/>
            <a:chOff x="2273668" y="1178878"/>
            <a:chExt cx="690046" cy="215359"/>
          </a:xfrm>
          <a:effectLst>
            <a:glow rad="50800">
              <a:srgbClr val="00B0F0">
                <a:alpha val="27000"/>
              </a:srgbClr>
            </a:glow>
          </a:effectLst>
        </p:grpSpPr>
        <p:cxnSp>
          <p:nvCxnSpPr>
            <p:cNvPr id="70" name="Straight Connector 69" hidden="1">
              <a:extLst>
                <a:ext uri="{FF2B5EF4-FFF2-40B4-BE49-F238E27FC236}">
                  <a16:creationId xmlns:a16="http://schemas.microsoft.com/office/drawing/2014/main" id="{D7F0E8B5-386F-4CA2-A480-A7929916B297}"/>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hidden="1">
              <a:extLst>
                <a:ext uri="{FF2B5EF4-FFF2-40B4-BE49-F238E27FC236}">
                  <a16:creationId xmlns:a16="http://schemas.microsoft.com/office/drawing/2014/main" id="{B19CF0AB-C344-45E3-95A4-A4117F580A63}"/>
                </a:ext>
              </a:extLst>
            </p:cNvPr>
            <p:cNvCxnSpPr>
              <a:cxnSpLocks/>
            </p:cNvCxnSpPr>
            <p:nvPr/>
          </p:nvCxnSpPr>
          <p:spPr>
            <a:xfrm>
              <a:off x="2273668"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2" name="Oval 71" hidden="1">
            <a:extLst>
              <a:ext uri="{FF2B5EF4-FFF2-40B4-BE49-F238E27FC236}">
                <a16:creationId xmlns:a16="http://schemas.microsoft.com/office/drawing/2014/main" id="{F8EC46BF-3AAE-4E02-AF3D-36EE7F18796C}"/>
              </a:ext>
            </a:extLst>
          </p:cNvPr>
          <p:cNvSpPr/>
          <p:nvPr/>
        </p:nvSpPr>
        <p:spPr>
          <a:xfrm>
            <a:off x="5819398" y="5345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Oval 72" hidden="1">
            <a:extLst>
              <a:ext uri="{FF2B5EF4-FFF2-40B4-BE49-F238E27FC236}">
                <a16:creationId xmlns:a16="http://schemas.microsoft.com/office/drawing/2014/main" id="{4653C1E5-38D2-44E7-83E7-566F4D2E76EA}"/>
              </a:ext>
            </a:extLst>
          </p:cNvPr>
          <p:cNvSpPr/>
          <p:nvPr/>
        </p:nvSpPr>
        <p:spPr>
          <a:xfrm>
            <a:off x="5428562" y="534557"/>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Oval 73" hidden="1">
            <a:extLst>
              <a:ext uri="{FF2B5EF4-FFF2-40B4-BE49-F238E27FC236}">
                <a16:creationId xmlns:a16="http://schemas.microsoft.com/office/drawing/2014/main" id="{140D314A-35AD-41F9-9EAF-E26BF4B4F3EE}"/>
              </a:ext>
            </a:extLst>
          </p:cNvPr>
          <p:cNvSpPr/>
          <p:nvPr/>
        </p:nvSpPr>
        <p:spPr>
          <a:xfrm>
            <a:off x="5049764" y="534556"/>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5" name="Straight Connector 74" hidden="1">
            <a:extLst>
              <a:ext uri="{FF2B5EF4-FFF2-40B4-BE49-F238E27FC236}">
                <a16:creationId xmlns:a16="http://schemas.microsoft.com/office/drawing/2014/main" id="{129735DD-92B2-4B75-9684-32ADA4B0AC78}"/>
              </a:ext>
            </a:extLst>
          </p:cNvPr>
          <p:cNvCxnSpPr>
            <a:cxnSpLocks/>
          </p:cNvCxnSpPr>
          <p:nvPr/>
        </p:nvCxnSpPr>
        <p:spPr>
          <a:xfrm>
            <a:off x="72999" y="4196267"/>
            <a:ext cx="754332"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6" name="Straight Connector 75" hidden="1">
            <a:extLst>
              <a:ext uri="{FF2B5EF4-FFF2-40B4-BE49-F238E27FC236}">
                <a16:creationId xmlns:a16="http://schemas.microsoft.com/office/drawing/2014/main" id="{3AE54D20-EDC4-4903-824C-0B1357BFB096}"/>
              </a:ext>
            </a:extLst>
          </p:cNvPr>
          <p:cNvCxnSpPr>
            <a:cxnSpLocks/>
          </p:cNvCxnSpPr>
          <p:nvPr/>
        </p:nvCxnSpPr>
        <p:spPr>
          <a:xfrm>
            <a:off x="1187119" y="2032306"/>
            <a:ext cx="0" cy="1848006"/>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7" name="Straight Connector 76" hidden="1">
            <a:extLst>
              <a:ext uri="{FF2B5EF4-FFF2-40B4-BE49-F238E27FC236}">
                <a16:creationId xmlns:a16="http://schemas.microsoft.com/office/drawing/2014/main" id="{6E716C95-D309-4843-B57B-70574BFCB2B4}"/>
              </a:ext>
            </a:extLst>
          </p:cNvPr>
          <p:cNvCxnSpPr>
            <a:cxnSpLocks/>
          </p:cNvCxnSpPr>
          <p:nvPr/>
        </p:nvCxnSpPr>
        <p:spPr>
          <a:xfrm>
            <a:off x="1187119" y="2032306"/>
            <a:ext cx="10085533"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8" name="Straight Connector 77" hidden="1">
            <a:extLst>
              <a:ext uri="{FF2B5EF4-FFF2-40B4-BE49-F238E27FC236}">
                <a16:creationId xmlns:a16="http://schemas.microsoft.com/office/drawing/2014/main" id="{8B8F3E26-5090-4DDC-9C10-10367D1E7760}"/>
              </a:ext>
            </a:extLst>
          </p:cNvPr>
          <p:cNvCxnSpPr>
            <a:cxnSpLocks/>
          </p:cNvCxnSpPr>
          <p:nvPr/>
        </p:nvCxnSpPr>
        <p:spPr>
          <a:xfrm>
            <a:off x="11272652" y="2032306"/>
            <a:ext cx="0" cy="2082062"/>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9" name="Straight Connector 78" hidden="1">
            <a:extLst>
              <a:ext uri="{FF2B5EF4-FFF2-40B4-BE49-F238E27FC236}">
                <a16:creationId xmlns:a16="http://schemas.microsoft.com/office/drawing/2014/main" id="{9CD4BD38-6C56-4DB8-9C0C-F4CB6192A0C2}"/>
              </a:ext>
            </a:extLst>
          </p:cNvPr>
          <p:cNvCxnSpPr>
            <a:cxnSpLocks/>
          </p:cNvCxnSpPr>
          <p:nvPr/>
        </p:nvCxnSpPr>
        <p:spPr>
          <a:xfrm>
            <a:off x="5301671" y="4077228"/>
            <a:ext cx="5970981"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grpSp>
        <p:nvGrpSpPr>
          <p:cNvPr id="80" name="Group 79" hidden="1">
            <a:extLst>
              <a:ext uri="{FF2B5EF4-FFF2-40B4-BE49-F238E27FC236}">
                <a16:creationId xmlns:a16="http://schemas.microsoft.com/office/drawing/2014/main" id="{6D9EF87B-E608-4C1C-B48D-57A1391C16EE}"/>
              </a:ext>
            </a:extLst>
          </p:cNvPr>
          <p:cNvGrpSpPr/>
          <p:nvPr/>
        </p:nvGrpSpPr>
        <p:grpSpPr>
          <a:xfrm rot="9345197">
            <a:off x="1092939" y="4137941"/>
            <a:ext cx="146206" cy="146206"/>
            <a:chOff x="4440936" y="1773936"/>
            <a:chExt cx="3310128" cy="3310128"/>
          </a:xfrm>
          <a:effectLst>
            <a:glow rad="38100">
              <a:schemeClr val="accent5">
                <a:satMod val="175000"/>
                <a:alpha val="28000"/>
              </a:schemeClr>
            </a:glow>
          </a:effectLst>
        </p:grpSpPr>
        <p:sp>
          <p:nvSpPr>
            <p:cNvPr id="81" name="Oval 80" hidden="1">
              <a:extLst>
                <a:ext uri="{FF2B5EF4-FFF2-40B4-BE49-F238E27FC236}">
                  <a16:creationId xmlns:a16="http://schemas.microsoft.com/office/drawing/2014/main" id="{7B94A7E5-7DD8-4CD1-BC5E-3810919EB197}"/>
                </a:ext>
              </a:extLst>
            </p:cNvPr>
            <p:cNvSpPr/>
            <p:nvPr/>
          </p:nvSpPr>
          <p:spPr>
            <a:xfrm>
              <a:off x="4441251" y="1774251"/>
              <a:ext cx="3309498" cy="3309498"/>
            </a:xfrm>
            <a:prstGeom prst="ellipse">
              <a:avLst/>
            </a:prstGeom>
            <a:no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Arc 81" hidden="1">
              <a:extLst>
                <a:ext uri="{FF2B5EF4-FFF2-40B4-BE49-F238E27FC236}">
                  <a16:creationId xmlns:a16="http://schemas.microsoft.com/office/drawing/2014/main" id="{262EF9FA-4868-44EE-9CF1-12F5E9ECA823}"/>
                </a:ext>
              </a:extLst>
            </p:cNvPr>
            <p:cNvSpPr/>
            <p:nvPr/>
          </p:nvSpPr>
          <p:spPr>
            <a:xfrm>
              <a:off x="4440936" y="1773936"/>
              <a:ext cx="3310128" cy="3310128"/>
            </a:xfrm>
            <a:prstGeom prst="arc">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Arc 82" hidden="1">
              <a:extLst>
                <a:ext uri="{FF2B5EF4-FFF2-40B4-BE49-F238E27FC236}">
                  <a16:creationId xmlns:a16="http://schemas.microsoft.com/office/drawing/2014/main" id="{81A76E66-8979-40C5-A860-EDAB4D03B2E4}"/>
                </a:ext>
              </a:extLst>
            </p:cNvPr>
            <p:cNvSpPr/>
            <p:nvPr/>
          </p:nvSpPr>
          <p:spPr>
            <a:xfrm flipH="1">
              <a:off x="4440936" y="1773936"/>
              <a:ext cx="3310128" cy="3310128"/>
            </a:xfrm>
            <a:prstGeom prst="arc">
              <a:avLst>
                <a:gd name="adj1" fmla="val 6117151"/>
                <a:gd name="adj2" fmla="val 8372158"/>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Arc 83" hidden="1">
              <a:extLst>
                <a:ext uri="{FF2B5EF4-FFF2-40B4-BE49-F238E27FC236}">
                  <a16:creationId xmlns:a16="http://schemas.microsoft.com/office/drawing/2014/main" id="{95ED56DD-B762-48EF-A579-F8B33CAACE8C}"/>
                </a:ext>
              </a:extLst>
            </p:cNvPr>
            <p:cNvSpPr/>
            <p:nvPr/>
          </p:nvSpPr>
          <p:spPr>
            <a:xfrm flipH="1">
              <a:off x="4440936" y="1773936"/>
              <a:ext cx="3310128" cy="3310128"/>
            </a:xfrm>
            <a:prstGeom prst="arc">
              <a:avLst>
                <a:gd name="adj1" fmla="val 20256575"/>
                <a:gd name="adj2" fmla="val 3001779"/>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D8D59F44-9B74-4954-A48C-E5EAB721F6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103" y="86617"/>
            <a:ext cx="13608205" cy="6653418"/>
          </a:xfrm>
          <a:prstGeom prst="rect">
            <a:avLst/>
          </a:prstGeom>
          <a:ln>
            <a:noFill/>
          </a:ln>
          <a:effectLst>
            <a:softEdge rad="112500"/>
          </a:effectLst>
        </p:spPr>
      </p:pic>
      <p:pic>
        <p:nvPicPr>
          <p:cNvPr id="3" name="Picture 2">
            <a:extLst>
              <a:ext uri="{FF2B5EF4-FFF2-40B4-BE49-F238E27FC236}">
                <a16:creationId xmlns:a16="http://schemas.microsoft.com/office/drawing/2014/main" id="{CCC7F084-45D8-4558-AD14-57AAD39B01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71" y="157504"/>
            <a:ext cx="12146256" cy="6368108"/>
          </a:xfrm>
          <a:prstGeom prst="rect">
            <a:avLst/>
          </a:prstGeom>
          <a:ln>
            <a:noFill/>
          </a:ln>
          <a:effectLst>
            <a:softEdge rad="112500"/>
          </a:effectLst>
        </p:spPr>
      </p:pic>
    </p:spTree>
    <p:extLst>
      <p:ext uri="{BB962C8B-B14F-4D97-AF65-F5344CB8AC3E}">
        <p14:creationId xmlns:p14="http://schemas.microsoft.com/office/powerpoint/2010/main" val="43645854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repeatCount="indefinite"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3000"/>
                                        <p:tgtEl>
                                          <p:spTgt spid="38"/>
                                        </p:tgtEl>
                                      </p:cBhvr>
                                    </p:animEffect>
                                  </p:childTnLst>
                                </p:cTn>
                              </p:par>
                              <p:par>
                                <p:cTn id="8" presetID="22" presetClass="entr" presetSubtype="8" repeatCount="indefinite" fill="hold" nodeType="withEffect">
                                  <p:stCondLst>
                                    <p:cond delay="500"/>
                                  </p:stCondLst>
                                  <p:childTnLst>
                                    <p:set>
                                      <p:cBhvr>
                                        <p:cTn id="9" dur="1" fill="hold">
                                          <p:stCondLst>
                                            <p:cond delay="0"/>
                                          </p:stCondLst>
                                        </p:cTn>
                                        <p:tgtEl>
                                          <p:spTgt spid="45"/>
                                        </p:tgtEl>
                                        <p:attrNameLst>
                                          <p:attrName>style.visibility</p:attrName>
                                        </p:attrNameLst>
                                      </p:cBhvr>
                                      <p:to>
                                        <p:strVal val="visible"/>
                                      </p:to>
                                    </p:set>
                                    <p:animEffect transition="in" filter="wipe(left)">
                                      <p:cBhvr>
                                        <p:cTn id="10" dur="2000"/>
                                        <p:tgtEl>
                                          <p:spTgt spid="45"/>
                                        </p:tgtEl>
                                      </p:cBhvr>
                                    </p:animEffect>
                                  </p:childTnLst>
                                </p:cTn>
                              </p:par>
                              <p:par>
                                <p:cTn id="11" presetID="22" presetClass="entr" presetSubtype="8" repeatCount="indefinite" fill="hold" nodeType="withEffect">
                                  <p:stCondLst>
                                    <p:cond delay="900"/>
                                  </p:stCondLst>
                                  <p:childTnLst>
                                    <p:set>
                                      <p:cBhvr>
                                        <p:cTn id="12" dur="1" fill="hold">
                                          <p:stCondLst>
                                            <p:cond delay="0"/>
                                          </p:stCondLst>
                                        </p:cTn>
                                        <p:tgtEl>
                                          <p:spTgt spid="44"/>
                                        </p:tgtEl>
                                        <p:attrNameLst>
                                          <p:attrName>style.visibility</p:attrName>
                                        </p:attrNameLst>
                                      </p:cBhvr>
                                      <p:to>
                                        <p:strVal val="visible"/>
                                      </p:to>
                                    </p:set>
                                    <p:animEffect transition="in" filter="wipe(left)">
                                      <p:cBhvr>
                                        <p:cTn id="13" dur="2000"/>
                                        <p:tgtEl>
                                          <p:spTgt spid="44"/>
                                        </p:tgtEl>
                                      </p:cBhvr>
                                    </p:animEffect>
                                  </p:childTnLst>
                                </p:cTn>
                              </p:par>
                              <p:par>
                                <p:cTn id="14" presetID="22" presetClass="entr" presetSubtype="8" repeatCount="indefinite" fill="hold" nodeType="withEffect">
                                  <p:stCondLst>
                                    <p:cond delay="1400"/>
                                  </p:stCondLst>
                                  <p:childTnLst>
                                    <p:set>
                                      <p:cBhvr>
                                        <p:cTn id="15" dur="1" fill="hold">
                                          <p:stCondLst>
                                            <p:cond delay="0"/>
                                          </p:stCondLst>
                                        </p:cTn>
                                        <p:tgtEl>
                                          <p:spTgt spid="43"/>
                                        </p:tgtEl>
                                        <p:attrNameLst>
                                          <p:attrName>style.visibility</p:attrName>
                                        </p:attrNameLst>
                                      </p:cBhvr>
                                      <p:to>
                                        <p:strVal val="visible"/>
                                      </p:to>
                                    </p:set>
                                    <p:animEffect transition="in" filter="wipe(left)">
                                      <p:cBhvr>
                                        <p:cTn id="16" dur="2000"/>
                                        <p:tgtEl>
                                          <p:spTgt spid="43"/>
                                        </p:tgtEl>
                                      </p:cBhvr>
                                    </p:animEffect>
                                  </p:childTnLst>
                                </p:cTn>
                              </p:par>
                              <p:par>
                                <p:cTn id="17" presetID="22" presetClass="entr" presetSubtype="2" repeatCount="indefinite"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right)">
                                      <p:cBhvr>
                                        <p:cTn id="19" dur="3000"/>
                                        <p:tgtEl>
                                          <p:spTgt spid="26"/>
                                        </p:tgtEl>
                                      </p:cBhvr>
                                    </p:animEffect>
                                  </p:childTnLst>
                                </p:cTn>
                              </p:par>
                              <p:par>
                                <p:cTn id="20" presetID="22" presetClass="entr" presetSubtype="2" repeatCount="indefinite" fill="hold" nodeType="withEffect">
                                  <p:stCondLst>
                                    <p:cond delay="900"/>
                                  </p:stCondLst>
                                  <p:childTnLst>
                                    <p:set>
                                      <p:cBhvr>
                                        <p:cTn id="21" dur="1" fill="hold">
                                          <p:stCondLst>
                                            <p:cond delay="0"/>
                                          </p:stCondLst>
                                        </p:cTn>
                                        <p:tgtEl>
                                          <p:spTgt spid="35"/>
                                        </p:tgtEl>
                                        <p:attrNameLst>
                                          <p:attrName>style.visibility</p:attrName>
                                        </p:attrNameLst>
                                      </p:cBhvr>
                                      <p:to>
                                        <p:strVal val="visible"/>
                                      </p:to>
                                    </p:set>
                                    <p:animEffect transition="in" filter="wipe(right)">
                                      <p:cBhvr>
                                        <p:cTn id="22" dur="3000"/>
                                        <p:tgtEl>
                                          <p:spTgt spid="35"/>
                                        </p:tgtEl>
                                      </p:cBhvr>
                                    </p:animEffect>
                                  </p:childTnLst>
                                </p:cTn>
                              </p:par>
                              <p:par>
                                <p:cTn id="23" presetID="10" presetClass="entr" presetSubtype="0" repeatCount="indefinite" fill="hold" grpId="0" nodeType="withEffect">
                                  <p:stCondLst>
                                    <p:cond delay="0"/>
                                  </p:stCondLst>
                                  <p:endCondLst>
                                    <p:cond evt="onNext" delay="0">
                                      <p:tgtEl>
                                        <p:sldTgt/>
                                      </p:tgtEl>
                                    </p:cond>
                                  </p:endCondLst>
                                  <p:childTnLst>
                                    <p:set>
                                      <p:cBhvr>
                                        <p:cTn id="24" dur="1" fill="hold">
                                          <p:stCondLst>
                                            <p:cond delay="0"/>
                                          </p:stCondLst>
                                        </p:cTn>
                                        <p:tgtEl>
                                          <p:spTgt spid="50"/>
                                        </p:tgtEl>
                                        <p:attrNameLst>
                                          <p:attrName>style.visibility</p:attrName>
                                        </p:attrNameLst>
                                      </p:cBhvr>
                                      <p:to>
                                        <p:strVal val="visible"/>
                                      </p:to>
                                    </p:set>
                                    <p:animEffect transition="in" filter="fade">
                                      <p:cBhvr>
                                        <p:cTn id="25" dur="1000"/>
                                        <p:tgtEl>
                                          <p:spTgt spid="50"/>
                                        </p:tgtEl>
                                      </p:cBhvr>
                                    </p:animEffect>
                                  </p:childTnLst>
                                </p:cTn>
                              </p:par>
                              <p:par>
                                <p:cTn id="26" presetID="10" presetClass="entr" presetSubtype="0" repeatCount="indefinite" fill="hold" grpId="0" nodeType="withEffect">
                                  <p:stCondLst>
                                    <p:cond delay="600"/>
                                  </p:stCondLst>
                                  <p:endCondLst>
                                    <p:cond evt="onNext" delay="0">
                                      <p:tgtEl>
                                        <p:sldTgt/>
                                      </p:tgtEl>
                                    </p:cond>
                                  </p:endCondLst>
                                  <p:childTnLst>
                                    <p:set>
                                      <p:cBhvr>
                                        <p:cTn id="27" dur="1" fill="hold">
                                          <p:stCondLst>
                                            <p:cond delay="0"/>
                                          </p:stCondLst>
                                        </p:cTn>
                                        <p:tgtEl>
                                          <p:spTgt spid="49"/>
                                        </p:tgtEl>
                                        <p:attrNameLst>
                                          <p:attrName>style.visibility</p:attrName>
                                        </p:attrNameLst>
                                      </p:cBhvr>
                                      <p:to>
                                        <p:strVal val="visible"/>
                                      </p:to>
                                    </p:set>
                                    <p:animEffect transition="in" filter="fade">
                                      <p:cBhvr>
                                        <p:cTn id="28" dur="1000"/>
                                        <p:tgtEl>
                                          <p:spTgt spid="49"/>
                                        </p:tgtEl>
                                      </p:cBhvr>
                                    </p:animEffect>
                                  </p:childTnLst>
                                </p:cTn>
                              </p:par>
                              <p:par>
                                <p:cTn id="29" presetID="10" presetClass="entr" presetSubtype="0" repeatCount="indefinite" fill="hold" grpId="0" nodeType="withEffect">
                                  <p:stCondLst>
                                    <p:cond delay="1300"/>
                                  </p:stCondLst>
                                  <p:endCondLst>
                                    <p:cond evt="onNext" delay="0">
                                      <p:tgtEl>
                                        <p:sldTgt/>
                                      </p:tgtEl>
                                    </p:cond>
                                  </p:endCondLst>
                                  <p:childTnLst>
                                    <p:set>
                                      <p:cBhvr>
                                        <p:cTn id="30" dur="1" fill="hold">
                                          <p:stCondLst>
                                            <p:cond delay="0"/>
                                          </p:stCondLst>
                                        </p:cTn>
                                        <p:tgtEl>
                                          <p:spTgt spid="48"/>
                                        </p:tgtEl>
                                        <p:attrNameLst>
                                          <p:attrName>style.visibility</p:attrName>
                                        </p:attrNameLst>
                                      </p:cBhvr>
                                      <p:to>
                                        <p:strVal val="visible"/>
                                      </p:to>
                                    </p:set>
                                    <p:animEffect transition="in" filter="fade">
                                      <p:cBhvr>
                                        <p:cTn id="31" dur="1000"/>
                                        <p:tgtEl>
                                          <p:spTgt spid="48"/>
                                        </p:tgtEl>
                                      </p:cBhvr>
                                    </p:animEffect>
                                  </p:childTnLst>
                                </p:cTn>
                              </p:par>
                              <p:par>
                                <p:cTn id="32" presetID="10" presetClass="entr" presetSubtype="0" repeatCount="indefinite" fill="hold" grpId="0" nodeType="withEffect">
                                  <p:stCondLst>
                                    <p:cond delay="1800"/>
                                  </p:stCondLst>
                                  <p:endCondLst>
                                    <p:cond evt="onNext" delay="0">
                                      <p:tgtEl>
                                        <p:sldTgt/>
                                      </p:tgtEl>
                                    </p:cond>
                                  </p:endCondLst>
                                  <p:childTnLst>
                                    <p:set>
                                      <p:cBhvr>
                                        <p:cTn id="33" dur="1" fill="hold">
                                          <p:stCondLst>
                                            <p:cond delay="0"/>
                                          </p:stCondLst>
                                        </p:cTn>
                                        <p:tgtEl>
                                          <p:spTgt spid="42"/>
                                        </p:tgtEl>
                                        <p:attrNameLst>
                                          <p:attrName>style.visibility</p:attrName>
                                        </p:attrNameLst>
                                      </p:cBhvr>
                                      <p:to>
                                        <p:strVal val="visible"/>
                                      </p:to>
                                    </p:set>
                                    <p:animEffect transition="in" filter="fade">
                                      <p:cBhvr>
                                        <p:cTn id="34" dur="1000"/>
                                        <p:tgtEl>
                                          <p:spTgt spid="42"/>
                                        </p:tgtEl>
                                      </p:cBhvr>
                                    </p:animEffect>
                                  </p:childTnLst>
                                </p:cTn>
                              </p:par>
                              <p:par>
                                <p:cTn id="35" presetID="35" presetClass="path" presetSubtype="0" repeatCount="indefinite" autoRev="1" fill="hold" nodeType="withEffect">
                                  <p:stCondLst>
                                    <p:cond delay="0"/>
                                  </p:stCondLst>
                                  <p:childTnLst>
                                    <p:animMotion origin="layout" path="M -2.70833E-6 7.40741E-7 L -0.06705 7.40741E-7 " pathEditMode="relative" rAng="0" ptsTypes="AA">
                                      <p:cBhvr>
                                        <p:cTn id="36" dur="2000" fill="hold"/>
                                        <p:tgtEl>
                                          <p:spTgt spid="34"/>
                                        </p:tgtEl>
                                        <p:attrNameLst>
                                          <p:attrName>ppt_x</p:attrName>
                                          <p:attrName>ppt_y</p:attrName>
                                        </p:attrNameLst>
                                      </p:cBhvr>
                                      <p:rCtr x="-3359" y="0"/>
                                    </p:animMotion>
                                  </p:childTnLst>
                                </p:cTn>
                              </p:par>
                              <p:par>
                                <p:cTn id="37" presetID="63" presetClass="path" presetSubtype="0" repeatCount="indefinite" autoRev="1" fill="hold" nodeType="withEffect">
                                  <p:stCondLst>
                                    <p:cond delay="0"/>
                                  </p:stCondLst>
                                  <p:childTnLst>
                                    <p:animMotion origin="layout" path="M 4.58333E-6 -3.33333E-6 L 0.0496 -3.33333E-6 " pathEditMode="relative" rAng="0" ptsTypes="AA">
                                      <p:cBhvr>
                                        <p:cTn id="38" dur="2000" fill="hold"/>
                                        <p:tgtEl>
                                          <p:spTgt spid="33"/>
                                        </p:tgtEl>
                                        <p:attrNameLst>
                                          <p:attrName>ppt_x</p:attrName>
                                          <p:attrName>ppt_y</p:attrName>
                                        </p:attrNameLst>
                                      </p:cBhvr>
                                      <p:rCtr x="2474" y="0"/>
                                    </p:animMotion>
                                  </p:childTnLst>
                                </p:cTn>
                              </p:par>
                              <p:par>
                                <p:cTn id="39" presetID="22" presetClass="entr" presetSubtype="8" repeatCount="indefinite" fill="hold" nodeType="withEffect">
                                  <p:stCondLst>
                                    <p:cond delay="0"/>
                                  </p:stCondLst>
                                  <p:childTnLst>
                                    <p:set>
                                      <p:cBhvr>
                                        <p:cTn id="40" dur="1" fill="hold">
                                          <p:stCondLst>
                                            <p:cond delay="0"/>
                                          </p:stCondLst>
                                        </p:cTn>
                                        <p:tgtEl>
                                          <p:spTgt spid="62"/>
                                        </p:tgtEl>
                                        <p:attrNameLst>
                                          <p:attrName>style.visibility</p:attrName>
                                        </p:attrNameLst>
                                      </p:cBhvr>
                                      <p:to>
                                        <p:strVal val="visible"/>
                                      </p:to>
                                    </p:set>
                                    <p:animEffect transition="in" filter="wipe(left)">
                                      <p:cBhvr>
                                        <p:cTn id="41" dur="3000"/>
                                        <p:tgtEl>
                                          <p:spTgt spid="62"/>
                                        </p:tgtEl>
                                      </p:cBhvr>
                                    </p:animEffect>
                                  </p:childTnLst>
                                </p:cTn>
                              </p:par>
                              <p:par>
                                <p:cTn id="42" presetID="22" presetClass="entr" presetSubtype="8" repeatCount="indefinite" fill="hold" nodeType="withEffect">
                                  <p:stCondLst>
                                    <p:cond delay="500"/>
                                  </p:stCondLst>
                                  <p:childTnLst>
                                    <p:set>
                                      <p:cBhvr>
                                        <p:cTn id="43" dur="1" fill="hold">
                                          <p:stCondLst>
                                            <p:cond delay="0"/>
                                          </p:stCondLst>
                                        </p:cTn>
                                        <p:tgtEl>
                                          <p:spTgt spid="69"/>
                                        </p:tgtEl>
                                        <p:attrNameLst>
                                          <p:attrName>style.visibility</p:attrName>
                                        </p:attrNameLst>
                                      </p:cBhvr>
                                      <p:to>
                                        <p:strVal val="visible"/>
                                      </p:to>
                                    </p:set>
                                    <p:animEffect transition="in" filter="wipe(left)">
                                      <p:cBhvr>
                                        <p:cTn id="44" dur="2000"/>
                                        <p:tgtEl>
                                          <p:spTgt spid="69"/>
                                        </p:tgtEl>
                                      </p:cBhvr>
                                    </p:animEffect>
                                  </p:childTnLst>
                                </p:cTn>
                              </p:par>
                              <p:par>
                                <p:cTn id="45" presetID="22" presetClass="entr" presetSubtype="8" repeatCount="indefinite" fill="hold" nodeType="withEffect">
                                  <p:stCondLst>
                                    <p:cond delay="900"/>
                                  </p:stCondLst>
                                  <p:childTnLst>
                                    <p:set>
                                      <p:cBhvr>
                                        <p:cTn id="46" dur="1" fill="hold">
                                          <p:stCondLst>
                                            <p:cond delay="0"/>
                                          </p:stCondLst>
                                        </p:cTn>
                                        <p:tgtEl>
                                          <p:spTgt spid="68"/>
                                        </p:tgtEl>
                                        <p:attrNameLst>
                                          <p:attrName>style.visibility</p:attrName>
                                        </p:attrNameLst>
                                      </p:cBhvr>
                                      <p:to>
                                        <p:strVal val="visible"/>
                                      </p:to>
                                    </p:set>
                                    <p:animEffect transition="in" filter="wipe(left)">
                                      <p:cBhvr>
                                        <p:cTn id="47" dur="2000"/>
                                        <p:tgtEl>
                                          <p:spTgt spid="68"/>
                                        </p:tgtEl>
                                      </p:cBhvr>
                                    </p:animEffect>
                                  </p:childTnLst>
                                </p:cTn>
                              </p:par>
                              <p:par>
                                <p:cTn id="48" presetID="22" presetClass="entr" presetSubtype="8" repeatCount="indefinite" fill="hold" nodeType="withEffect">
                                  <p:stCondLst>
                                    <p:cond delay="1400"/>
                                  </p:stCondLst>
                                  <p:childTnLst>
                                    <p:set>
                                      <p:cBhvr>
                                        <p:cTn id="49" dur="1" fill="hold">
                                          <p:stCondLst>
                                            <p:cond delay="0"/>
                                          </p:stCondLst>
                                        </p:cTn>
                                        <p:tgtEl>
                                          <p:spTgt spid="67"/>
                                        </p:tgtEl>
                                        <p:attrNameLst>
                                          <p:attrName>style.visibility</p:attrName>
                                        </p:attrNameLst>
                                      </p:cBhvr>
                                      <p:to>
                                        <p:strVal val="visible"/>
                                      </p:to>
                                    </p:set>
                                    <p:animEffect transition="in" filter="wipe(left)">
                                      <p:cBhvr>
                                        <p:cTn id="50" dur="2000"/>
                                        <p:tgtEl>
                                          <p:spTgt spid="67"/>
                                        </p:tgtEl>
                                      </p:cBhvr>
                                    </p:animEffect>
                                  </p:childTnLst>
                                </p:cTn>
                              </p:par>
                              <p:par>
                                <p:cTn id="51" presetID="22" presetClass="entr" presetSubtype="2" repeatCount="indefinite" fill="hold" nodeType="withEffect">
                                  <p:stCondLst>
                                    <p:cond delay="0"/>
                                  </p:stCondLst>
                                  <p:childTnLst>
                                    <p:set>
                                      <p:cBhvr>
                                        <p:cTn id="52" dur="1" fill="hold">
                                          <p:stCondLst>
                                            <p:cond delay="0"/>
                                          </p:stCondLst>
                                        </p:cTn>
                                        <p:tgtEl>
                                          <p:spTgt spid="51"/>
                                        </p:tgtEl>
                                        <p:attrNameLst>
                                          <p:attrName>style.visibility</p:attrName>
                                        </p:attrNameLst>
                                      </p:cBhvr>
                                      <p:to>
                                        <p:strVal val="visible"/>
                                      </p:to>
                                    </p:set>
                                    <p:animEffect transition="in" filter="wipe(right)">
                                      <p:cBhvr>
                                        <p:cTn id="53" dur="3000"/>
                                        <p:tgtEl>
                                          <p:spTgt spid="51"/>
                                        </p:tgtEl>
                                      </p:cBhvr>
                                    </p:animEffect>
                                  </p:childTnLst>
                                </p:cTn>
                              </p:par>
                              <p:par>
                                <p:cTn id="54" presetID="22" presetClass="entr" presetSubtype="2" repeatCount="indefinite" fill="hold" nodeType="withEffect">
                                  <p:stCondLst>
                                    <p:cond delay="900"/>
                                  </p:stCondLst>
                                  <p:childTnLst>
                                    <p:set>
                                      <p:cBhvr>
                                        <p:cTn id="55" dur="1" fill="hold">
                                          <p:stCondLst>
                                            <p:cond delay="0"/>
                                          </p:stCondLst>
                                        </p:cTn>
                                        <p:tgtEl>
                                          <p:spTgt spid="59"/>
                                        </p:tgtEl>
                                        <p:attrNameLst>
                                          <p:attrName>style.visibility</p:attrName>
                                        </p:attrNameLst>
                                      </p:cBhvr>
                                      <p:to>
                                        <p:strVal val="visible"/>
                                      </p:to>
                                    </p:set>
                                    <p:animEffect transition="in" filter="wipe(right)">
                                      <p:cBhvr>
                                        <p:cTn id="56" dur="3000"/>
                                        <p:tgtEl>
                                          <p:spTgt spid="59"/>
                                        </p:tgtEl>
                                      </p:cBhvr>
                                    </p:animEffect>
                                  </p:childTnLst>
                                </p:cTn>
                              </p:par>
                              <p:par>
                                <p:cTn id="57" presetID="10" presetClass="entr" presetSubtype="0" repeatCount="indefinite" fill="hold" grpId="0" nodeType="withEffect">
                                  <p:stCondLst>
                                    <p:cond delay="0"/>
                                  </p:stCondLst>
                                  <p:endCondLst>
                                    <p:cond evt="onNext" delay="0">
                                      <p:tgtEl>
                                        <p:sldTgt/>
                                      </p:tgtEl>
                                    </p:cond>
                                  </p:endCondLst>
                                  <p:childTnLst>
                                    <p:set>
                                      <p:cBhvr>
                                        <p:cTn id="58" dur="1" fill="hold">
                                          <p:stCondLst>
                                            <p:cond delay="0"/>
                                          </p:stCondLst>
                                        </p:cTn>
                                        <p:tgtEl>
                                          <p:spTgt spid="74"/>
                                        </p:tgtEl>
                                        <p:attrNameLst>
                                          <p:attrName>style.visibility</p:attrName>
                                        </p:attrNameLst>
                                      </p:cBhvr>
                                      <p:to>
                                        <p:strVal val="visible"/>
                                      </p:to>
                                    </p:set>
                                    <p:animEffect transition="in" filter="fade">
                                      <p:cBhvr>
                                        <p:cTn id="59" dur="1000"/>
                                        <p:tgtEl>
                                          <p:spTgt spid="74"/>
                                        </p:tgtEl>
                                      </p:cBhvr>
                                    </p:animEffect>
                                  </p:childTnLst>
                                </p:cTn>
                              </p:par>
                              <p:par>
                                <p:cTn id="60" presetID="10" presetClass="entr" presetSubtype="0" repeatCount="indefinite" fill="hold" grpId="0" nodeType="withEffect">
                                  <p:stCondLst>
                                    <p:cond delay="600"/>
                                  </p:stCondLst>
                                  <p:endCondLst>
                                    <p:cond evt="onNext" delay="0">
                                      <p:tgtEl>
                                        <p:sldTgt/>
                                      </p:tgtEl>
                                    </p:cond>
                                  </p:endCondLst>
                                  <p:childTnLst>
                                    <p:set>
                                      <p:cBhvr>
                                        <p:cTn id="61" dur="1" fill="hold">
                                          <p:stCondLst>
                                            <p:cond delay="0"/>
                                          </p:stCondLst>
                                        </p:cTn>
                                        <p:tgtEl>
                                          <p:spTgt spid="73"/>
                                        </p:tgtEl>
                                        <p:attrNameLst>
                                          <p:attrName>style.visibility</p:attrName>
                                        </p:attrNameLst>
                                      </p:cBhvr>
                                      <p:to>
                                        <p:strVal val="visible"/>
                                      </p:to>
                                    </p:set>
                                    <p:animEffect transition="in" filter="fade">
                                      <p:cBhvr>
                                        <p:cTn id="62" dur="1000"/>
                                        <p:tgtEl>
                                          <p:spTgt spid="73"/>
                                        </p:tgtEl>
                                      </p:cBhvr>
                                    </p:animEffect>
                                  </p:childTnLst>
                                </p:cTn>
                              </p:par>
                              <p:par>
                                <p:cTn id="63" presetID="10" presetClass="entr" presetSubtype="0" repeatCount="indefinite" fill="hold" grpId="0" nodeType="withEffect">
                                  <p:stCondLst>
                                    <p:cond delay="1300"/>
                                  </p:stCondLst>
                                  <p:endCondLst>
                                    <p:cond evt="onNext" delay="0">
                                      <p:tgtEl>
                                        <p:sldTgt/>
                                      </p:tgtEl>
                                    </p:cond>
                                  </p:endCondLst>
                                  <p:childTnLst>
                                    <p:set>
                                      <p:cBhvr>
                                        <p:cTn id="64" dur="1" fill="hold">
                                          <p:stCondLst>
                                            <p:cond delay="0"/>
                                          </p:stCondLst>
                                        </p:cTn>
                                        <p:tgtEl>
                                          <p:spTgt spid="72"/>
                                        </p:tgtEl>
                                        <p:attrNameLst>
                                          <p:attrName>style.visibility</p:attrName>
                                        </p:attrNameLst>
                                      </p:cBhvr>
                                      <p:to>
                                        <p:strVal val="visible"/>
                                      </p:to>
                                    </p:set>
                                    <p:animEffect transition="in" filter="fade">
                                      <p:cBhvr>
                                        <p:cTn id="65" dur="1000"/>
                                        <p:tgtEl>
                                          <p:spTgt spid="72"/>
                                        </p:tgtEl>
                                      </p:cBhvr>
                                    </p:animEffect>
                                  </p:childTnLst>
                                </p:cTn>
                              </p:par>
                              <p:par>
                                <p:cTn id="66" presetID="10" presetClass="entr" presetSubtype="0" repeatCount="indefinite" fill="hold" grpId="0" nodeType="withEffect">
                                  <p:stCondLst>
                                    <p:cond delay="1800"/>
                                  </p:stCondLst>
                                  <p:endCondLst>
                                    <p:cond evt="onNext" delay="0">
                                      <p:tgtEl>
                                        <p:sldTgt/>
                                      </p:tgtEl>
                                    </p:cond>
                                  </p:endCondLst>
                                  <p:childTnLst>
                                    <p:set>
                                      <p:cBhvr>
                                        <p:cTn id="67" dur="1" fill="hold">
                                          <p:stCondLst>
                                            <p:cond delay="0"/>
                                          </p:stCondLst>
                                        </p:cTn>
                                        <p:tgtEl>
                                          <p:spTgt spid="66"/>
                                        </p:tgtEl>
                                        <p:attrNameLst>
                                          <p:attrName>style.visibility</p:attrName>
                                        </p:attrNameLst>
                                      </p:cBhvr>
                                      <p:to>
                                        <p:strVal val="visible"/>
                                      </p:to>
                                    </p:set>
                                    <p:animEffect transition="in" filter="fade">
                                      <p:cBhvr>
                                        <p:cTn id="68" dur="1000"/>
                                        <p:tgtEl>
                                          <p:spTgt spid="66"/>
                                        </p:tgtEl>
                                      </p:cBhvr>
                                    </p:animEffect>
                                  </p:childTnLst>
                                </p:cTn>
                              </p:par>
                              <p:par>
                                <p:cTn id="69" presetID="35" presetClass="path" presetSubtype="0" repeatCount="indefinite" autoRev="1" fill="hold" nodeType="withEffect">
                                  <p:stCondLst>
                                    <p:cond delay="0"/>
                                  </p:stCondLst>
                                  <p:childTnLst>
                                    <p:animMotion origin="layout" path="M -2.70833E-6 -3.7037E-7 L -0.06705 -3.7037E-7 " pathEditMode="relative" rAng="0" ptsTypes="AA">
                                      <p:cBhvr>
                                        <p:cTn id="70" dur="2000" fill="hold"/>
                                        <p:tgtEl>
                                          <p:spTgt spid="58"/>
                                        </p:tgtEl>
                                        <p:attrNameLst>
                                          <p:attrName>ppt_x</p:attrName>
                                          <p:attrName>ppt_y</p:attrName>
                                        </p:attrNameLst>
                                      </p:cBhvr>
                                      <p:rCtr x="-3359" y="0"/>
                                    </p:animMotion>
                                  </p:childTnLst>
                                </p:cTn>
                              </p:par>
                              <p:par>
                                <p:cTn id="71" presetID="63" presetClass="path" presetSubtype="0" repeatCount="indefinite" autoRev="1" fill="hold" nodeType="withEffect">
                                  <p:stCondLst>
                                    <p:cond delay="0"/>
                                  </p:stCondLst>
                                  <p:childTnLst>
                                    <p:animMotion origin="layout" path="M 4.58333E-6 -4.44444E-6 L 0.0496 -4.44444E-6 " pathEditMode="relative" rAng="0" ptsTypes="AA">
                                      <p:cBhvr>
                                        <p:cTn id="72" dur="2000" fill="hold"/>
                                        <p:tgtEl>
                                          <p:spTgt spid="57"/>
                                        </p:tgtEl>
                                        <p:attrNameLst>
                                          <p:attrName>ppt_x</p:attrName>
                                          <p:attrName>ppt_y</p:attrName>
                                        </p:attrNameLst>
                                      </p:cBhvr>
                                      <p:rCtr x="2474" y="0"/>
                                    </p:animMotion>
                                  </p:childTnLst>
                                </p:cTn>
                              </p:par>
                              <p:par>
                                <p:cTn id="73" presetID="22" presetClass="entr" presetSubtype="8" fill="hold" nodeType="withEffect">
                                  <p:stCondLst>
                                    <p:cond delay="2900"/>
                                  </p:stCondLst>
                                  <p:childTnLst>
                                    <p:set>
                                      <p:cBhvr>
                                        <p:cTn id="74" dur="1" fill="hold">
                                          <p:stCondLst>
                                            <p:cond delay="0"/>
                                          </p:stCondLst>
                                        </p:cTn>
                                        <p:tgtEl>
                                          <p:spTgt spid="75"/>
                                        </p:tgtEl>
                                        <p:attrNameLst>
                                          <p:attrName>style.visibility</p:attrName>
                                        </p:attrNameLst>
                                      </p:cBhvr>
                                      <p:to>
                                        <p:strVal val="visible"/>
                                      </p:to>
                                    </p:set>
                                    <p:animEffect transition="in" filter="wipe(left)">
                                      <p:cBhvr>
                                        <p:cTn id="75" dur="1100"/>
                                        <p:tgtEl>
                                          <p:spTgt spid="75"/>
                                        </p:tgtEl>
                                      </p:cBhvr>
                                    </p:animEffect>
                                  </p:childTnLst>
                                </p:cTn>
                              </p:par>
                              <p:par>
                                <p:cTn id="76" presetID="31" presetClass="entr" presetSubtype="0" fill="hold" nodeType="withEffect">
                                  <p:stCondLst>
                                    <p:cond delay="4000"/>
                                  </p:stCondLst>
                                  <p:childTnLst>
                                    <p:set>
                                      <p:cBhvr>
                                        <p:cTn id="77" dur="1" fill="hold">
                                          <p:stCondLst>
                                            <p:cond delay="0"/>
                                          </p:stCondLst>
                                        </p:cTn>
                                        <p:tgtEl>
                                          <p:spTgt spid="80"/>
                                        </p:tgtEl>
                                        <p:attrNameLst>
                                          <p:attrName>style.visibility</p:attrName>
                                        </p:attrNameLst>
                                      </p:cBhvr>
                                      <p:to>
                                        <p:strVal val="visible"/>
                                      </p:to>
                                    </p:set>
                                    <p:anim calcmode="lin" valueType="num">
                                      <p:cBhvr>
                                        <p:cTn id="78" dur="500" fill="hold"/>
                                        <p:tgtEl>
                                          <p:spTgt spid="80"/>
                                        </p:tgtEl>
                                        <p:attrNameLst>
                                          <p:attrName>ppt_w</p:attrName>
                                        </p:attrNameLst>
                                      </p:cBhvr>
                                      <p:tavLst>
                                        <p:tav tm="0">
                                          <p:val>
                                            <p:fltVal val="0"/>
                                          </p:val>
                                        </p:tav>
                                        <p:tav tm="100000">
                                          <p:val>
                                            <p:strVal val="#ppt_w"/>
                                          </p:val>
                                        </p:tav>
                                      </p:tavLst>
                                    </p:anim>
                                    <p:anim calcmode="lin" valueType="num">
                                      <p:cBhvr>
                                        <p:cTn id="79" dur="500" fill="hold"/>
                                        <p:tgtEl>
                                          <p:spTgt spid="80"/>
                                        </p:tgtEl>
                                        <p:attrNameLst>
                                          <p:attrName>ppt_h</p:attrName>
                                        </p:attrNameLst>
                                      </p:cBhvr>
                                      <p:tavLst>
                                        <p:tav tm="0">
                                          <p:val>
                                            <p:fltVal val="0"/>
                                          </p:val>
                                        </p:tav>
                                        <p:tav tm="100000">
                                          <p:val>
                                            <p:strVal val="#ppt_h"/>
                                          </p:val>
                                        </p:tav>
                                      </p:tavLst>
                                    </p:anim>
                                    <p:anim calcmode="lin" valueType="num">
                                      <p:cBhvr>
                                        <p:cTn id="80" dur="500" fill="hold"/>
                                        <p:tgtEl>
                                          <p:spTgt spid="80"/>
                                        </p:tgtEl>
                                        <p:attrNameLst>
                                          <p:attrName>style.rotation</p:attrName>
                                        </p:attrNameLst>
                                      </p:cBhvr>
                                      <p:tavLst>
                                        <p:tav tm="0">
                                          <p:val>
                                            <p:fltVal val="90"/>
                                          </p:val>
                                        </p:tav>
                                        <p:tav tm="100000">
                                          <p:val>
                                            <p:fltVal val="0"/>
                                          </p:val>
                                        </p:tav>
                                      </p:tavLst>
                                    </p:anim>
                                    <p:animEffect transition="in" filter="fade">
                                      <p:cBhvr>
                                        <p:cTn id="81" dur="500"/>
                                        <p:tgtEl>
                                          <p:spTgt spid="80"/>
                                        </p:tgtEl>
                                      </p:cBhvr>
                                    </p:animEffect>
                                  </p:childTnLst>
                                </p:cTn>
                              </p:par>
                              <p:par>
                                <p:cTn id="82" presetID="22" presetClass="entr" presetSubtype="4" fill="hold" nodeType="withEffect">
                                  <p:stCondLst>
                                    <p:cond delay="4500"/>
                                  </p:stCondLst>
                                  <p:childTnLst>
                                    <p:set>
                                      <p:cBhvr>
                                        <p:cTn id="83" dur="1" fill="hold">
                                          <p:stCondLst>
                                            <p:cond delay="0"/>
                                          </p:stCondLst>
                                        </p:cTn>
                                        <p:tgtEl>
                                          <p:spTgt spid="76"/>
                                        </p:tgtEl>
                                        <p:attrNameLst>
                                          <p:attrName>style.visibility</p:attrName>
                                        </p:attrNameLst>
                                      </p:cBhvr>
                                      <p:to>
                                        <p:strVal val="visible"/>
                                      </p:to>
                                    </p:set>
                                    <p:animEffect transition="in" filter="wipe(down)">
                                      <p:cBhvr>
                                        <p:cTn id="84" dur="750"/>
                                        <p:tgtEl>
                                          <p:spTgt spid="76"/>
                                        </p:tgtEl>
                                      </p:cBhvr>
                                    </p:animEffect>
                                  </p:childTnLst>
                                </p:cTn>
                              </p:par>
                              <p:par>
                                <p:cTn id="85" presetID="22" presetClass="entr" presetSubtype="8" fill="hold" nodeType="withEffect">
                                  <p:stCondLst>
                                    <p:cond delay="5250"/>
                                  </p:stCondLst>
                                  <p:childTnLst>
                                    <p:set>
                                      <p:cBhvr>
                                        <p:cTn id="86" dur="1" fill="hold">
                                          <p:stCondLst>
                                            <p:cond delay="0"/>
                                          </p:stCondLst>
                                        </p:cTn>
                                        <p:tgtEl>
                                          <p:spTgt spid="77"/>
                                        </p:tgtEl>
                                        <p:attrNameLst>
                                          <p:attrName>style.visibility</p:attrName>
                                        </p:attrNameLst>
                                      </p:cBhvr>
                                      <p:to>
                                        <p:strVal val="visible"/>
                                      </p:to>
                                    </p:set>
                                    <p:animEffect transition="in" filter="wipe(left)">
                                      <p:cBhvr>
                                        <p:cTn id="87" dur="750"/>
                                        <p:tgtEl>
                                          <p:spTgt spid="77"/>
                                        </p:tgtEl>
                                      </p:cBhvr>
                                    </p:animEffect>
                                  </p:childTnLst>
                                </p:cTn>
                              </p:par>
                              <p:par>
                                <p:cTn id="88" presetID="22" presetClass="entr" presetSubtype="1" fill="hold" nodeType="withEffect">
                                  <p:stCondLst>
                                    <p:cond delay="6750"/>
                                  </p:stCondLst>
                                  <p:childTnLst>
                                    <p:set>
                                      <p:cBhvr>
                                        <p:cTn id="89" dur="1" fill="hold">
                                          <p:stCondLst>
                                            <p:cond delay="0"/>
                                          </p:stCondLst>
                                        </p:cTn>
                                        <p:tgtEl>
                                          <p:spTgt spid="78"/>
                                        </p:tgtEl>
                                        <p:attrNameLst>
                                          <p:attrName>style.visibility</p:attrName>
                                        </p:attrNameLst>
                                      </p:cBhvr>
                                      <p:to>
                                        <p:strVal val="visible"/>
                                      </p:to>
                                    </p:set>
                                    <p:animEffect transition="in" filter="wipe(up)">
                                      <p:cBhvr>
                                        <p:cTn id="90" dur="750"/>
                                        <p:tgtEl>
                                          <p:spTgt spid="78"/>
                                        </p:tgtEl>
                                      </p:cBhvr>
                                    </p:animEffect>
                                  </p:childTnLst>
                                </p:cTn>
                              </p:par>
                              <p:par>
                                <p:cTn id="91" presetID="22" presetClass="entr" presetSubtype="2" fill="hold" nodeType="withEffect">
                                  <p:stCondLst>
                                    <p:cond delay="7500"/>
                                  </p:stCondLst>
                                  <p:childTnLst>
                                    <p:set>
                                      <p:cBhvr>
                                        <p:cTn id="92" dur="1" fill="hold">
                                          <p:stCondLst>
                                            <p:cond delay="0"/>
                                          </p:stCondLst>
                                        </p:cTn>
                                        <p:tgtEl>
                                          <p:spTgt spid="79"/>
                                        </p:tgtEl>
                                        <p:attrNameLst>
                                          <p:attrName>style.visibility</p:attrName>
                                        </p:attrNameLst>
                                      </p:cBhvr>
                                      <p:to>
                                        <p:strVal val="visible"/>
                                      </p:to>
                                    </p:set>
                                    <p:animEffect transition="in" filter="wipe(right)">
                                      <p:cBhvr>
                                        <p:cTn id="93" dur="750"/>
                                        <p:tgtEl>
                                          <p:spTgt spid="79"/>
                                        </p:tgtEl>
                                      </p:cBhvr>
                                    </p:animEffect>
                                  </p:childTnLst>
                                </p:cTn>
                              </p:par>
                              <p:par>
                                <p:cTn id="94" presetID="8" presetClass="emph" presetSubtype="0" repeatCount="indefinite" fill="hold" nodeType="withEffect">
                                  <p:stCondLst>
                                    <p:cond delay="4000"/>
                                  </p:stCondLst>
                                  <p:childTnLst>
                                    <p:animRot by="21600000">
                                      <p:cBhvr>
                                        <p:cTn id="95" dur="5500" fill="hold"/>
                                        <p:tgtEl>
                                          <p:spTgt spid="80"/>
                                        </p:tgtEl>
                                        <p:attrNameLst>
                                          <p:attrName>r</p:attrName>
                                        </p:attrNameLst>
                                      </p:cBhvr>
                                    </p:animRot>
                                  </p:childTnLst>
                                </p:cTn>
                              </p:par>
                              <p:par>
                                <p:cTn id="96" presetID="53" presetClass="exit" presetSubtype="32" fill="hold" nodeType="withEffect">
                                  <p:stCondLst>
                                    <p:cond delay="0"/>
                                  </p:stCondLst>
                                  <p:childTnLst>
                                    <p:anim calcmode="lin" valueType="num">
                                      <p:cBhvr>
                                        <p:cTn id="97" dur="2000"/>
                                        <p:tgtEl>
                                          <p:spTgt spid="7"/>
                                        </p:tgtEl>
                                        <p:attrNameLst>
                                          <p:attrName>ppt_w</p:attrName>
                                        </p:attrNameLst>
                                      </p:cBhvr>
                                      <p:tavLst>
                                        <p:tav tm="0">
                                          <p:val>
                                            <p:strVal val="ppt_w"/>
                                          </p:val>
                                        </p:tav>
                                        <p:tav tm="100000">
                                          <p:val>
                                            <p:fltVal val="0"/>
                                          </p:val>
                                        </p:tav>
                                      </p:tavLst>
                                    </p:anim>
                                    <p:anim calcmode="lin" valueType="num">
                                      <p:cBhvr>
                                        <p:cTn id="98" dur="2000"/>
                                        <p:tgtEl>
                                          <p:spTgt spid="7"/>
                                        </p:tgtEl>
                                        <p:attrNameLst>
                                          <p:attrName>ppt_h</p:attrName>
                                        </p:attrNameLst>
                                      </p:cBhvr>
                                      <p:tavLst>
                                        <p:tav tm="0">
                                          <p:val>
                                            <p:strVal val="ppt_h"/>
                                          </p:val>
                                        </p:tav>
                                        <p:tav tm="100000">
                                          <p:val>
                                            <p:fltVal val="0"/>
                                          </p:val>
                                        </p:tav>
                                      </p:tavLst>
                                    </p:anim>
                                    <p:animEffect transition="out" filter="fade">
                                      <p:cBhvr>
                                        <p:cTn id="99" dur="2000"/>
                                        <p:tgtEl>
                                          <p:spTgt spid="7"/>
                                        </p:tgtEl>
                                      </p:cBhvr>
                                    </p:animEffect>
                                    <p:set>
                                      <p:cBhvr>
                                        <p:cTn id="100" dur="1" fill="hold">
                                          <p:stCondLst>
                                            <p:cond delay="1999"/>
                                          </p:stCondLst>
                                        </p:cTn>
                                        <p:tgtEl>
                                          <p:spTgt spid="7"/>
                                        </p:tgtEl>
                                        <p:attrNameLst>
                                          <p:attrName>style.visibility</p:attrName>
                                        </p:attrNameLst>
                                      </p:cBhvr>
                                      <p:to>
                                        <p:strVal val="hidden"/>
                                      </p:to>
                                    </p:set>
                                  </p:childTnLst>
                                </p:cTn>
                              </p:par>
                            </p:childTnLst>
                          </p:cTn>
                        </p:par>
                        <p:par>
                          <p:cTn id="101" fill="hold">
                            <p:stCondLst>
                              <p:cond delay="9500"/>
                            </p:stCondLst>
                            <p:childTnLst>
                              <p:par>
                                <p:cTn id="102" presetID="53" presetClass="entr" presetSubtype="16" fill="hold" nodeType="afterEffect">
                                  <p:stCondLst>
                                    <p:cond delay="0"/>
                                  </p:stCondLst>
                                  <p:childTnLst>
                                    <p:set>
                                      <p:cBhvr>
                                        <p:cTn id="103" dur="1" fill="hold">
                                          <p:stCondLst>
                                            <p:cond delay="0"/>
                                          </p:stCondLst>
                                        </p:cTn>
                                        <p:tgtEl>
                                          <p:spTgt spid="3"/>
                                        </p:tgtEl>
                                        <p:attrNameLst>
                                          <p:attrName>style.visibility</p:attrName>
                                        </p:attrNameLst>
                                      </p:cBhvr>
                                      <p:to>
                                        <p:strVal val="visible"/>
                                      </p:to>
                                    </p:set>
                                    <p:anim calcmode="lin" valueType="num">
                                      <p:cBhvr>
                                        <p:cTn id="104" dur="2000" fill="hold"/>
                                        <p:tgtEl>
                                          <p:spTgt spid="3"/>
                                        </p:tgtEl>
                                        <p:attrNameLst>
                                          <p:attrName>ppt_w</p:attrName>
                                        </p:attrNameLst>
                                      </p:cBhvr>
                                      <p:tavLst>
                                        <p:tav tm="0">
                                          <p:val>
                                            <p:fltVal val="0"/>
                                          </p:val>
                                        </p:tav>
                                        <p:tav tm="100000">
                                          <p:val>
                                            <p:strVal val="#ppt_w"/>
                                          </p:val>
                                        </p:tav>
                                      </p:tavLst>
                                    </p:anim>
                                    <p:anim calcmode="lin" valueType="num">
                                      <p:cBhvr>
                                        <p:cTn id="105" dur="2000" fill="hold"/>
                                        <p:tgtEl>
                                          <p:spTgt spid="3"/>
                                        </p:tgtEl>
                                        <p:attrNameLst>
                                          <p:attrName>ppt_h</p:attrName>
                                        </p:attrNameLst>
                                      </p:cBhvr>
                                      <p:tavLst>
                                        <p:tav tm="0">
                                          <p:val>
                                            <p:fltVal val="0"/>
                                          </p:val>
                                        </p:tav>
                                        <p:tav tm="100000">
                                          <p:val>
                                            <p:strVal val="#ppt_h"/>
                                          </p:val>
                                        </p:tav>
                                      </p:tavLst>
                                    </p:anim>
                                    <p:animEffect transition="in" filter="fade">
                                      <p:cBhvr>
                                        <p:cTn id="10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8" grpId="0" animBg="1"/>
      <p:bldP spid="49" grpId="0" animBg="1"/>
      <p:bldP spid="50" grpId="0" animBg="1"/>
      <p:bldP spid="66" grpId="0" animBg="1"/>
      <p:bldP spid="72" grpId="0" animBg="1"/>
      <p:bldP spid="73" grpId="0" animBg="1"/>
      <p:bldP spid="7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82000">
              <a:srgbClr val="2B0303"/>
            </a:gs>
            <a:gs pos="0">
              <a:srgbClr val="680000"/>
            </a:gs>
          </a:gsLst>
          <a:path path="circle">
            <a:fillToRect l="50000" t="50000" r="50000" b="50000"/>
          </a:path>
        </a:gra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98BE020A-CE78-4E12-A9E2-558D64E19A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766" y="580521"/>
            <a:ext cx="11717734" cy="5991729"/>
          </a:xfrm>
          <a:prstGeom prst="rect">
            <a:avLst/>
          </a:prstGeom>
          <a:ln>
            <a:noFill/>
          </a:ln>
          <a:effectLst>
            <a:softEdge rad="112500"/>
          </a:effectLst>
        </p:spPr>
      </p:pic>
      <p:sp>
        <p:nvSpPr>
          <p:cNvPr id="2" name="Rectangle: Rounded Corners 1">
            <a:extLst>
              <a:ext uri="{FF2B5EF4-FFF2-40B4-BE49-F238E27FC236}">
                <a16:creationId xmlns:a16="http://schemas.microsoft.com/office/drawing/2014/main" id="{86C50AAB-177F-4EB6-813F-9A8D871CD9EC}"/>
              </a:ext>
            </a:extLst>
          </p:cNvPr>
          <p:cNvSpPr/>
          <p:nvPr/>
        </p:nvSpPr>
        <p:spPr>
          <a:xfrm>
            <a:off x="1943554" y="1688869"/>
            <a:ext cx="8458200" cy="3653126"/>
          </a:xfrm>
          <a:prstGeom prst="roundRect">
            <a:avLst/>
          </a:prstGeom>
          <a:solidFill>
            <a:srgbClr val="34070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A8520162-C83A-42EA-85C5-A0A502F558C0}"/>
              </a:ext>
            </a:extLst>
          </p:cNvPr>
          <p:cNvSpPr/>
          <p:nvPr/>
        </p:nvSpPr>
        <p:spPr>
          <a:xfrm>
            <a:off x="1669693" y="1513673"/>
            <a:ext cx="8928958" cy="4068273"/>
          </a:xfrm>
          <a:prstGeom prst="roundRect">
            <a:avLst/>
          </a:prstGeom>
          <a:solidFill>
            <a:srgbClr val="34070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D495FC80-E1C1-4EF4-A150-CBAF446BA7DE}"/>
              </a:ext>
            </a:extLst>
          </p:cNvPr>
          <p:cNvSpPr/>
          <p:nvPr/>
        </p:nvSpPr>
        <p:spPr>
          <a:xfrm>
            <a:off x="1764943" y="1645592"/>
            <a:ext cx="8673549" cy="3796061"/>
          </a:xfrm>
          <a:prstGeom prst="roundRect">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FB7E8152-E7FE-4149-9A8A-86DCB17BE14B}"/>
              </a:ext>
            </a:extLst>
          </p:cNvPr>
          <p:cNvSpPr/>
          <p:nvPr/>
        </p:nvSpPr>
        <p:spPr>
          <a:xfrm>
            <a:off x="1974647" y="1520482"/>
            <a:ext cx="8458199" cy="3764007"/>
          </a:xfrm>
          <a:prstGeom prst="roundRect">
            <a:avLst/>
          </a:prstGeom>
          <a:no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DF2E0EC-0D15-4800-9DDE-3750C4E4EF54}"/>
              </a:ext>
            </a:extLst>
          </p:cNvPr>
          <p:cNvSpPr txBox="1"/>
          <p:nvPr/>
        </p:nvSpPr>
        <p:spPr>
          <a:xfrm>
            <a:off x="905291" y="1588200"/>
            <a:ext cx="1061092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spc="600" noProof="0">
                <a:solidFill>
                  <a:prstClr val="white"/>
                </a:solidFill>
                <a:latin typeface="UTM Iron Gothic" panose="02040603050506020204" pitchFamily="18" charset="0"/>
              </a:rPr>
              <a:t>Tập đọc</a:t>
            </a:r>
            <a:endParaRPr kumimoji="0" lang="en-US" sz="6000" b="0" i="0" u="none" strike="noStrike" kern="1200" cap="none" spc="600" normalizeH="0" baseline="0" noProof="0" dirty="0">
              <a:ln>
                <a:noFill/>
              </a:ln>
              <a:solidFill>
                <a:prstClr val="white"/>
              </a:solidFill>
              <a:effectLst/>
              <a:uLnTx/>
              <a:uFillTx/>
              <a:latin typeface="UTM Iron Gothic" panose="02040603050506020204" pitchFamily="18" charset="0"/>
            </a:endParaRPr>
          </a:p>
        </p:txBody>
      </p:sp>
      <p:sp>
        <p:nvSpPr>
          <p:cNvPr id="11" name="TextBox 10">
            <a:extLst>
              <a:ext uri="{FF2B5EF4-FFF2-40B4-BE49-F238E27FC236}">
                <a16:creationId xmlns:a16="http://schemas.microsoft.com/office/drawing/2014/main" id="{29A31B45-B6DF-431D-86CF-8B559658201D}"/>
              </a:ext>
            </a:extLst>
          </p:cNvPr>
          <p:cNvSpPr txBox="1"/>
          <p:nvPr/>
        </p:nvSpPr>
        <p:spPr>
          <a:xfrm>
            <a:off x="1070528" y="4453492"/>
            <a:ext cx="106109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spc="600">
                <a:solidFill>
                  <a:prstClr val="white"/>
                </a:solidFill>
                <a:latin typeface="UTM Iron Gothic" panose="02040603050506020204" pitchFamily="18" charset="0"/>
              </a:rPr>
              <a:t>Tiếp theo</a:t>
            </a:r>
            <a:endParaRPr kumimoji="0" lang="en-US" sz="4800" u="none" strike="noStrike" kern="1200" cap="none" spc="600" normalizeH="0" baseline="0" noProof="0" dirty="0">
              <a:ln>
                <a:noFill/>
              </a:ln>
              <a:solidFill>
                <a:prstClr val="white"/>
              </a:solidFill>
              <a:effectLst/>
              <a:uLnTx/>
              <a:uFillTx/>
              <a:latin typeface="UTM Iron Gothic" panose="02040603050506020204" pitchFamily="18" charset="0"/>
            </a:endParaRPr>
          </a:p>
        </p:txBody>
      </p:sp>
      <p:pic>
        <p:nvPicPr>
          <p:cNvPr id="28" name="Picture 27">
            <a:extLst>
              <a:ext uri="{FF2B5EF4-FFF2-40B4-BE49-F238E27FC236}">
                <a16:creationId xmlns:a16="http://schemas.microsoft.com/office/drawing/2014/main" id="{404F93FF-9057-499E-BCF9-80FA4977923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2841" t="26168" r="44431" b="50454"/>
          <a:stretch>
            <a:fillRect/>
          </a:stretch>
        </p:blipFill>
        <p:spPr>
          <a:xfrm>
            <a:off x="3238070" y="2493871"/>
            <a:ext cx="6148141" cy="1817228"/>
          </a:xfrm>
          <a:custGeom>
            <a:avLst/>
            <a:gdLst/>
            <a:ahLst/>
            <a:cxnLst/>
            <a:rect l="l" t="t" r="r" b="b"/>
            <a:pathLst>
              <a:path w="6148141" h="1817228">
                <a:moveTo>
                  <a:pt x="2605525" y="1080264"/>
                </a:moveTo>
                <a:cubicBezTo>
                  <a:pt x="2570578" y="1080264"/>
                  <a:pt x="2553104" y="1097737"/>
                  <a:pt x="2553104" y="1132684"/>
                </a:cubicBezTo>
                <a:lnTo>
                  <a:pt x="2553104" y="1658940"/>
                </a:lnTo>
                <a:cubicBezTo>
                  <a:pt x="2553104" y="1694572"/>
                  <a:pt x="2570578" y="1712388"/>
                  <a:pt x="2605525" y="1712388"/>
                </a:cubicBezTo>
                <a:lnTo>
                  <a:pt x="2657945" y="1712388"/>
                </a:lnTo>
                <a:lnTo>
                  <a:pt x="2657945" y="1132684"/>
                </a:lnTo>
                <a:cubicBezTo>
                  <a:pt x="2657945" y="1097737"/>
                  <a:pt x="2640471" y="1080264"/>
                  <a:pt x="2605525" y="1080264"/>
                </a:cubicBezTo>
                <a:close/>
                <a:moveTo>
                  <a:pt x="210708" y="869556"/>
                </a:moveTo>
                <a:lnTo>
                  <a:pt x="210708" y="1712388"/>
                </a:lnTo>
                <a:lnTo>
                  <a:pt x="263128" y="1712388"/>
                </a:lnTo>
                <a:cubicBezTo>
                  <a:pt x="298075" y="1712388"/>
                  <a:pt x="315548" y="1694572"/>
                  <a:pt x="315548" y="1658940"/>
                </a:cubicBezTo>
                <a:lnTo>
                  <a:pt x="315548" y="923004"/>
                </a:lnTo>
                <a:cubicBezTo>
                  <a:pt x="315548" y="887372"/>
                  <a:pt x="298075" y="869556"/>
                  <a:pt x="263128" y="869556"/>
                </a:cubicBezTo>
                <a:close/>
                <a:moveTo>
                  <a:pt x="5565744" y="449167"/>
                </a:moveTo>
                <a:cubicBezTo>
                  <a:pt x="5530797" y="449167"/>
                  <a:pt x="5513324" y="466641"/>
                  <a:pt x="5513324" y="501588"/>
                </a:cubicBezTo>
                <a:lnTo>
                  <a:pt x="5513324" y="1554100"/>
                </a:lnTo>
                <a:lnTo>
                  <a:pt x="5618164" y="1554100"/>
                </a:lnTo>
                <a:lnTo>
                  <a:pt x="5618164" y="501588"/>
                </a:lnTo>
                <a:cubicBezTo>
                  <a:pt x="5618164" y="466641"/>
                  <a:pt x="5600691" y="449167"/>
                  <a:pt x="5565744" y="449167"/>
                </a:cubicBezTo>
                <a:close/>
                <a:moveTo>
                  <a:pt x="908019" y="449167"/>
                </a:moveTo>
                <a:cubicBezTo>
                  <a:pt x="873072" y="449167"/>
                  <a:pt x="855599" y="466641"/>
                  <a:pt x="855599" y="501588"/>
                </a:cubicBezTo>
                <a:lnTo>
                  <a:pt x="855599" y="1658940"/>
                </a:lnTo>
                <a:cubicBezTo>
                  <a:pt x="855599" y="1694572"/>
                  <a:pt x="873072" y="1712388"/>
                  <a:pt x="908019" y="1712388"/>
                </a:cubicBezTo>
                <a:cubicBezTo>
                  <a:pt x="942966" y="1712388"/>
                  <a:pt x="960439" y="1694572"/>
                  <a:pt x="960439" y="1658940"/>
                </a:cubicBezTo>
                <a:lnTo>
                  <a:pt x="960439" y="501588"/>
                </a:lnTo>
                <a:cubicBezTo>
                  <a:pt x="960439" y="466641"/>
                  <a:pt x="942966" y="449167"/>
                  <a:pt x="908019" y="449167"/>
                </a:cubicBezTo>
                <a:close/>
                <a:moveTo>
                  <a:pt x="5937433" y="343300"/>
                </a:moveTo>
                <a:lnTo>
                  <a:pt x="6148141" y="343300"/>
                </a:lnTo>
                <a:lnTo>
                  <a:pt x="6148141" y="1817228"/>
                </a:lnTo>
                <a:lnTo>
                  <a:pt x="5937433" y="1817228"/>
                </a:lnTo>
                <a:close/>
                <a:moveTo>
                  <a:pt x="5565744" y="343300"/>
                </a:moveTo>
                <a:cubicBezTo>
                  <a:pt x="5630155" y="343300"/>
                  <a:pt x="5687030" y="353235"/>
                  <a:pt x="5736366" y="373107"/>
                </a:cubicBezTo>
                <a:cubicBezTo>
                  <a:pt x="5798037" y="401202"/>
                  <a:pt x="5828872" y="444028"/>
                  <a:pt x="5828872" y="501588"/>
                </a:cubicBezTo>
                <a:lnTo>
                  <a:pt x="5828872" y="1817228"/>
                </a:lnTo>
                <a:lnTo>
                  <a:pt x="5618164" y="1817228"/>
                </a:lnTo>
                <a:lnTo>
                  <a:pt x="5618164" y="1658940"/>
                </a:lnTo>
                <a:lnTo>
                  <a:pt x="5513324" y="1658940"/>
                </a:lnTo>
                <a:lnTo>
                  <a:pt x="5513324" y="1817228"/>
                </a:lnTo>
                <a:lnTo>
                  <a:pt x="5302616" y="1817228"/>
                </a:lnTo>
                <a:lnTo>
                  <a:pt x="5302616" y="501588"/>
                </a:lnTo>
                <a:cubicBezTo>
                  <a:pt x="5302616" y="444028"/>
                  <a:pt x="5334136" y="401202"/>
                  <a:pt x="5397178" y="373107"/>
                </a:cubicBezTo>
                <a:cubicBezTo>
                  <a:pt x="5446514" y="353235"/>
                  <a:pt x="5502703" y="343300"/>
                  <a:pt x="5565744" y="343300"/>
                </a:cubicBezTo>
                <a:close/>
                <a:moveTo>
                  <a:pt x="3257336" y="343300"/>
                </a:moveTo>
                <a:cubicBezTo>
                  <a:pt x="3319692" y="343300"/>
                  <a:pt x="3376566" y="353235"/>
                  <a:pt x="3427958" y="373107"/>
                </a:cubicBezTo>
                <a:cubicBezTo>
                  <a:pt x="3489629" y="401202"/>
                  <a:pt x="3520464" y="444028"/>
                  <a:pt x="3520464" y="501588"/>
                </a:cubicBezTo>
                <a:lnTo>
                  <a:pt x="3520464" y="1817228"/>
                </a:lnTo>
                <a:lnTo>
                  <a:pt x="3309756" y="1817228"/>
                </a:lnTo>
                <a:lnTo>
                  <a:pt x="3309756" y="501588"/>
                </a:lnTo>
                <a:cubicBezTo>
                  <a:pt x="3309756" y="466641"/>
                  <a:pt x="3292283" y="449167"/>
                  <a:pt x="3257336" y="449167"/>
                </a:cubicBezTo>
                <a:cubicBezTo>
                  <a:pt x="3222389" y="449167"/>
                  <a:pt x="3204916" y="466641"/>
                  <a:pt x="3204916" y="501588"/>
                </a:cubicBezTo>
                <a:lnTo>
                  <a:pt x="3204916" y="1817228"/>
                </a:lnTo>
                <a:lnTo>
                  <a:pt x="2994208" y="1817228"/>
                </a:lnTo>
                <a:lnTo>
                  <a:pt x="2994208" y="501588"/>
                </a:lnTo>
                <a:cubicBezTo>
                  <a:pt x="2994208" y="444028"/>
                  <a:pt x="3025728" y="401202"/>
                  <a:pt x="3088770" y="373107"/>
                </a:cubicBezTo>
                <a:cubicBezTo>
                  <a:pt x="3138106" y="353235"/>
                  <a:pt x="3194295" y="343300"/>
                  <a:pt x="3257336" y="343300"/>
                </a:cubicBezTo>
                <a:close/>
                <a:moveTo>
                  <a:pt x="2605525" y="343300"/>
                </a:moveTo>
                <a:cubicBezTo>
                  <a:pt x="2669936" y="343300"/>
                  <a:pt x="2726810" y="353235"/>
                  <a:pt x="2776147" y="373107"/>
                </a:cubicBezTo>
                <a:cubicBezTo>
                  <a:pt x="2837817" y="401202"/>
                  <a:pt x="2868653" y="444028"/>
                  <a:pt x="2868653" y="501588"/>
                </a:cubicBezTo>
                <a:lnTo>
                  <a:pt x="2868653" y="1817228"/>
                </a:lnTo>
                <a:lnTo>
                  <a:pt x="2605525" y="1817228"/>
                </a:lnTo>
                <a:cubicBezTo>
                  <a:pt x="2538372" y="1817228"/>
                  <a:pt x="2482183" y="1806607"/>
                  <a:pt x="2436958" y="1785365"/>
                </a:cubicBezTo>
                <a:cubicBezTo>
                  <a:pt x="2373917" y="1758641"/>
                  <a:pt x="2342396" y="1716499"/>
                  <a:pt x="2342396" y="1658940"/>
                </a:cubicBezTo>
                <a:lnTo>
                  <a:pt x="2342396" y="1132684"/>
                </a:lnTo>
                <a:cubicBezTo>
                  <a:pt x="2342396" y="1027844"/>
                  <a:pt x="2430106" y="975424"/>
                  <a:pt x="2605525" y="975424"/>
                </a:cubicBezTo>
                <a:cubicBezTo>
                  <a:pt x="2608266" y="975424"/>
                  <a:pt x="2625739" y="979535"/>
                  <a:pt x="2657945" y="987758"/>
                </a:cubicBezTo>
                <a:lnTo>
                  <a:pt x="2657945" y="501588"/>
                </a:lnTo>
                <a:cubicBezTo>
                  <a:pt x="2657945" y="466641"/>
                  <a:pt x="2640471" y="449167"/>
                  <a:pt x="2605525" y="449167"/>
                </a:cubicBezTo>
                <a:cubicBezTo>
                  <a:pt x="2570578" y="449167"/>
                  <a:pt x="2553104" y="466641"/>
                  <a:pt x="2553104" y="501588"/>
                </a:cubicBezTo>
                <a:lnTo>
                  <a:pt x="2553104" y="606428"/>
                </a:lnTo>
                <a:lnTo>
                  <a:pt x="2342396" y="606428"/>
                </a:lnTo>
                <a:lnTo>
                  <a:pt x="2342396" y="501588"/>
                </a:lnTo>
                <a:cubicBezTo>
                  <a:pt x="2342396" y="444028"/>
                  <a:pt x="2373917" y="401202"/>
                  <a:pt x="2436958" y="373107"/>
                </a:cubicBezTo>
                <a:cubicBezTo>
                  <a:pt x="2486295" y="353235"/>
                  <a:pt x="2542484" y="343300"/>
                  <a:pt x="2605525" y="343300"/>
                </a:cubicBezTo>
                <a:close/>
                <a:moveTo>
                  <a:pt x="1552361" y="343300"/>
                </a:moveTo>
                <a:cubicBezTo>
                  <a:pt x="1614717" y="343300"/>
                  <a:pt x="1671591" y="353235"/>
                  <a:pt x="1722983" y="373107"/>
                </a:cubicBezTo>
                <a:cubicBezTo>
                  <a:pt x="1784654" y="401202"/>
                  <a:pt x="1815489" y="444028"/>
                  <a:pt x="1815489" y="501588"/>
                </a:cubicBezTo>
                <a:lnTo>
                  <a:pt x="1815489" y="1817228"/>
                </a:lnTo>
                <a:lnTo>
                  <a:pt x="1604781" y="1817228"/>
                </a:lnTo>
                <a:lnTo>
                  <a:pt x="1604781" y="501588"/>
                </a:lnTo>
                <a:cubicBezTo>
                  <a:pt x="1604781" y="466641"/>
                  <a:pt x="1587308" y="449167"/>
                  <a:pt x="1552361" y="449167"/>
                </a:cubicBezTo>
                <a:cubicBezTo>
                  <a:pt x="1517415" y="449167"/>
                  <a:pt x="1499941" y="466641"/>
                  <a:pt x="1499941" y="501588"/>
                </a:cubicBezTo>
                <a:lnTo>
                  <a:pt x="1499941" y="1817228"/>
                </a:lnTo>
                <a:lnTo>
                  <a:pt x="1289233" y="1817228"/>
                </a:lnTo>
                <a:lnTo>
                  <a:pt x="1289233" y="501588"/>
                </a:lnTo>
                <a:cubicBezTo>
                  <a:pt x="1289233" y="444028"/>
                  <a:pt x="1320753" y="401202"/>
                  <a:pt x="1383795" y="373107"/>
                </a:cubicBezTo>
                <a:cubicBezTo>
                  <a:pt x="1433131" y="353235"/>
                  <a:pt x="1489320" y="343300"/>
                  <a:pt x="1552361" y="343300"/>
                </a:cubicBezTo>
                <a:close/>
                <a:moveTo>
                  <a:pt x="908019" y="343300"/>
                </a:moveTo>
                <a:cubicBezTo>
                  <a:pt x="970375" y="343300"/>
                  <a:pt x="1027249" y="353235"/>
                  <a:pt x="1078641" y="373107"/>
                </a:cubicBezTo>
                <a:cubicBezTo>
                  <a:pt x="1140312" y="401202"/>
                  <a:pt x="1171147" y="444028"/>
                  <a:pt x="1171147" y="501588"/>
                </a:cubicBezTo>
                <a:lnTo>
                  <a:pt x="1171147" y="1658940"/>
                </a:lnTo>
                <a:cubicBezTo>
                  <a:pt x="1171147" y="1715814"/>
                  <a:pt x="1140312" y="1757956"/>
                  <a:pt x="1078641" y="1785365"/>
                </a:cubicBezTo>
                <a:cubicBezTo>
                  <a:pt x="1029990" y="1806607"/>
                  <a:pt x="973116" y="1817228"/>
                  <a:pt x="908019" y="1817228"/>
                </a:cubicBezTo>
                <a:cubicBezTo>
                  <a:pt x="840866" y="1817228"/>
                  <a:pt x="784677" y="1806607"/>
                  <a:pt x="739452" y="1785365"/>
                </a:cubicBezTo>
                <a:cubicBezTo>
                  <a:pt x="676411" y="1758641"/>
                  <a:pt x="644891" y="1716499"/>
                  <a:pt x="644891" y="1658940"/>
                </a:cubicBezTo>
                <a:lnTo>
                  <a:pt x="644891" y="501588"/>
                </a:lnTo>
                <a:cubicBezTo>
                  <a:pt x="644891" y="444028"/>
                  <a:pt x="676411" y="401202"/>
                  <a:pt x="739452" y="373107"/>
                </a:cubicBezTo>
                <a:cubicBezTo>
                  <a:pt x="788789" y="353235"/>
                  <a:pt x="844978" y="343300"/>
                  <a:pt x="908019" y="343300"/>
                </a:cubicBezTo>
                <a:close/>
                <a:moveTo>
                  <a:pt x="210708" y="238459"/>
                </a:moveTo>
                <a:lnTo>
                  <a:pt x="210708" y="764716"/>
                </a:lnTo>
                <a:lnTo>
                  <a:pt x="263128" y="764716"/>
                </a:lnTo>
                <a:cubicBezTo>
                  <a:pt x="298075" y="764716"/>
                  <a:pt x="315548" y="747242"/>
                  <a:pt x="315548" y="712296"/>
                </a:cubicBezTo>
                <a:lnTo>
                  <a:pt x="315548" y="290879"/>
                </a:lnTo>
                <a:cubicBezTo>
                  <a:pt x="315548" y="255933"/>
                  <a:pt x="298075" y="238459"/>
                  <a:pt x="263128" y="238459"/>
                </a:cubicBezTo>
                <a:close/>
                <a:moveTo>
                  <a:pt x="5355036" y="133619"/>
                </a:moveTo>
                <a:lnTo>
                  <a:pt x="5565744" y="186039"/>
                </a:lnTo>
                <a:lnTo>
                  <a:pt x="5565744" y="238459"/>
                </a:lnTo>
                <a:lnTo>
                  <a:pt x="5355036" y="238459"/>
                </a:lnTo>
                <a:close/>
                <a:moveTo>
                  <a:pt x="4689657" y="133619"/>
                </a:moveTo>
                <a:lnTo>
                  <a:pt x="4900366" y="133619"/>
                </a:lnTo>
                <a:lnTo>
                  <a:pt x="4900366" y="554008"/>
                </a:lnTo>
                <a:lnTo>
                  <a:pt x="5163495" y="554008"/>
                </a:lnTo>
                <a:lnTo>
                  <a:pt x="5163495" y="659876"/>
                </a:lnTo>
                <a:lnTo>
                  <a:pt x="4900366" y="659876"/>
                </a:lnTo>
                <a:lnTo>
                  <a:pt x="4900366" y="1658940"/>
                </a:lnTo>
                <a:cubicBezTo>
                  <a:pt x="4900366" y="1694572"/>
                  <a:pt x="4917839" y="1712388"/>
                  <a:pt x="4952786" y="1712388"/>
                </a:cubicBezTo>
                <a:cubicBezTo>
                  <a:pt x="4987733" y="1712388"/>
                  <a:pt x="5005206" y="1694572"/>
                  <a:pt x="5005206" y="1658940"/>
                </a:cubicBezTo>
                <a:lnTo>
                  <a:pt x="5005206" y="1554100"/>
                </a:lnTo>
                <a:lnTo>
                  <a:pt x="5215914" y="1554100"/>
                </a:lnTo>
                <a:lnTo>
                  <a:pt x="5215914" y="1658940"/>
                </a:lnTo>
                <a:cubicBezTo>
                  <a:pt x="5215914" y="1715814"/>
                  <a:pt x="5185079" y="1757956"/>
                  <a:pt x="5123408" y="1785365"/>
                </a:cubicBezTo>
                <a:cubicBezTo>
                  <a:pt x="5078183" y="1806607"/>
                  <a:pt x="5021309" y="1817228"/>
                  <a:pt x="4952786" y="1817228"/>
                </a:cubicBezTo>
                <a:cubicBezTo>
                  <a:pt x="4885634" y="1817228"/>
                  <a:pt x="4829445" y="1806607"/>
                  <a:pt x="4784219" y="1785365"/>
                </a:cubicBezTo>
                <a:cubicBezTo>
                  <a:pt x="4721179" y="1758641"/>
                  <a:pt x="4689657" y="1716499"/>
                  <a:pt x="4689657" y="1658940"/>
                </a:cubicBezTo>
                <a:close/>
                <a:moveTo>
                  <a:pt x="3641908" y="133619"/>
                </a:moveTo>
                <a:lnTo>
                  <a:pt x="3852616" y="133619"/>
                </a:lnTo>
                <a:lnTo>
                  <a:pt x="3852616" y="343300"/>
                </a:lnTo>
                <a:lnTo>
                  <a:pt x="4009876" y="343300"/>
                </a:lnTo>
                <a:cubicBezTo>
                  <a:pt x="4053731" y="343300"/>
                  <a:pt x="4091076" y="359060"/>
                  <a:pt x="4121911" y="390580"/>
                </a:cubicBezTo>
                <a:cubicBezTo>
                  <a:pt x="4152746" y="421416"/>
                  <a:pt x="4168164" y="458418"/>
                  <a:pt x="4168164" y="501588"/>
                </a:cubicBezTo>
                <a:lnTo>
                  <a:pt x="4168164" y="1817228"/>
                </a:lnTo>
                <a:lnTo>
                  <a:pt x="3957456" y="1817228"/>
                </a:lnTo>
                <a:lnTo>
                  <a:pt x="3957456" y="501588"/>
                </a:lnTo>
                <a:cubicBezTo>
                  <a:pt x="3957456" y="466641"/>
                  <a:pt x="3939983" y="449167"/>
                  <a:pt x="3905036" y="449167"/>
                </a:cubicBezTo>
                <a:lnTo>
                  <a:pt x="3852616" y="449167"/>
                </a:lnTo>
                <a:lnTo>
                  <a:pt x="3852616" y="1817228"/>
                </a:lnTo>
                <a:lnTo>
                  <a:pt x="3641908" y="1817228"/>
                </a:lnTo>
                <a:close/>
                <a:moveTo>
                  <a:pt x="908019" y="133619"/>
                </a:moveTo>
                <a:lnTo>
                  <a:pt x="1118727" y="186039"/>
                </a:lnTo>
                <a:lnTo>
                  <a:pt x="1118727" y="248738"/>
                </a:lnTo>
                <a:lnTo>
                  <a:pt x="908019" y="217903"/>
                </a:lnTo>
                <a:lnTo>
                  <a:pt x="697311" y="248738"/>
                </a:lnTo>
                <a:lnTo>
                  <a:pt x="697311" y="186039"/>
                </a:lnTo>
                <a:close/>
                <a:moveTo>
                  <a:pt x="0" y="133619"/>
                </a:moveTo>
                <a:lnTo>
                  <a:pt x="368996" y="133619"/>
                </a:lnTo>
                <a:cubicBezTo>
                  <a:pt x="412166" y="133619"/>
                  <a:pt x="449168" y="149037"/>
                  <a:pt x="480003" y="179872"/>
                </a:cubicBezTo>
                <a:cubicBezTo>
                  <a:pt x="510839" y="210708"/>
                  <a:pt x="526256" y="247710"/>
                  <a:pt x="526256" y="290879"/>
                </a:cubicBezTo>
                <a:lnTo>
                  <a:pt x="526256" y="712296"/>
                </a:lnTo>
                <a:cubicBezTo>
                  <a:pt x="526256" y="737649"/>
                  <a:pt x="520774" y="759919"/>
                  <a:pt x="509811" y="779106"/>
                </a:cubicBezTo>
                <a:cubicBezTo>
                  <a:pt x="494736" y="804459"/>
                  <a:pt x="475549" y="817136"/>
                  <a:pt x="452251" y="817136"/>
                </a:cubicBezTo>
                <a:cubicBezTo>
                  <a:pt x="474864" y="817136"/>
                  <a:pt x="494050" y="829127"/>
                  <a:pt x="509811" y="853110"/>
                </a:cubicBezTo>
                <a:cubicBezTo>
                  <a:pt x="520774" y="875038"/>
                  <a:pt x="526256" y="898335"/>
                  <a:pt x="526256" y="923004"/>
                </a:cubicBezTo>
                <a:lnTo>
                  <a:pt x="526256" y="1658940"/>
                </a:lnTo>
                <a:cubicBezTo>
                  <a:pt x="526256" y="1701425"/>
                  <a:pt x="510839" y="1738427"/>
                  <a:pt x="480003" y="1769948"/>
                </a:cubicBezTo>
                <a:cubicBezTo>
                  <a:pt x="449168" y="1801468"/>
                  <a:pt x="412166" y="1817228"/>
                  <a:pt x="368996" y="1817228"/>
                </a:cubicBezTo>
                <a:lnTo>
                  <a:pt x="0" y="1817228"/>
                </a:lnTo>
                <a:close/>
                <a:moveTo>
                  <a:pt x="1123866" y="0"/>
                </a:moveTo>
                <a:lnTo>
                  <a:pt x="1123866" y="104840"/>
                </a:lnTo>
                <a:lnTo>
                  <a:pt x="913158" y="104840"/>
                </a:lnTo>
                <a:lnTo>
                  <a:pt x="913158" y="52420"/>
                </a:lnTo>
                <a:close/>
              </a:path>
            </a:pathLst>
          </a:custGeom>
          <a:scene3d>
            <a:camera prst="orthographicFront"/>
            <a:lightRig rig="threePt" dir="t"/>
          </a:scene3d>
          <a:sp3d>
            <a:bevelT w="152400" h="50800" prst="softRound"/>
          </a:sp3d>
        </p:spPr>
      </p:pic>
    </p:spTree>
    <p:extLst>
      <p:ext uri="{BB962C8B-B14F-4D97-AF65-F5344CB8AC3E}">
        <p14:creationId xmlns:p14="http://schemas.microsoft.com/office/powerpoint/2010/main" val="28523332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4">
            <a:extLst>
              <a:ext uri="{FF2B5EF4-FFF2-40B4-BE49-F238E27FC236}">
                <a16:creationId xmlns:a16="http://schemas.microsoft.com/office/drawing/2014/main" id="{F6F3F05A-871E-4437-9DD8-3AF7925BE713}"/>
              </a:ext>
            </a:extLst>
          </p:cNvPr>
          <p:cNvPicPr>
            <a:picLocks noChangeAspect="1"/>
          </p:cNvPicPr>
          <p:nvPr/>
        </p:nvPicPr>
        <p:blipFill>
          <a:blip r:embed="rId2">
            <a:clrChange>
              <a:clrFrom>
                <a:srgbClr val="000000"/>
              </a:clrFrom>
              <a:clrTo>
                <a:srgbClr val="000000">
                  <a:alpha val="0"/>
                </a:srgbClr>
              </a:clrTo>
            </a:clrChange>
          </a:blip>
          <a:stretch>
            <a:fillRect/>
          </a:stretch>
        </p:blipFill>
        <p:spPr>
          <a:xfrm>
            <a:off x="-842671" y="451620"/>
            <a:ext cx="12663314" cy="6078983"/>
          </a:xfrm>
          <a:custGeom>
            <a:avLst/>
            <a:gdLst>
              <a:gd name="connsiteX0" fmla="*/ -92 w 6865446"/>
              <a:gd name="connsiteY0" fmla="*/ 16 h 3295735"/>
              <a:gd name="connsiteX1" fmla="*/ 6865354 w 6865446"/>
              <a:gd name="connsiteY1" fmla="*/ 16 h 3295735"/>
              <a:gd name="connsiteX2" fmla="*/ 6865354 w 6865446"/>
              <a:gd name="connsiteY2" fmla="*/ 3295751 h 3295735"/>
              <a:gd name="connsiteX3" fmla="*/ -92 w 6865446"/>
              <a:gd name="connsiteY3" fmla="*/ 3295751 h 3295735"/>
            </a:gdLst>
            <a:ahLst/>
            <a:cxnLst>
              <a:cxn ang="0">
                <a:pos x="connsiteX0" y="connsiteY0"/>
              </a:cxn>
              <a:cxn ang="0">
                <a:pos x="connsiteX1" y="connsiteY1"/>
              </a:cxn>
              <a:cxn ang="0">
                <a:pos x="connsiteX2" y="connsiteY2"/>
              </a:cxn>
              <a:cxn ang="0">
                <a:pos x="connsiteX3" y="connsiteY3"/>
              </a:cxn>
            </a:cxnLst>
            <a:rect l="l" t="t" r="r" b="b"/>
            <a:pathLst>
              <a:path w="6865446" h="3295735">
                <a:moveTo>
                  <a:pt x="-92" y="16"/>
                </a:moveTo>
                <a:lnTo>
                  <a:pt x="6865354" y="16"/>
                </a:lnTo>
                <a:lnTo>
                  <a:pt x="6865354" y="3295751"/>
                </a:lnTo>
                <a:lnTo>
                  <a:pt x="-92" y="3295751"/>
                </a:lnTo>
                <a:close/>
              </a:path>
            </a:pathLst>
          </a:custGeom>
        </p:spPr>
      </p:pic>
      <p:sp>
        <p:nvSpPr>
          <p:cNvPr id="4" name="TextBox 3">
            <a:extLst>
              <a:ext uri="{FF2B5EF4-FFF2-40B4-BE49-F238E27FC236}">
                <a16:creationId xmlns:a16="http://schemas.microsoft.com/office/drawing/2014/main" id="{DBD42A43-FAB2-4DC8-989A-6AFFD24DE1BA}"/>
              </a:ext>
            </a:extLst>
          </p:cNvPr>
          <p:cNvSpPr txBox="1"/>
          <p:nvPr/>
        </p:nvSpPr>
        <p:spPr>
          <a:xfrm>
            <a:off x="3498991" y="2644170"/>
            <a:ext cx="496743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spc="300" noProof="0">
                <a:solidFill>
                  <a:prstClr val="white"/>
                </a:solidFill>
                <a:latin typeface="UTM Iron Gothic" panose="02040603050506020204" pitchFamily="18" charset="0"/>
              </a:rPr>
              <a:t>1. Luyện đọc</a:t>
            </a:r>
            <a:endParaRPr kumimoji="0" lang="en-US" sz="9600" b="0" i="0" u="none" strike="noStrike" kern="1200" cap="none" spc="300" normalizeH="0" baseline="0" noProof="0" dirty="0">
              <a:ln>
                <a:noFill/>
              </a:ln>
              <a:solidFill>
                <a:prstClr val="white"/>
              </a:solidFill>
              <a:effectLst/>
              <a:uLnTx/>
              <a:uFillTx/>
              <a:latin typeface="UTM Iron Gothic" panose="02040603050506020204" pitchFamily="18" charset="0"/>
            </a:endParaRPr>
          </a:p>
        </p:txBody>
      </p:sp>
      <p:sp>
        <p:nvSpPr>
          <p:cNvPr id="6" name="Rectangle: Rounded Corners 5">
            <a:extLst>
              <a:ext uri="{FF2B5EF4-FFF2-40B4-BE49-F238E27FC236}">
                <a16:creationId xmlns:a16="http://schemas.microsoft.com/office/drawing/2014/main" id="{65047A79-1999-4415-8E89-1F9A9D51C5B0}"/>
              </a:ext>
            </a:extLst>
          </p:cNvPr>
          <p:cNvSpPr/>
          <p:nvPr/>
        </p:nvSpPr>
        <p:spPr>
          <a:xfrm>
            <a:off x="3454471" y="903448"/>
            <a:ext cx="4973857" cy="5060340"/>
          </a:xfrm>
          <a:prstGeom prst="roundRect">
            <a:avLst>
              <a:gd name="adj" fmla="val 50000"/>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44BEB51D-A80A-485C-B341-4CFDDD76C7A5}"/>
              </a:ext>
            </a:extLst>
          </p:cNvPr>
          <p:cNvSpPr/>
          <p:nvPr/>
        </p:nvSpPr>
        <p:spPr>
          <a:xfrm>
            <a:off x="3604694" y="1119364"/>
            <a:ext cx="4682056" cy="4633736"/>
          </a:xfrm>
          <a:prstGeom prst="roundRect">
            <a:avLst>
              <a:gd name="adj" fmla="val 50000"/>
            </a:avLst>
          </a:prstGeom>
          <a:no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63557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DCA2E3D-A841-4D52-8068-EE75A2AE9D78}"/>
              </a:ext>
            </a:extLst>
          </p:cNvPr>
          <p:cNvSpPr/>
          <p:nvPr/>
        </p:nvSpPr>
        <p:spPr>
          <a:xfrm>
            <a:off x="216568" y="0"/>
            <a:ext cx="11742821" cy="6705600"/>
          </a:xfrm>
          <a:prstGeom prst="roundRect">
            <a:avLst>
              <a:gd name="adj" fmla="val 13201"/>
            </a:avLst>
          </a:prstGeom>
          <a:solidFill>
            <a:schemeClr val="bg1">
              <a:alpha val="9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833EAE7-5BCB-42E5-9DBB-519060A20702}"/>
              </a:ext>
            </a:extLst>
          </p:cNvPr>
          <p:cNvSpPr txBox="1"/>
          <p:nvPr/>
        </p:nvSpPr>
        <p:spPr>
          <a:xfrm>
            <a:off x="327588" y="93471"/>
            <a:ext cx="11536824" cy="6671057"/>
          </a:xfrm>
          <a:prstGeom prst="rect">
            <a:avLst/>
          </a:prstGeom>
          <a:noFill/>
        </p:spPr>
        <p:txBody>
          <a:bodyPr wrap="square" rtlCol="0">
            <a:spAutoFit/>
          </a:bodyPr>
          <a:lstStyle/>
          <a:p>
            <a:pPr algn="ctr"/>
            <a:r>
              <a:rPr lang="vi-VN" sz="3200" b="1" dirty="0">
                <a:latin typeface="Tahoma" panose="020B0604030504040204" pitchFamily="34" charset="0"/>
                <a:ea typeface="Tahoma" panose="020B0604030504040204" pitchFamily="34" charset="0"/>
                <a:cs typeface="Tahoma" panose="020B0604030504040204" pitchFamily="34" charset="0"/>
              </a:rPr>
              <a:t>Bốn anh tài</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tiếp</a:t>
            </a: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err="1">
                <a:latin typeface="Tahoma" panose="020B0604030504040204" pitchFamily="34" charset="0"/>
                <a:ea typeface="Tahoma" panose="020B0604030504040204" pitchFamily="34" charset="0"/>
                <a:cs typeface="Tahoma" panose="020B0604030504040204" pitchFamily="34" charset="0"/>
              </a:rPr>
              <a:t>theo</a:t>
            </a:r>
            <a:r>
              <a:rPr lang="en-US" sz="3200" b="1" dirty="0">
                <a:latin typeface="Tahoma" panose="020B0604030504040204" pitchFamily="34" charset="0"/>
                <a:ea typeface="Tahoma" panose="020B0604030504040204" pitchFamily="34" charset="0"/>
                <a:cs typeface="Tahoma" panose="020B0604030504040204" pitchFamily="34" charset="0"/>
              </a:rPr>
              <a:t>)</a:t>
            </a:r>
            <a:endParaRPr lang="vi-VN" sz="3200" b="1" dirty="0">
              <a:latin typeface="Tahoma" panose="020B0604030504040204" pitchFamily="34" charset="0"/>
              <a:ea typeface="Tahoma" panose="020B0604030504040204" pitchFamily="34" charset="0"/>
              <a:cs typeface="Tahoma" panose="020B0604030504040204" pitchFamily="34" charset="0"/>
            </a:endParaRPr>
          </a:p>
          <a:p>
            <a:pPr indent="285750" algn="just"/>
            <a:r>
              <a:rPr lang="vi-VN" sz="2350" b="1" dirty="0">
                <a:latin typeface="Tahoma" panose="020B0604030504040204" pitchFamily="34" charset="0"/>
                <a:ea typeface="Tahoma" panose="020B0604030504040204" pitchFamily="34" charset="0"/>
                <a:cs typeface="Tahoma" panose="020B0604030504040204" pitchFamily="34" charset="0"/>
              </a:rPr>
              <a:t>   </a:t>
            </a:r>
            <a:r>
              <a:rPr lang="en-US" sz="2350" b="1" dirty="0">
                <a:latin typeface="Tahoma" panose="020B0604030504040204" pitchFamily="34" charset="0"/>
                <a:ea typeface="Tahoma" panose="020B0604030504040204" pitchFamily="34" charset="0"/>
                <a:cs typeface="Tahoma" panose="020B0604030504040204" pitchFamily="34" charset="0"/>
              </a:rPr>
              <a:t> </a:t>
            </a:r>
            <a:r>
              <a:rPr lang="vi-VN" sz="2350" b="1" dirty="0">
                <a:latin typeface="Tahoma" panose="020B0604030504040204" pitchFamily="34" charset="0"/>
                <a:ea typeface="Tahoma" panose="020B0604030504040204" pitchFamily="34" charset="0"/>
                <a:cs typeface="Tahoma" panose="020B0604030504040204" pitchFamily="34" charset="0"/>
              </a:rPr>
              <a:t>Bốn anh em tìm tới chỗ yêu tinh ở. Nơi đây bản làng vắng teo, chỉ còn mỗi một bà cụ được yêu tinh cho sống sót để chăn bò cho nó. Thấy anh em Cẩu Khây kêu đói, bà cụ nấu cơm cho ăn. Ăn no, bốn cậu bé lăn ra ngủ. Tờ mờ sáng, bỗng có tiếng đập cửa. Biết yêu tinh đã đánh hơi thấy thịt trẻ con, bà cụ liền lay anh em Cẩu Khây dậy, giục chạy trốn. Cẩu Khây bèn nói:</a:t>
            </a:r>
          </a:p>
          <a:p>
            <a:pPr indent="285750" algn="just"/>
            <a:r>
              <a:rPr lang="en-US" sz="2350" b="1" dirty="0">
                <a:latin typeface="Tahoma" panose="020B0604030504040204" pitchFamily="34" charset="0"/>
                <a:ea typeface="Tahoma" panose="020B0604030504040204" pitchFamily="34" charset="0"/>
                <a:cs typeface="Tahoma" panose="020B0604030504040204" pitchFamily="34" charset="0"/>
              </a:rPr>
              <a:t>   </a:t>
            </a:r>
            <a:r>
              <a:rPr lang="vi-VN" sz="2350" b="1" dirty="0">
                <a:latin typeface="Tahoma" panose="020B0604030504040204" pitchFamily="34" charset="0"/>
                <a:ea typeface="Tahoma" panose="020B0604030504040204" pitchFamily="34" charset="0"/>
                <a:cs typeface="Tahoma" panose="020B0604030504040204" pitchFamily="34" charset="0"/>
              </a:rPr>
              <a:t>- Bà đừng sợ, anh em chúng cháu đến đây để bắt yêu tinh đấy.</a:t>
            </a:r>
          </a:p>
          <a:p>
            <a:pPr indent="285750" algn="just"/>
            <a:r>
              <a:rPr lang="vi-VN" sz="2350" b="1" dirty="0">
                <a:latin typeface="Tahoma" panose="020B0604030504040204" pitchFamily="34" charset="0"/>
                <a:ea typeface="Tahoma" panose="020B0604030504040204" pitchFamily="34" charset="0"/>
                <a:cs typeface="Tahoma" panose="020B0604030504040204" pitchFamily="34" charset="0"/>
              </a:rPr>
              <a:t>   Cẩu Khây hé cửa. Yêu tinh thò đầu vào, lè lưỡi dài như quả núc nác, trợn mắt xanh lè. Nắm Tay Đóng Cọc đấm một cái làm nó gãy gần hết hàm răng. Yêu tinh bỏ chạy. Bốn anh em Cẩu Khây liền đuổi theo nó. Cẩu Khây nhổ cây bên đường quật túi bụi. Yêu tinh đau quá hét lên, gió bão nổi ầm ầm, đất trời tối sầm lại. Đến một thung lũng, yêu tinh dừng lại, phun nước ra như mưa. Nước dâng ngập cả cánh đồng. Nắm Tay Đóng Cọc đóng cọc be bờ ngăn nước lụt, Lấy Tai Tát Nước tát nước ầm ầm qua núi cao, Móng Tay Đục Máng ngả cây khoét máng, khơi dòng nước chảy đi. Chỉ một lúc, mặt đất lại cạn khô. Yêu tinh núng thế, đành phải quy hàng.</a:t>
            </a:r>
          </a:p>
          <a:p>
            <a:pPr indent="285750" algn="just"/>
            <a:r>
              <a:rPr lang="vi-VN" sz="2350" b="1" dirty="0">
                <a:latin typeface="Tahoma" panose="020B0604030504040204" pitchFamily="34" charset="0"/>
                <a:ea typeface="Tahoma" panose="020B0604030504040204" pitchFamily="34" charset="0"/>
                <a:cs typeface="Tahoma" panose="020B0604030504040204" pitchFamily="34" charset="0"/>
              </a:rPr>
              <a:t>   Từ đấy, bản làng lại đông vui.</a:t>
            </a:r>
          </a:p>
          <a:p>
            <a:pPr indent="241300" algn="ctr"/>
            <a:r>
              <a:rPr lang="en-US" sz="2350" b="1" i="1" dirty="0">
                <a:latin typeface="Tahoma" panose="020B0604030504040204" pitchFamily="34" charset="0"/>
                <a:ea typeface="Tahoma" panose="020B0604030504040204" pitchFamily="34" charset="0"/>
                <a:cs typeface="Tahoma" panose="020B0604030504040204" pitchFamily="34" charset="0"/>
              </a:rPr>
              <a:t>                                                                   </a:t>
            </a:r>
            <a:r>
              <a:rPr lang="vi-VN" sz="2350" b="1" i="1" dirty="0">
                <a:latin typeface="Tahoma" panose="020B0604030504040204" pitchFamily="34" charset="0"/>
                <a:ea typeface="Tahoma" panose="020B0604030504040204" pitchFamily="34" charset="0"/>
                <a:cs typeface="Tahoma" panose="020B0604030504040204" pitchFamily="34" charset="0"/>
              </a:rPr>
              <a:t>CỔ DÂN TỘC TÀY</a:t>
            </a:r>
            <a:r>
              <a:rPr lang="en-US" sz="2350" b="1" i="1" dirty="0">
                <a:latin typeface="Tahoma" panose="020B0604030504040204" pitchFamily="34" charset="0"/>
                <a:ea typeface="Tahoma" panose="020B0604030504040204" pitchFamily="34" charset="0"/>
                <a:cs typeface="Tahoma" panose="020B0604030504040204" pitchFamily="34" charset="0"/>
              </a:rPr>
              <a:t>   </a:t>
            </a:r>
          </a:p>
        </p:txBody>
      </p:sp>
      <p:sp>
        <p:nvSpPr>
          <p:cNvPr id="6" name="Speech Bubble: Rectangle with Corners Rounded 5">
            <a:extLst>
              <a:ext uri="{FF2B5EF4-FFF2-40B4-BE49-F238E27FC236}">
                <a16:creationId xmlns:a16="http://schemas.microsoft.com/office/drawing/2014/main" id="{EF16EDFA-C0AE-4530-9493-2448C315EFAD}"/>
              </a:ext>
            </a:extLst>
          </p:cNvPr>
          <p:cNvSpPr/>
          <p:nvPr/>
        </p:nvSpPr>
        <p:spPr>
          <a:xfrm>
            <a:off x="4071576" y="695821"/>
            <a:ext cx="3719944" cy="2495550"/>
          </a:xfrm>
          <a:prstGeom prst="wedgeRoundRectCallout">
            <a:avLst>
              <a:gd name="adj1" fmla="val 26577"/>
              <a:gd name="adj2" fmla="val 78531"/>
              <a:gd name="adj3" fmla="val 16667"/>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7" name="Picture 6">
            <a:extLst>
              <a:ext uri="{FF2B5EF4-FFF2-40B4-BE49-F238E27FC236}">
                <a16:creationId xmlns:a16="http://schemas.microsoft.com/office/drawing/2014/main" id="{A8B62CE6-CBF3-485D-84D1-E4988A5308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3429000"/>
            <a:ext cx="2133738" cy="3221122"/>
          </a:xfrm>
          <a:prstGeom prst="rect">
            <a:avLst/>
          </a:prstGeom>
          <a:effectLst>
            <a:outerShdw blurRad="76200" dir="18900000" sy="23000" kx="-1200000" algn="bl" rotWithShape="0">
              <a:prstClr val="black">
                <a:alpha val="20000"/>
              </a:prstClr>
            </a:outerShdw>
          </a:effectLst>
        </p:spPr>
      </p:pic>
      <p:sp>
        <p:nvSpPr>
          <p:cNvPr id="8" name="TextBox 7">
            <a:extLst>
              <a:ext uri="{FF2B5EF4-FFF2-40B4-BE49-F238E27FC236}">
                <a16:creationId xmlns:a16="http://schemas.microsoft.com/office/drawing/2014/main" id="{25FA4949-4797-4D71-B87D-5872FD6BFA90}"/>
              </a:ext>
            </a:extLst>
          </p:cNvPr>
          <p:cNvSpPr txBox="1"/>
          <p:nvPr/>
        </p:nvSpPr>
        <p:spPr>
          <a:xfrm>
            <a:off x="4190205" y="912544"/>
            <a:ext cx="3482685" cy="2062103"/>
          </a:xfrm>
          <a:prstGeom prst="rect">
            <a:avLst/>
          </a:prstGeom>
          <a:noFill/>
        </p:spPr>
        <p:txBody>
          <a:bodyPr wrap="square" rtlCol="0">
            <a:spAutoFit/>
          </a:bodyPr>
          <a:lstStyle/>
          <a:p>
            <a:pPr algn="just"/>
            <a:r>
              <a:rPr lang="en-US" sz="3200" b="1">
                <a:latin typeface="Tahoma" panose="020B0604030504040204" pitchFamily="34" charset="0"/>
                <a:ea typeface="Tahoma" panose="020B0604030504040204" pitchFamily="34" charset="0"/>
                <a:cs typeface="Tahoma" panose="020B0604030504040204" pitchFamily="34" charset="0"/>
              </a:rPr>
              <a:t>Đọc nội dung và cho biết bài đọc được chia làm mấy đoạn?</a:t>
            </a:r>
          </a:p>
        </p:txBody>
      </p:sp>
    </p:spTree>
    <p:extLst>
      <p:ext uri="{BB962C8B-B14F-4D97-AF65-F5344CB8AC3E}">
        <p14:creationId xmlns:p14="http://schemas.microsoft.com/office/powerpoint/2010/main" val="3720295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par>
                          <p:cTn id="12" fill="hold">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6"/>
                                        </p:tgtEl>
                                      </p:cBhvr>
                                    </p:animEffect>
                                    <p:set>
                                      <p:cBhvr>
                                        <p:cTn id="23" dur="1" fill="hold">
                                          <p:stCondLst>
                                            <p:cond delay="499"/>
                                          </p:stCondLst>
                                        </p:cTn>
                                        <p:tgtEl>
                                          <p:spTgt spid="6"/>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animBg="1"/>
      <p:bldP spid="6" grpId="1" animBg="1"/>
      <p:bldP spid="8" grpId="0"/>
      <p:bldP spid="8"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B3576D2E-1844-41FC-8560-965AE122904A}"/>
              </a:ext>
            </a:extLst>
          </p:cNvPr>
          <p:cNvSpPr/>
          <p:nvPr/>
        </p:nvSpPr>
        <p:spPr>
          <a:xfrm>
            <a:off x="316330" y="682600"/>
            <a:ext cx="11559339" cy="5603753"/>
          </a:xfrm>
          <a:prstGeom prst="roundRect">
            <a:avLst>
              <a:gd name="adj" fmla="val 13201"/>
            </a:avLst>
          </a:prstGeom>
          <a:solidFill>
            <a:schemeClr val="bg1">
              <a:alpha val="9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peech Bubble: Rectangle with Corners Rounded 3">
            <a:extLst>
              <a:ext uri="{FF2B5EF4-FFF2-40B4-BE49-F238E27FC236}">
                <a16:creationId xmlns:a16="http://schemas.microsoft.com/office/drawing/2014/main" id="{95BEE138-37EF-4E3E-AFA9-9B06CCCD8C11}"/>
              </a:ext>
            </a:extLst>
          </p:cNvPr>
          <p:cNvSpPr/>
          <p:nvPr/>
        </p:nvSpPr>
        <p:spPr>
          <a:xfrm>
            <a:off x="2495550" y="1100661"/>
            <a:ext cx="5605712" cy="1569660"/>
          </a:xfrm>
          <a:prstGeom prst="wedgeRoundRectCallout">
            <a:avLst>
              <a:gd name="adj1" fmla="val 73364"/>
              <a:gd name="adj2" fmla="val 14144"/>
              <a:gd name="adj3" fmla="val 16667"/>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id="{BF1823B0-48CC-4F34-9E96-15AC07ECF092}"/>
              </a:ext>
            </a:extLst>
          </p:cNvPr>
          <p:cNvPicPr>
            <a:picLocks noChangeAspect="1"/>
          </p:cNvPicPr>
          <p:nvPr/>
        </p:nvPicPr>
        <p:blipFill rotWithShape="1">
          <a:blip r:embed="rId2">
            <a:extLst>
              <a:ext uri="{28A0092B-C50C-407E-A947-70E740481C1C}">
                <a14:useLocalDpi xmlns:a14="http://schemas.microsoft.com/office/drawing/2010/main" val="0"/>
              </a:ext>
            </a:extLst>
          </a:blip>
          <a:srcRect b="14072"/>
          <a:stretch/>
        </p:blipFill>
        <p:spPr>
          <a:xfrm>
            <a:off x="8358242" y="720346"/>
            <a:ext cx="3186057" cy="2948300"/>
          </a:xfrm>
          <a:prstGeom prst="rect">
            <a:avLst/>
          </a:prstGeom>
          <a:effectLst>
            <a:outerShdw blurRad="76200" dir="18900000" sy="23000" kx="-1200000" algn="bl" rotWithShape="0">
              <a:prstClr val="black">
                <a:alpha val="20000"/>
              </a:prstClr>
            </a:outerShdw>
          </a:effectLst>
        </p:spPr>
      </p:pic>
      <p:sp>
        <p:nvSpPr>
          <p:cNvPr id="6" name="TextBox 5">
            <a:extLst>
              <a:ext uri="{FF2B5EF4-FFF2-40B4-BE49-F238E27FC236}">
                <a16:creationId xmlns:a16="http://schemas.microsoft.com/office/drawing/2014/main" id="{E689F925-CF4A-41FB-B82C-71749ECD1A2C}"/>
              </a:ext>
            </a:extLst>
          </p:cNvPr>
          <p:cNvSpPr txBox="1"/>
          <p:nvPr/>
        </p:nvSpPr>
        <p:spPr>
          <a:xfrm>
            <a:off x="2863515" y="1398928"/>
            <a:ext cx="4750468" cy="1077218"/>
          </a:xfrm>
          <a:prstGeom prst="rect">
            <a:avLst/>
          </a:prstGeom>
          <a:noFill/>
        </p:spPr>
        <p:txBody>
          <a:bodyPr wrap="square" rtlCol="0">
            <a:spAutoFit/>
          </a:bodyPr>
          <a:lstStyle/>
          <a:p>
            <a:pPr algn="just"/>
            <a:r>
              <a:rPr lang="en-US" sz="3200" b="1">
                <a:latin typeface="Tahoma" panose="020B0604030504040204" pitchFamily="34" charset="0"/>
                <a:ea typeface="Tahoma" panose="020B0604030504040204" pitchFamily="34" charset="0"/>
                <a:cs typeface="Tahoma" panose="020B0604030504040204" pitchFamily="34" charset="0"/>
              </a:rPr>
              <a:t>Bài đọc được chia làm 2 đoạn.</a:t>
            </a:r>
          </a:p>
        </p:txBody>
      </p:sp>
      <p:sp>
        <p:nvSpPr>
          <p:cNvPr id="7" name="Text Box 12">
            <a:extLst>
              <a:ext uri="{FF2B5EF4-FFF2-40B4-BE49-F238E27FC236}">
                <a16:creationId xmlns:a16="http://schemas.microsoft.com/office/drawing/2014/main" id="{DDFEEEC8-53F1-4ABF-9DA6-752E88A61120}"/>
              </a:ext>
            </a:extLst>
          </p:cNvPr>
          <p:cNvSpPr txBox="1">
            <a:spLocks noChangeArrowheads="1"/>
          </p:cNvSpPr>
          <p:nvPr/>
        </p:nvSpPr>
        <p:spPr bwMode="auto">
          <a:xfrm>
            <a:off x="979069" y="4187680"/>
            <a:ext cx="10896600" cy="145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nSpc>
                <a:spcPct val="75000"/>
              </a:lnSpc>
              <a:spcBef>
                <a:spcPct val="50000"/>
              </a:spcBef>
            </a:pPr>
            <a:r>
              <a:rPr lang="en-US" altLang="en-US" sz="4400" b="1">
                <a:cs typeface="Times New Roman" panose="02020603050405020304" pitchFamily="18" charset="0"/>
              </a:rPr>
              <a:t>Đoạn 1: </a:t>
            </a:r>
            <a:r>
              <a:rPr lang="en-US" altLang="en-US" sz="4400" b="1">
                <a:solidFill>
                  <a:srgbClr val="C00000"/>
                </a:solidFill>
                <a:cs typeface="Times New Roman" panose="02020603050405020304" pitchFamily="18" charset="0"/>
              </a:rPr>
              <a:t>Bốn anh em </a:t>
            </a:r>
            <a:r>
              <a:rPr lang="en-US" altLang="en-US" sz="4400" b="1" i="1">
                <a:cs typeface="Times New Roman" panose="02020603050405020304" pitchFamily="18" charset="0"/>
              </a:rPr>
              <a:t>đến</a:t>
            </a:r>
            <a:r>
              <a:rPr lang="en-US" altLang="en-US" sz="4400" b="1">
                <a:cs typeface="Times New Roman" panose="02020603050405020304" pitchFamily="18" charset="0"/>
              </a:rPr>
              <a:t> </a:t>
            </a:r>
            <a:r>
              <a:rPr lang="en-US" altLang="en-US" sz="4400" b="1">
                <a:solidFill>
                  <a:srgbClr val="C00000"/>
                </a:solidFill>
                <a:cs typeface="Times New Roman" panose="02020603050405020304" pitchFamily="18" charset="0"/>
              </a:rPr>
              <a:t>bắt yêu tinh đấy</a:t>
            </a:r>
            <a:r>
              <a:rPr lang="en-US" altLang="en-US" sz="4400" b="1">
                <a:cs typeface="Times New Roman" panose="02020603050405020304" pitchFamily="18" charset="0"/>
              </a:rPr>
              <a:t>.</a:t>
            </a:r>
          </a:p>
          <a:p>
            <a:pPr>
              <a:lnSpc>
                <a:spcPct val="75000"/>
              </a:lnSpc>
              <a:spcBef>
                <a:spcPct val="50000"/>
              </a:spcBef>
            </a:pPr>
            <a:r>
              <a:rPr lang="en-US" altLang="en-US" sz="4400" b="1">
                <a:cs typeface="Times New Roman" panose="02020603050405020304" pitchFamily="18" charset="0"/>
              </a:rPr>
              <a:t>Đoạn 2: </a:t>
            </a:r>
            <a:r>
              <a:rPr lang="en-US" altLang="en-US" sz="4400" b="1">
                <a:solidFill>
                  <a:srgbClr val="C00000"/>
                </a:solidFill>
                <a:cs typeface="Times New Roman" panose="02020603050405020304" pitchFamily="18" charset="0"/>
              </a:rPr>
              <a:t>Phần còn lại.</a:t>
            </a:r>
          </a:p>
        </p:txBody>
      </p:sp>
    </p:spTree>
    <p:extLst>
      <p:ext uri="{BB962C8B-B14F-4D97-AF65-F5344CB8AC3E}">
        <p14:creationId xmlns:p14="http://schemas.microsoft.com/office/powerpoint/2010/main" val="4038634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D106B28-2B7A-4EE8-B6CC-C3B2BA3B3906}"/>
              </a:ext>
            </a:extLst>
          </p:cNvPr>
          <p:cNvSpPr/>
          <p:nvPr/>
        </p:nvSpPr>
        <p:spPr>
          <a:xfrm>
            <a:off x="1091024" y="3680068"/>
            <a:ext cx="9674511" cy="2274484"/>
          </a:xfrm>
          <a:prstGeom prst="roundRect">
            <a:avLst/>
          </a:prstGeom>
          <a:solidFill>
            <a:srgbClr val="34070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BD42A43-FAB2-4DC8-989A-6AFFD24DE1BA}"/>
              </a:ext>
            </a:extLst>
          </p:cNvPr>
          <p:cNvSpPr txBox="1"/>
          <p:nvPr/>
        </p:nvSpPr>
        <p:spPr>
          <a:xfrm>
            <a:off x="1922006" y="3997487"/>
            <a:ext cx="890587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spc="300" noProof="0" dirty="0" err="1">
                <a:solidFill>
                  <a:prstClr val="white"/>
                </a:solidFill>
                <a:latin typeface="UTM Iron Gothic" panose="02040603050506020204" pitchFamily="18" charset="0"/>
              </a:rPr>
              <a:t>Luyện</a:t>
            </a:r>
            <a:r>
              <a:rPr lang="en-US" sz="9600" spc="300" noProof="0" dirty="0">
                <a:solidFill>
                  <a:prstClr val="white"/>
                </a:solidFill>
                <a:latin typeface="UTM Iron Gothic" panose="02040603050506020204" pitchFamily="18" charset="0"/>
              </a:rPr>
              <a:t> </a:t>
            </a:r>
            <a:r>
              <a:rPr lang="en-US" sz="9600" spc="300" noProof="0" dirty="0" err="1">
                <a:solidFill>
                  <a:prstClr val="white"/>
                </a:solidFill>
                <a:latin typeface="UTM Iron Gothic" panose="02040603050506020204" pitchFamily="18" charset="0"/>
              </a:rPr>
              <a:t>đọc</a:t>
            </a:r>
            <a:r>
              <a:rPr lang="en-US" sz="9600" spc="300" noProof="0" dirty="0">
                <a:solidFill>
                  <a:prstClr val="white"/>
                </a:solidFill>
                <a:latin typeface="UTM Iron Gothic" panose="02040603050506020204" pitchFamily="18" charset="0"/>
              </a:rPr>
              <a:t> </a:t>
            </a:r>
            <a:r>
              <a:rPr lang="en-US" sz="9600" spc="300" noProof="0" dirty="0" err="1">
                <a:solidFill>
                  <a:prstClr val="white"/>
                </a:solidFill>
                <a:latin typeface="UTM Iron Gothic" panose="02040603050506020204" pitchFamily="18" charset="0"/>
              </a:rPr>
              <a:t>lần</a:t>
            </a:r>
            <a:r>
              <a:rPr lang="en-US" sz="9600" spc="300" noProof="0" dirty="0">
                <a:solidFill>
                  <a:prstClr val="white"/>
                </a:solidFill>
                <a:latin typeface="UTM Iron Gothic" panose="02040603050506020204" pitchFamily="18" charset="0"/>
              </a:rPr>
              <a:t> 1</a:t>
            </a:r>
            <a:endParaRPr kumimoji="0" lang="en-US" sz="9600" b="0" i="0" u="none" strike="noStrike" kern="1200" cap="none" spc="300" normalizeH="0" baseline="0" noProof="0" dirty="0">
              <a:ln>
                <a:noFill/>
              </a:ln>
              <a:solidFill>
                <a:prstClr val="white"/>
              </a:solidFill>
              <a:effectLst/>
              <a:uLnTx/>
              <a:uFillTx/>
              <a:latin typeface="UTM Iron Gothic" panose="02040603050506020204" pitchFamily="18" charset="0"/>
            </a:endParaRPr>
          </a:p>
        </p:txBody>
      </p:sp>
      <p:sp>
        <p:nvSpPr>
          <p:cNvPr id="6" name="Rectangle: Rounded Corners 5">
            <a:extLst>
              <a:ext uri="{FF2B5EF4-FFF2-40B4-BE49-F238E27FC236}">
                <a16:creationId xmlns:a16="http://schemas.microsoft.com/office/drawing/2014/main" id="{65047A79-1999-4415-8E89-1F9A9D51C5B0}"/>
              </a:ext>
            </a:extLst>
          </p:cNvPr>
          <p:cNvSpPr/>
          <p:nvPr/>
        </p:nvSpPr>
        <p:spPr>
          <a:xfrm>
            <a:off x="1243424" y="3689304"/>
            <a:ext cx="9674511" cy="2274484"/>
          </a:xfrm>
          <a:prstGeom prst="roundRect">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44BEB51D-A80A-485C-B341-4CFDDD76C7A5}"/>
              </a:ext>
            </a:extLst>
          </p:cNvPr>
          <p:cNvSpPr/>
          <p:nvPr/>
        </p:nvSpPr>
        <p:spPr>
          <a:xfrm>
            <a:off x="1000971" y="3575637"/>
            <a:ext cx="9674510" cy="2274484"/>
          </a:xfrm>
          <a:prstGeom prst="roundRect">
            <a:avLst/>
          </a:prstGeom>
          <a:no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C8919677-CF5E-4EFA-8B7A-A1E282F132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7310" y="423240"/>
            <a:ext cx="3738559" cy="2973854"/>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14133633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5AFD83A0-54A0-4608-8B6A-48F1CD7EC38C}"/>
              </a:ext>
            </a:extLst>
          </p:cNvPr>
          <p:cNvSpPr/>
          <p:nvPr/>
        </p:nvSpPr>
        <p:spPr>
          <a:xfrm>
            <a:off x="216568" y="0"/>
            <a:ext cx="11742821" cy="6705600"/>
          </a:xfrm>
          <a:prstGeom prst="roundRect">
            <a:avLst>
              <a:gd name="adj" fmla="val 13201"/>
            </a:avLst>
          </a:prstGeom>
          <a:solidFill>
            <a:schemeClr val="bg1">
              <a:alpha val="9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90953C0-2ED7-41E5-9B16-3EED57B2B3EC}"/>
              </a:ext>
            </a:extLst>
          </p:cNvPr>
          <p:cNvSpPr txBox="1"/>
          <p:nvPr/>
        </p:nvSpPr>
        <p:spPr>
          <a:xfrm>
            <a:off x="327588" y="93471"/>
            <a:ext cx="11536824" cy="6671057"/>
          </a:xfrm>
          <a:prstGeom prst="rect">
            <a:avLst/>
          </a:prstGeom>
          <a:noFill/>
        </p:spPr>
        <p:txBody>
          <a:bodyPr wrap="square" rtlCol="0">
            <a:spAutoFit/>
          </a:bodyPr>
          <a:lstStyle/>
          <a:p>
            <a:pPr algn="ctr"/>
            <a:r>
              <a:rPr lang="vi-VN" sz="3200" b="1">
                <a:latin typeface="Tahoma" panose="020B0604030504040204" pitchFamily="34" charset="0"/>
                <a:ea typeface="Tahoma" panose="020B0604030504040204" pitchFamily="34" charset="0"/>
                <a:cs typeface="Tahoma" panose="020B0604030504040204" pitchFamily="34" charset="0"/>
              </a:rPr>
              <a:t>Bốn anh tài</a:t>
            </a:r>
            <a:r>
              <a:rPr lang="en-US" sz="3200" b="1">
                <a:latin typeface="Tahoma" panose="020B0604030504040204" pitchFamily="34" charset="0"/>
                <a:ea typeface="Tahoma" panose="020B0604030504040204" pitchFamily="34" charset="0"/>
                <a:cs typeface="Tahoma" panose="020B0604030504040204" pitchFamily="34" charset="0"/>
              </a:rPr>
              <a:t> (tiếp theo)</a:t>
            </a:r>
            <a:endParaRPr lang="vi-VN" sz="3200" b="1">
              <a:latin typeface="Tahoma" panose="020B0604030504040204" pitchFamily="34" charset="0"/>
              <a:ea typeface="Tahoma" panose="020B0604030504040204" pitchFamily="34" charset="0"/>
              <a:cs typeface="Tahoma" panose="020B0604030504040204" pitchFamily="34" charset="0"/>
            </a:endParaRPr>
          </a:p>
          <a:p>
            <a:pPr indent="285750" algn="just"/>
            <a:r>
              <a:rPr lang="vi-VN" sz="2350" b="1">
                <a:latin typeface="Tahoma" panose="020B0604030504040204" pitchFamily="34" charset="0"/>
                <a:ea typeface="Tahoma" panose="020B0604030504040204" pitchFamily="34" charset="0"/>
                <a:cs typeface="Tahoma" panose="020B0604030504040204" pitchFamily="34" charset="0"/>
              </a:rPr>
              <a:t>   </a:t>
            </a:r>
            <a:r>
              <a:rPr lang="vi-VN" sz="2350" b="1">
                <a:solidFill>
                  <a:srgbClr val="C00000"/>
                </a:solidFill>
                <a:latin typeface="Tahoma" panose="020B0604030504040204" pitchFamily="34" charset="0"/>
                <a:ea typeface="Tahoma" panose="020B0604030504040204" pitchFamily="34" charset="0"/>
                <a:cs typeface="Tahoma" panose="020B0604030504040204" pitchFamily="34" charset="0"/>
              </a:rPr>
              <a:t>Bốn anh em tìm tới chỗ yêu tinh ở. Nơi đây bản làng vắng teo, chỉ còn mỗi một bà cụ được yêu tinh cho sống sót để chăn bò cho nó. Thấy anh em Cẩu Khây kêu đói, bà cụ nấu cơm cho ăn. Ăn no, bốn cậu bé lăn ra ngủ. Tờ mờ sáng, bỗng có tiếng đập cửa. Biết yêu tinh đã đánh hơi thấy thịt trẻ con, bà cụ liền lay anh em Cẩu Khây dậy, giục chạy trốn. Cẩu Khây bèn nói:</a:t>
            </a:r>
          </a:p>
          <a:p>
            <a:pPr indent="285750" algn="just"/>
            <a:r>
              <a:rPr lang="en-US" sz="2350" b="1">
                <a:solidFill>
                  <a:srgbClr val="C00000"/>
                </a:solidFill>
                <a:latin typeface="Tahoma" panose="020B0604030504040204" pitchFamily="34" charset="0"/>
                <a:ea typeface="Tahoma" panose="020B0604030504040204" pitchFamily="34" charset="0"/>
                <a:cs typeface="Tahoma" panose="020B0604030504040204" pitchFamily="34" charset="0"/>
              </a:rPr>
              <a:t>   </a:t>
            </a:r>
            <a:r>
              <a:rPr lang="vi-VN" sz="2350" b="1">
                <a:solidFill>
                  <a:srgbClr val="C00000"/>
                </a:solidFill>
                <a:latin typeface="Tahoma" panose="020B0604030504040204" pitchFamily="34" charset="0"/>
                <a:ea typeface="Tahoma" panose="020B0604030504040204" pitchFamily="34" charset="0"/>
                <a:cs typeface="Tahoma" panose="020B0604030504040204" pitchFamily="34" charset="0"/>
              </a:rPr>
              <a:t>- Bà đừng sợ, anh em chúng cháu đến đây để bắt yêu tinh đấy.</a:t>
            </a:r>
          </a:p>
          <a:p>
            <a:pPr indent="285750" algn="just"/>
            <a:r>
              <a:rPr lang="vi-VN" sz="2350" b="1">
                <a:solidFill>
                  <a:srgbClr val="002060"/>
                </a:solidFill>
                <a:latin typeface="Tahoma" panose="020B0604030504040204" pitchFamily="34" charset="0"/>
                <a:ea typeface="Tahoma" panose="020B0604030504040204" pitchFamily="34" charset="0"/>
                <a:cs typeface="Tahoma" panose="020B0604030504040204" pitchFamily="34" charset="0"/>
              </a:rPr>
              <a:t>   Cẩu Khây hé cửa. Yêu tinh thò đầu vào, lè lưỡi dài như quả núc nác, trợn mắt xanh lè. Nắm Tay Đóng Cọc đấm một cái làm nó gãy gần hết hàm răng. Yêu tinh bỏ chạy. Bốn anh em Cẩu Khây liền đuổi theo nó. Cẩu Khây nhổ cây bên đường quật túi bụi. Yêu tinh đau quá hét lên, gió bão nổi ầm ầm, đất trời tối sầm lại. Đến một thung lũng, yêu tinh dừng lại, phun nước ra như mưa. Nước dâng ngập cả cánh đồng. Nắm Tay Đóng Cọc đóng cọc be bờ ngăn nước lụt, Lấy Tai Tát Nước tát nước ầm ầm qua núi cao, Móng Tay Đục Máng ngả cây khoét máng, khơi dòng nước chảy đi. Chỉ một lúc, mặt đất lại cạn khô. Yêu tinh núng thế, đành phải quy hàng.</a:t>
            </a:r>
          </a:p>
          <a:p>
            <a:pPr indent="285750" algn="just"/>
            <a:r>
              <a:rPr lang="vi-VN" sz="2350" b="1">
                <a:solidFill>
                  <a:srgbClr val="002060"/>
                </a:solidFill>
                <a:latin typeface="Tahoma" panose="020B0604030504040204" pitchFamily="34" charset="0"/>
                <a:ea typeface="Tahoma" panose="020B0604030504040204" pitchFamily="34" charset="0"/>
                <a:cs typeface="Tahoma" panose="020B0604030504040204" pitchFamily="34" charset="0"/>
              </a:rPr>
              <a:t>   Từ đấy, bản làng lại đông vui.</a:t>
            </a:r>
          </a:p>
          <a:p>
            <a:pPr indent="241300" algn="ctr"/>
            <a:r>
              <a:rPr lang="en-US" sz="2350" b="1" i="1">
                <a:latin typeface="Tahoma" panose="020B0604030504040204" pitchFamily="34" charset="0"/>
                <a:ea typeface="Tahoma" panose="020B0604030504040204" pitchFamily="34" charset="0"/>
                <a:cs typeface="Tahoma" panose="020B0604030504040204" pitchFamily="34" charset="0"/>
              </a:rPr>
              <a:t>                                                                   </a:t>
            </a:r>
            <a:r>
              <a:rPr lang="vi-VN" sz="2350" b="1" i="1">
                <a:latin typeface="Tahoma" panose="020B0604030504040204" pitchFamily="34" charset="0"/>
                <a:ea typeface="Tahoma" panose="020B0604030504040204" pitchFamily="34" charset="0"/>
                <a:cs typeface="Tahoma" panose="020B0604030504040204" pitchFamily="34" charset="0"/>
              </a:rPr>
              <a:t>CỔ DÂN TỘC TÀY</a:t>
            </a:r>
            <a:r>
              <a:rPr lang="en-US" sz="2350" b="1" i="1">
                <a:latin typeface="Tahoma" panose="020B0604030504040204" pitchFamily="34" charset="0"/>
                <a:ea typeface="Tahoma" panose="020B0604030504040204" pitchFamily="34" charset="0"/>
                <a:cs typeface="Tahoma" panose="020B0604030504040204" pitchFamily="34" charset="0"/>
              </a:rPr>
              <a:t>   </a:t>
            </a:r>
          </a:p>
        </p:txBody>
      </p:sp>
      <p:grpSp>
        <p:nvGrpSpPr>
          <p:cNvPr id="14" name="!!quat 1">
            <a:extLst>
              <a:ext uri="{FF2B5EF4-FFF2-40B4-BE49-F238E27FC236}">
                <a16:creationId xmlns:a16="http://schemas.microsoft.com/office/drawing/2014/main" id="{8BCBEBAE-3175-4707-BD6B-6C9EBFDD074C}"/>
              </a:ext>
            </a:extLst>
          </p:cNvPr>
          <p:cNvGrpSpPr/>
          <p:nvPr/>
        </p:nvGrpSpPr>
        <p:grpSpPr>
          <a:xfrm rot="13522146">
            <a:off x="10565989" y="-4983136"/>
            <a:ext cx="8664279" cy="5761405"/>
            <a:chOff x="6364703" y="-1759645"/>
            <a:chExt cx="9208828" cy="5169866"/>
          </a:xfrm>
        </p:grpSpPr>
        <p:pic>
          <p:nvPicPr>
            <p:cNvPr id="15" name="Graphic 135">
              <a:extLst>
                <a:ext uri="{FF2B5EF4-FFF2-40B4-BE49-F238E27FC236}">
                  <a16:creationId xmlns:a16="http://schemas.microsoft.com/office/drawing/2014/main" id="{DCD893F6-170A-4A27-A1F4-315CB3A82D3B}"/>
                </a:ext>
              </a:extLst>
            </p:cNvPr>
            <p:cNvPicPr>
              <a:picLocks noChangeAspect="1"/>
            </p:cNvPicPr>
            <p:nvPr/>
          </p:nvPicPr>
          <p:blipFill>
            <a:blip r:embed="rId2">
              <a:clrChange>
                <a:clrFrom>
                  <a:srgbClr val="000000"/>
                </a:clrFrom>
                <a:clrTo>
                  <a:srgbClr val="000000">
                    <a:alpha val="0"/>
                  </a:srgbClr>
                </a:clrTo>
              </a:clrChange>
            </a:blip>
            <a:stretch>
              <a:fillRect/>
            </a:stretch>
          </p:blipFill>
          <p:spPr>
            <a:xfrm>
              <a:off x="6364703" y="-1759645"/>
              <a:ext cx="9208828" cy="5169866"/>
            </a:xfrm>
            <a:custGeom>
              <a:avLst/>
              <a:gdLst>
                <a:gd name="connsiteX0" fmla="*/ -2280 w 9772650"/>
                <a:gd name="connsiteY0" fmla="*/ -1279 h 5486398"/>
                <a:gd name="connsiteX1" fmla="*/ 9770370 w 9772650"/>
                <a:gd name="connsiteY1" fmla="*/ -1279 h 5486398"/>
                <a:gd name="connsiteX2" fmla="*/ 9770370 w 9772650"/>
                <a:gd name="connsiteY2" fmla="*/ 5485120 h 5486398"/>
                <a:gd name="connsiteX3" fmla="*/ -2280 w 9772650"/>
                <a:gd name="connsiteY3" fmla="*/ 5485120 h 5486398"/>
              </a:gdLst>
              <a:ahLst/>
              <a:cxnLst>
                <a:cxn ang="0">
                  <a:pos x="connsiteX0" y="connsiteY0"/>
                </a:cxn>
                <a:cxn ang="0">
                  <a:pos x="connsiteX1" y="connsiteY1"/>
                </a:cxn>
                <a:cxn ang="0">
                  <a:pos x="connsiteX2" y="connsiteY2"/>
                </a:cxn>
                <a:cxn ang="0">
                  <a:pos x="connsiteX3" y="connsiteY3"/>
                </a:cxn>
              </a:cxnLst>
              <a:rect l="l" t="t" r="r" b="b"/>
              <a:pathLst>
                <a:path w="9772650" h="5486398">
                  <a:moveTo>
                    <a:pt x="-2280" y="-1279"/>
                  </a:moveTo>
                  <a:lnTo>
                    <a:pt x="9770370" y="-1279"/>
                  </a:lnTo>
                  <a:lnTo>
                    <a:pt x="9770370" y="5485120"/>
                  </a:lnTo>
                  <a:lnTo>
                    <a:pt x="-2280" y="5485120"/>
                  </a:lnTo>
                  <a:close/>
                </a:path>
              </a:pathLst>
            </a:custGeom>
          </p:spPr>
        </p:pic>
        <p:sp>
          <p:nvSpPr>
            <p:cNvPr id="16" name="Graphic 135">
              <a:extLst>
                <a:ext uri="{FF2B5EF4-FFF2-40B4-BE49-F238E27FC236}">
                  <a16:creationId xmlns:a16="http://schemas.microsoft.com/office/drawing/2014/main" id="{8F203916-3B59-4320-BF0B-1A70DD45452F}"/>
                </a:ext>
              </a:extLst>
            </p:cNvPr>
            <p:cNvSpPr/>
            <p:nvPr/>
          </p:nvSpPr>
          <p:spPr>
            <a:xfrm rot="2501088">
              <a:off x="14061292" y="45540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17" name="Graphic 135">
              <a:extLst>
                <a:ext uri="{FF2B5EF4-FFF2-40B4-BE49-F238E27FC236}">
                  <a16:creationId xmlns:a16="http://schemas.microsoft.com/office/drawing/2014/main" id="{ADA174BF-41B0-4CC1-92E8-9A8366E45E9A}"/>
                </a:ext>
              </a:extLst>
            </p:cNvPr>
            <p:cNvSpPr/>
            <p:nvPr/>
          </p:nvSpPr>
          <p:spPr>
            <a:xfrm rot="1886683">
              <a:off x="12091282" y="-1267188"/>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18" name="Graphic 135">
              <a:extLst>
                <a:ext uri="{FF2B5EF4-FFF2-40B4-BE49-F238E27FC236}">
                  <a16:creationId xmlns:a16="http://schemas.microsoft.com/office/drawing/2014/main" id="{D6D6014B-0FDA-4793-84A2-E41704CA38F8}"/>
                </a:ext>
              </a:extLst>
            </p:cNvPr>
            <p:cNvSpPr/>
            <p:nvPr/>
          </p:nvSpPr>
          <p:spPr>
            <a:xfrm rot="2308287">
              <a:off x="13159045" y="-479889"/>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19" name="Graphic 135">
              <a:extLst>
                <a:ext uri="{FF2B5EF4-FFF2-40B4-BE49-F238E27FC236}">
                  <a16:creationId xmlns:a16="http://schemas.microsoft.com/office/drawing/2014/main" id="{F23BB5E6-CEF6-4976-A052-EF677E1868A7}"/>
                </a:ext>
              </a:extLst>
            </p:cNvPr>
            <p:cNvSpPr/>
            <p:nvPr/>
          </p:nvSpPr>
          <p:spPr>
            <a:xfrm>
              <a:off x="10900283" y="-161137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0" name="Graphic 135">
              <a:extLst>
                <a:ext uri="{FF2B5EF4-FFF2-40B4-BE49-F238E27FC236}">
                  <a16:creationId xmlns:a16="http://schemas.microsoft.com/office/drawing/2014/main" id="{0A905854-B6AC-4ACD-8728-8C63BB4B8F03}"/>
                </a:ext>
              </a:extLst>
            </p:cNvPr>
            <p:cNvSpPr/>
            <p:nvPr/>
          </p:nvSpPr>
          <p:spPr>
            <a:xfrm rot="20917422">
              <a:off x="9571845" y="-150295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1" name="Graphic 135">
              <a:extLst>
                <a:ext uri="{FF2B5EF4-FFF2-40B4-BE49-F238E27FC236}">
                  <a16:creationId xmlns:a16="http://schemas.microsoft.com/office/drawing/2014/main" id="{D9BC7B95-3C2A-49F1-8C81-6CBEE82FBAE9}"/>
                </a:ext>
              </a:extLst>
            </p:cNvPr>
            <p:cNvSpPr/>
            <p:nvPr/>
          </p:nvSpPr>
          <p:spPr>
            <a:xfrm rot="20138695">
              <a:off x="8445892" y="-91186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2" name="Graphic 135">
              <a:extLst>
                <a:ext uri="{FF2B5EF4-FFF2-40B4-BE49-F238E27FC236}">
                  <a16:creationId xmlns:a16="http://schemas.microsoft.com/office/drawing/2014/main" id="{E3853F24-A51B-4579-9DC4-E48BE08253B3}"/>
                </a:ext>
              </a:extLst>
            </p:cNvPr>
            <p:cNvSpPr/>
            <p:nvPr/>
          </p:nvSpPr>
          <p:spPr>
            <a:xfrm rot="18868577">
              <a:off x="7442034" y="-20698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3" name="Graphic 135">
              <a:extLst>
                <a:ext uri="{FF2B5EF4-FFF2-40B4-BE49-F238E27FC236}">
                  <a16:creationId xmlns:a16="http://schemas.microsoft.com/office/drawing/2014/main" id="{D9716A93-CB87-406A-B0CB-49BBAD4B4517}"/>
                </a:ext>
              </a:extLst>
            </p:cNvPr>
            <p:cNvSpPr/>
            <p:nvPr/>
          </p:nvSpPr>
          <p:spPr>
            <a:xfrm rot="18868577">
              <a:off x="6841485" y="760973"/>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4" name="Graphic 135">
              <a:extLst>
                <a:ext uri="{FF2B5EF4-FFF2-40B4-BE49-F238E27FC236}">
                  <a16:creationId xmlns:a16="http://schemas.microsoft.com/office/drawing/2014/main" id="{3FC7D795-0749-4C20-B05F-2880446CD1A9}"/>
                </a:ext>
              </a:extLst>
            </p:cNvPr>
            <p:cNvSpPr/>
            <p:nvPr/>
          </p:nvSpPr>
          <p:spPr>
            <a:xfrm>
              <a:off x="10595394" y="110541"/>
              <a:ext cx="1943074" cy="1194613"/>
            </a:xfrm>
            <a:custGeom>
              <a:avLst/>
              <a:gdLst>
                <a:gd name="connsiteX0" fmla="*/ 1455414 w 1943074"/>
                <a:gd name="connsiteY0" fmla="*/ 1023575 h 1194613"/>
                <a:gd name="connsiteX1" fmla="*/ 1437157 w 1943074"/>
                <a:gd name="connsiteY1" fmla="*/ 912186 h 1194613"/>
                <a:gd name="connsiteX2" fmla="*/ 1380768 w 1943074"/>
                <a:gd name="connsiteY2" fmla="*/ 909805 h 1194613"/>
                <a:gd name="connsiteX3" fmla="*/ 1366480 w 1943074"/>
                <a:gd name="connsiteY3" fmla="*/ 969071 h 1194613"/>
                <a:gd name="connsiteX4" fmla="*/ 1345413 w 1943074"/>
                <a:gd name="connsiteY4" fmla="*/ 964011 h 1194613"/>
                <a:gd name="connsiteX5" fmla="*/ 1359667 w 1943074"/>
                <a:gd name="connsiteY5" fmla="*/ 904744 h 1194613"/>
                <a:gd name="connsiteX6" fmla="*/ 1310389 w 1943074"/>
                <a:gd name="connsiteY6" fmla="*/ 882420 h 1194613"/>
                <a:gd name="connsiteX7" fmla="*/ 1244541 w 1943074"/>
                <a:gd name="connsiteY7" fmla="*/ 974065 h 1194613"/>
                <a:gd name="connsiteX8" fmla="*/ 1223440 w 1943074"/>
                <a:gd name="connsiteY8" fmla="*/ 958885 h 1194613"/>
                <a:gd name="connsiteX9" fmla="*/ 1289321 w 1943074"/>
                <a:gd name="connsiteY9" fmla="*/ 867240 h 1194613"/>
                <a:gd name="connsiteX10" fmla="*/ 1251122 w 1943074"/>
                <a:gd name="connsiteY10" fmla="*/ 825733 h 1194613"/>
                <a:gd name="connsiteX11" fmla="*/ 1199098 w 1943074"/>
                <a:gd name="connsiteY11" fmla="*/ 857516 h 1194613"/>
                <a:gd name="connsiteX12" fmla="*/ 1187821 w 1943074"/>
                <a:gd name="connsiteY12" fmla="*/ 839062 h 1194613"/>
                <a:gd name="connsiteX13" fmla="*/ 1239811 w 1943074"/>
                <a:gd name="connsiteY13" fmla="*/ 807245 h 1194613"/>
                <a:gd name="connsiteX14" fmla="*/ 1220728 w 1943074"/>
                <a:gd name="connsiteY14" fmla="*/ 756611 h 1194613"/>
                <a:gd name="connsiteX15" fmla="*/ 1172442 w 1943074"/>
                <a:gd name="connsiteY15" fmla="*/ 765375 h 1194613"/>
                <a:gd name="connsiteX16" fmla="*/ 1171020 w 1943074"/>
                <a:gd name="connsiteY16" fmla="*/ 736833 h 1194613"/>
                <a:gd name="connsiteX17" fmla="*/ 1171218 w 1943074"/>
                <a:gd name="connsiteY17" fmla="*/ 738421 h 1194613"/>
                <a:gd name="connsiteX18" fmla="*/ 1216528 w 1943074"/>
                <a:gd name="connsiteY18" fmla="*/ 730979 h 1194613"/>
                <a:gd name="connsiteX19" fmla="*/ 1218909 w 1943074"/>
                <a:gd name="connsiteY19" fmla="*/ 674557 h 1194613"/>
                <a:gd name="connsiteX20" fmla="*/ 1159676 w 1943074"/>
                <a:gd name="connsiteY20" fmla="*/ 660269 h 1194613"/>
                <a:gd name="connsiteX21" fmla="*/ 1164769 w 1943074"/>
                <a:gd name="connsiteY21" fmla="*/ 639235 h 1194613"/>
                <a:gd name="connsiteX22" fmla="*/ 1224002 w 1943074"/>
                <a:gd name="connsiteY22" fmla="*/ 653522 h 1194613"/>
                <a:gd name="connsiteX23" fmla="*/ 1246327 w 1943074"/>
                <a:gd name="connsiteY23" fmla="*/ 604244 h 1194613"/>
                <a:gd name="connsiteX24" fmla="*/ 1168241 w 1943074"/>
                <a:gd name="connsiteY24" fmla="*/ 547127 h 1194613"/>
                <a:gd name="connsiteX25" fmla="*/ 1178329 w 1943074"/>
                <a:gd name="connsiteY25" fmla="*/ 524108 h 1194613"/>
                <a:gd name="connsiteX26" fmla="*/ 1261474 w 1943074"/>
                <a:gd name="connsiteY26" fmla="*/ 583176 h 1194613"/>
                <a:gd name="connsiteX27" fmla="*/ 1303014 w 1943074"/>
                <a:gd name="connsiteY27" fmla="*/ 544977 h 1194613"/>
                <a:gd name="connsiteX28" fmla="*/ 1271197 w 1943074"/>
                <a:gd name="connsiteY28" fmla="*/ 492953 h 1194613"/>
                <a:gd name="connsiteX29" fmla="*/ 1289685 w 1943074"/>
                <a:gd name="connsiteY29" fmla="*/ 481609 h 1194613"/>
                <a:gd name="connsiteX30" fmla="*/ 1321501 w 1943074"/>
                <a:gd name="connsiteY30" fmla="*/ 533633 h 1194613"/>
                <a:gd name="connsiteX31" fmla="*/ 1372103 w 1943074"/>
                <a:gd name="connsiteY31" fmla="*/ 514583 h 1194613"/>
                <a:gd name="connsiteX32" fmla="*/ 1353913 w 1943074"/>
                <a:gd name="connsiteY32" fmla="*/ 403160 h 1194613"/>
                <a:gd name="connsiteX33" fmla="*/ 1379544 w 1943074"/>
                <a:gd name="connsiteY33" fmla="*/ 398960 h 1194613"/>
                <a:gd name="connsiteX34" fmla="*/ 1397734 w 1943074"/>
                <a:gd name="connsiteY34" fmla="*/ 510383 h 1194613"/>
                <a:gd name="connsiteX35" fmla="*/ 1454124 w 1943074"/>
                <a:gd name="connsiteY35" fmla="*/ 512731 h 1194613"/>
                <a:gd name="connsiteX36" fmla="*/ 1468411 w 1943074"/>
                <a:gd name="connsiteY36" fmla="*/ 453497 h 1194613"/>
                <a:gd name="connsiteX37" fmla="*/ 1489512 w 1943074"/>
                <a:gd name="connsiteY37" fmla="*/ 458558 h 1194613"/>
                <a:gd name="connsiteX38" fmla="*/ 1475224 w 1943074"/>
                <a:gd name="connsiteY38" fmla="*/ 517824 h 1194613"/>
                <a:gd name="connsiteX39" fmla="*/ 1524503 w 1943074"/>
                <a:gd name="connsiteY39" fmla="*/ 540149 h 1194613"/>
                <a:gd name="connsiteX40" fmla="*/ 1590417 w 1943074"/>
                <a:gd name="connsiteY40" fmla="*/ 448470 h 1194613"/>
                <a:gd name="connsiteX41" fmla="*/ 1611485 w 1943074"/>
                <a:gd name="connsiteY41" fmla="*/ 463585 h 1194613"/>
                <a:gd name="connsiteX42" fmla="*/ 1545570 w 1943074"/>
                <a:gd name="connsiteY42" fmla="*/ 555296 h 1194613"/>
                <a:gd name="connsiteX43" fmla="*/ 1583803 w 1943074"/>
                <a:gd name="connsiteY43" fmla="*/ 596869 h 1194613"/>
                <a:gd name="connsiteX44" fmla="*/ 1635793 w 1943074"/>
                <a:gd name="connsiteY44" fmla="*/ 565052 h 1194613"/>
                <a:gd name="connsiteX45" fmla="*/ 1647104 w 1943074"/>
                <a:gd name="connsiteY45" fmla="*/ 583507 h 1194613"/>
                <a:gd name="connsiteX46" fmla="*/ 1595114 w 1943074"/>
                <a:gd name="connsiteY46" fmla="*/ 615323 h 1194613"/>
                <a:gd name="connsiteX47" fmla="*/ 1614164 w 1943074"/>
                <a:gd name="connsiteY47" fmla="*/ 665958 h 1194613"/>
                <a:gd name="connsiteX48" fmla="*/ 1725553 w 1943074"/>
                <a:gd name="connsiteY48" fmla="*/ 647735 h 1194613"/>
                <a:gd name="connsiteX49" fmla="*/ 1729753 w 1943074"/>
                <a:gd name="connsiteY49" fmla="*/ 673366 h 1194613"/>
                <a:gd name="connsiteX50" fmla="*/ 1618364 w 1943074"/>
                <a:gd name="connsiteY50" fmla="*/ 691556 h 1194613"/>
                <a:gd name="connsiteX51" fmla="*/ 1616016 w 1943074"/>
                <a:gd name="connsiteY51" fmla="*/ 747979 h 1194613"/>
                <a:gd name="connsiteX52" fmla="*/ 1675216 w 1943074"/>
                <a:gd name="connsiteY52" fmla="*/ 762266 h 1194613"/>
                <a:gd name="connsiteX53" fmla="*/ 1670189 w 1943074"/>
                <a:gd name="connsiteY53" fmla="*/ 783334 h 1194613"/>
                <a:gd name="connsiteX54" fmla="*/ 1610889 w 1943074"/>
                <a:gd name="connsiteY54" fmla="*/ 769046 h 1194613"/>
                <a:gd name="connsiteX55" fmla="*/ 1588565 w 1943074"/>
                <a:gd name="connsiteY55" fmla="*/ 818325 h 1194613"/>
                <a:gd name="connsiteX56" fmla="*/ 1680276 w 1943074"/>
                <a:gd name="connsiteY56" fmla="*/ 884206 h 1194613"/>
                <a:gd name="connsiteX57" fmla="*/ 1665096 w 1943074"/>
                <a:gd name="connsiteY57" fmla="*/ 905307 h 1194613"/>
                <a:gd name="connsiteX58" fmla="*/ 1573451 w 1943074"/>
                <a:gd name="connsiteY58" fmla="*/ 839425 h 1194613"/>
                <a:gd name="connsiteX59" fmla="*/ 1531878 w 1943074"/>
                <a:gd name="connsiteY59" fmla="*/ 877591 h 1194613"/>
                <a:gd name="connsiteX60" fmla="*/ 1563694 w 1943074"/>
                <a:gd name="connsiteY60" fmla="*/ 929582 h 1194613"/>
                <a:gd name="connsiteX61" fmla="*/ 1545173 w 1943074"/>
                <a:gd name="connsiteY61" fmla="*/ 940893 h 1194613"/>
                <a:gd name="connsiteX62" fmla="*/ 1513390 w 1943074"/>
                <a:gd name="connsiteY62" fmla="*/ 888935 h 1194613"/>
                <a:gd name="connsiteX63" fmla="*/ 1462789 w 1943074"/>
                <a:gd name="connsiteY63" fmla="*/ 907985 h 1194613"/>
                <a:gd name="connsiteX64" fmla="*/ 1480979 w 1943074"/>
                <a:gd name="connsiteY64" fmla="*/ 1019408 h 1194613"/>
                <a:gd name="connsiteX65" fmla="*/ 621248 w 1943074"/>
                <a:gd name="connsiteY65" fmla="*/ 1067232 h 1194613"/>
                <a:gd name="connsiteX66" fmla="*/ 332687 w 1943074"/>
                <a:gd name="connsiteY66" fmla="*/ 975553 h 1194613"/>
                <a:gd name="connsiteX67" fmla="*/ 328421 w 1943074"/>
                <a:gd name="connsiteY67" fmla="*/ 787435 h 1194613"/>
                <a:gd name="connsiteX68" fmla="*/ 127337 w 1943074"/>
                <a:gd name="connsiteY68" fmla="*/ 671977 h 1194613"/>
                <a:gd name="connsiteX69" fmla="*/ 219016 w 1943074"/>
                <a:gd name="connsiteY69" fmla="*/ 383482 h 1194613"/>
                <a:gd name="connsiteX70" fmla="*/ 322732 w 1943074"/>
                <a:gd name="connsiteY70" fmla="*/ 359537 h 1194613"/>
                <a:gd name="connsiteX71" fmla="*/ 434287 w 1943074"/>
                <a:gd name="connsiteY71" fmla="*/ 127365 h 1194613"/>
                <a:gd name="connsiteX72" fmla="*/ 722848 w 1943074"/>
                <a:gd name="connsiteY72" fmla="*/ 219044 h 1194613"/>
                <a:gd name="connsiteX73" fmla="*/ 736574 w 1943074"/>
                <a:gd name="connsiteY73" fmla="*/ 251951 h 1194613"/>
                <a:gd name="connsiteX74" fmla="*/ 784397 w 1943074"/>
                <a:gd name="connsiteY74" fmla="*/ 218184 h 1194613"/>
                <a:gd name="connsiteX75" fmla="*/ 1072991 w 1943074"/>
                <a:gd name="connsiteY75" fmla="*/ 309928 h 1194613"/>
                <a:gd name="connsiteX76" fmla="*/ 984654 w 1943074"/>
                <a:gd name="connsiteY76" fmla="*/ 596604 h 1194613"/>
                <a:gd name="connsiteX77" fmla="*/ 1045144 w 1943074"/>
                <a:gd name="connsiteY77" fmla="*/ 668670 h 1194613"/>
                <a:gd name="connsiteX78" fmla="*/ 953499 w 1943074"/>
                <a:gd name="connsiteY78" fmla="*/ 957231 h 1194613"/>
                <a:gd name="connsiteX79" fmla="*/ 727644 w 1943074"/>
                <a:gd name="connsiteY79" fmla="*/ 939239 h 1194613"/>
                <a:gd name="connsiteX80" fmla="*/ 621248 w 1943074"/>
                <a:gd name="connsiteY80" fmla="*/ 1067232 h 1194613"/>
                <a:gd name="connsiteX81" fmla="*/ 1765406 w 1943074"/>
                <a:gd name="connsiteY81" fmla="*/ 961630 h 1194613"/>
                <a:gd name="connsiteX82" fmla="*/ 1741130 w 1943074"/>
                <a:gd name="connsiteY82" fmla="*/ 870712 h 1194613"/>
                <a:gd name="connsiteX83" fmla="*/ 1942908 w 1943074"/>
                <a:gd name="connsiteY83" fmla="*/ 648595 h 1194613"/>
                <a:gd name="connsiteX84" fmla="*/ 1720658 w 1943074"/>
                <a:gd name="connsiteY84" fmla="*/ 443013 h 1194613"/>
                <a:gd name="connsiteX85" fmla="*/ 1662946 w 1943074"/>
                <a:gd name="connsiteY85" fmla="*/ 453233 h 1194613"/>
                <a:gd name="connsiteX86" fmla="*/ 1664567 w 1943074"/>
                <a:gd name="connsiteY86" fmla="*/ 417679 h 1194613"/>
                <a:gd name="connsiteX87" fmla="*/ 1442251 w 1943074"/>
                <a:gd name="connsiteY87" fmla="*/ 212131 h 1194613"/>
                <a:gd name="connsiteX88" fmla="*/ 1242689 w 1943074"/>
                <a:gd name="connsiteY88" fmla="*/ 374916 h 1194613"/>
                <a:gd name="connsiteX89" fmla="*/ 1196453 w 1943074"/>
                <a:gd name="connsiteY89" fmla="*/ 359107 h 1194613"/>
                <a:gd name="connsiteX90" fmla="*/ 1164736 w 1943074"/>
                <a:gd name="connsiteY90" fmla="*/ 262402 h 1194613"/>
                <a:gd name="connsiteX91" fmla="*/ 773318 w 1943074"/>
                <a:gd name="connsiteY91" fmla="*/ 110333 h 1194613"/>
                <a:gd name="connsiteX92" fmla="*/ 386795 w 1943074"/>
                <a:gd name="connsiteY92" fmla="*/ 35555 h 1194613"/>
                <a:gd name="connsiteX93" fmla="*/ 218520 w 1943074"/>
                <a:gd name="connsiteY93" fmla="*/ 271927 h 1194613"/>
                <a:gd name="connsiteX94" fmla="*/ 171523 w 1943074"/>
                <a:gd name="connsiteY94" fmla="*/ 291672 h 1194613"/>
                <a:gd name="connsiteX95" fmla="*/ 35593 w 1943074"/>
                <a:gd name="connsiteY95" fmla="*/ 719503 h 1194613"/>
                <a:gd name="connsiteX96" fmla="*/ 205555 w 1943074"/>
                <a:gd name="connsiteY96" fmla="*/ 870646 h 1194613"/>
                <a:gd name="connsiteX97" fmla="*/ 240877 w 1943074"/>
                <a:gd name="connsiteY97" fmla="*/ 1023079 h 1194613"/>
                <a:gd name="connsiteX98" fmla="*/ 668708 w 1943074"/>
                <a:gd name="connsiteY98" fmla="*/ 1159042 h 1194613"/>
                <a:gd name="connsiteX99" fmla="*/ 772259 w 1943074"/>
                <a:gd name="connsiteY99" fmla="*/ 1073515 h 1194613"/>
                <a:gd name="connsiteX100" fmla="*/ 1000959 w 1943074"/>
                <a:gd name="connsiteY100" fmla="*/ 1049008 h 1194613"/>
                <a:gd name="connsiteX101" fmla="*/ 1019976 w 1943074"/>
                <a:gd name="connsiteY101" fmla="*/ 1038227 h 1194613"/>
                <a:gd name="connsiteX102" fmla="*/ 1046632 w 1943074"/>
                <a:gd name="connsiteY102" fmla="*/ 1073714 h 1194613"/>
                <a:gd name="connsiteX103" fmla="*/ 1212295 w 1943074"/>
                <a:gd name="connsiteY103" fmla="*/ 1142406 h 1194613"/>
                <a:gd name="connsiteX104" fmla="*/ 1363041 w 1943074"/>
                <a:gd name="connsiteY104" fmla="*/ 1071696 h 1194613"/>
                <a:gd name="connsiteX105" fmla="*/ 1559825 w 1943074"/>
                <a:gd name="connsiteY105" fmla="*/ 1183913 h 1194613"/>
                <a:gd name="connsiteX106" fmla="*/ 1765406 w 1943074"/>
                <a:gd name="connsiteY106" fmla="*/ 961630 h 119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43074" h="1194613">
                  <a:moveTo>
                    <a:pt x="1455414" y="1023575"/>
                  </a:moveTo>
                  <a:lnTo>
                    <a:pt x="1437157" y="912186"/>
                  </a:lnTo>
                  <a:cubicBezTo>
                    <a:pt x="1417909" y="914071"/>
                    <a:pt x="1398991" y="913178"/>
                    <a:pt x="1380768" y="909805"/>
                  </a:cubicBezTo>
                  <a:lnTo>
                    <a:pt x="1366480" y="969071"/>
                  </a:lnTo>
                  <a:lnTo>
                    <a:pt x="1345413" y="964011"/>
                  </a:lnTo>
                  <a:lnTo>
                    <a:pt x="1359667" y="904744"/>
                  </a:lnTo>
                  <a:cubicBezTo>
                    <a:pt x="1342238" y="899519"/>
                    <a:pt x="1325702" y="891945"/>
                    <a:pt x="1310389" y="882420"/>
                  </a:cubicBezTo>
                  <a:lnTo>
                    <a:pt x="1244541" y="974065"/>
                  </a:lnTo>
                  <a:lnTo>
                    <a:pt x="1223440" y="958885"/>
                  </a:lnTo>
                  <a:lnTo>
                    <a:pt x="1289321" y="867240"/>
                  </a:lnTo>
                  <a:cubicBezTo>
                    <a:pt x="1274835" y="855333"/>
                    <a:pt x="1261871" y="841377"/>
                    <a:pt x="1251122" y="825733"/>
                  </a:cubicBezTo>
                  <a:lnTo>
                    <a:pt x="1199098" y="857516"/>
                  </a:lnTo>
                  <a:lnTo>
                    <a:pt x="1187821" y="839062"/>
                  </a:lnTo>
                  <a:lnTo>
                    <a:pt x="1239811" y="807245"/>
                  </a:lnTo>
                  <a:cubicBezTo>
                    <a:pt x="1231345" y="791602"/>
                    <a:pt x="1224895" y="774635"/>
                    <a:pt x="1220728" y="756611"/>
                  </a:cubicBezTo>
                  <a:lnTo>
                    <a:pt x="1172442" y="765375"/>
                  </a:lnTo>
                  <a:cubicBezTo>
                    <a:pt x="1172376" y="755850"/>
                    <a:pt x="1171946" y="746358"/>
                    <a:pt x="1171020" y="736833"/>
                  </a:cubicBezTo>
                  <a:cubicBezTo>
                    <a:pt x="1171086" y="737362"/>
                    <a:pt x="1171185" y="737891"/>
                    <a:pt x="1171218" y="738421"/>
                  </a:cubicBezTo>
                  <a:lnTo>
                    <a:pt x="1216528" y="730979"/>
                  </a:lnTo>
                  <a:cubicBezTo>
                    <a:pt x="1214643" y="711764"/>
                    <a:pt x="1215536" y="692813"/>
                    <a:pt x="1218909" y="674557"/>
                  </a:cubicBezTo>
                  <a:lnTo>
                    <a:pt x="1159676" y="660269"/>
                  </a:lnTo>
                  <a:lnTo>
                    <a:pt x="1164769" y="639235"/>
                  </a:lnTo>
                  <a:lnTo>
                    <a:pt x="1224002" y="653522"/>
                  </a:lnTo>
                  <a:cubicBezTo>
                    <a:pt x="1229228" y="636060"/>
                    <a:pt x="1236769" y="619490"/>
                    <a:pt x="1246327" y="604244"/>
                  </a:cubicBezTo>
                  <a:lnTo>
                    <a:pt x="1168241" y="547127"/>
                  </a:lnTo>
                  <a:cubicBezTo>
                    <a:pt x="1171913" y="539586"/>
                    <a:pt x="1175253" y="531880"/>
                    <a:pt x="1178329" y="524108"/>
                  </a:cubicBezTo>
                  <a:lnTo>
                    <a:pt x="1261474" y="583176"/>
                  </a:lnTo>
                  <a:cubicBezTo>
                    <a:pt x="1273413" y="568624"/>
                    <a:pt x="1287337" y="555759"/>
                    <a:pt x="1303014" y="544977"/>
                  </a:cubicBezTo>
                  <a:lnTo>
                    <a:pt x="1271197" y="492953"/>
                  </a:lnTo>
                  <a:lnTo>
                    <a:pt x="1289685" y="481609"/>
                  </a:lnTo>
                  <a:lnTo>
                    <a:pt x="1321501" y="533633"/>
                  </a:lnTo>
                  <a:cubicBezTo>
                    <a:pt x="1337112" y="525200"/>
                    <a:pt x="1354111" y="518717"/>
                    <a:pt x="1372103" y="514583"/>
                  </a:cubicBezTo>
                  <a:lnTo>
                    <a:pt x="1353913" y="403160"/>
                  </a:lnTo>
                  <a:lnTo>
                    <a:pt x="1379544" y="398960"/>
                  </a:lnTo>
                  <a:lnTo>
                    <a:pt x="1397734" y="510383"/>
                  </a:lnTo>
                  <a:cubicBezTo>
                    <a:pt x="1416950" y="508498"/>
                    <a:pt x="1435934" y="509391"/>
                    <a:pt x="1454124" y="512731"/>
                  </a:cubicBezTo>
                  <a:lnTo>
                    <a:pt x="1468411" y="453497"/>
                  </a:lnTo>
                  <a:lnTo>
                    <a:pt x="1489512" y="458558"/>
                  </a:lnTo>
                  <a:lnTo>
                    <a:pt x="1475224" y="517824"/>
                  </a:lnTo>
                  <a:cubicBezTo>
                    <a:pt x="1492654" y="523017"/>
                    <a:pt x="1509223" y="530590"/>
                    <a:pt x="1524503" y="540149"/>
                  </a:cubicBezTo>
                  <a:lnTo>
                    <a:pt x="1590417" y="448470"/>
                  </a:lnTo>
                  <a:lnTo>
                    <a:pt x="1611485" y="463585"/>
                  </a:lnTo>
                  <a:lnTo>
                    <a:pt x="1545570" y="555296"/>
                  </a:lnTo>
                  <a:cubicBezTo>
                    <a:pt x="1560056" y="567202"/>
                    <a:pt x="1573021" y="581192"/>
                    <a:pt x="1583803" y="596869"/>
                  </a:cubicBezTo>
                  <a:lnTo>
                    <a:pt x="1635793" y="565052"/>
                  </a:lnTo>
                  <a:lnTo>
                    <a:pt x="1647104" y="583507"/>
                  </a:lnTo>
                  <a:lnTo>
                    <a:pt x="1595114" y="615323"/>
                  </a:lnTo>
                  <a:cubicBezTo>
                    <a:pt x="1603580" y="630934"/>
                    <a:pt x="1610029" y="647900"/>
                    <a:pt x="1614164" y="665958"/>
                  </a:cubicBezTo>
                  <a:lnTo>
                    <a:pt x="1725553" y="647735"/>
                  </a:lnTo>
                  <a:lnTo>
                    <a:pt x="1729753" y="673366"/>
                  </a:lnTo>
                  <a:lnTo>
                    <a:pt x="1618364" y="691556"/>
                  </a:lnTo>
                  <a:cubicBezTo>
                    <a:pt x="1620282" y="710805"/>
                    <a:pt x="1619389" y="729789"/>
                    <a:pt x="1616016" y="747979"/>
                  </a:cubicBezTo>
                  <a:lnTo>
                    <a:pt x="1675216" y="762266"/>
                  </a:lnTo>
                  <a:lnTo>
                    <a:pt x="1670189" y="783334"/>
                  </a:lnTo>
                  <a:lnTo>
                    <a:pt x="1610889" y="769046"/>
                  </a:lnTo>
                  <a:cubicBezTo>
                    <a:pt x="1605664" y="786476"/>
                    <a:pt x="1598156" y="803045"/>
                    <a:pt x="1588565" y="818325"/>
                  </a:cubicBezTo>
                  <a:lnTo>
                    <a:pt x="1680276" y="884206"/>
                  </a:lnTo>
                  <a:lnTo>
                    <a:pt x="1665096" y="905307"/>
                  </a:lnTo>
                  <a:lnTo>
                    <a:pt x="1573451" y="839425"/>
                  </a:lnTo>
                  <a:cubicBezTo>
                    <a:pt x="1561545" y="853911"/>
                    <a:pt x="1547555" y="866810"/>
                    <a:pt x="1531878" y="877591"/>
                  </a:cubicBezTo>
                  <a:lnTo>
                    <a:pt x="1563694" y="929582"/>
                  </a:lnTo>
                  <a:lnTo>
                    <a:pt x="1545173" y="940893"/>
                  </a:lnTo>
                  <a:lnTo>
                    <a:pt x="1513390" y="888935"/>
                  </a:lnTo>
                  <a:cubicBezTo>
                    <a:pt x="1497747" y="897369"/>
                    <a:pt x="1480780" y="903851"/>
                    <a:pt x="1462789" y="907985"/>
                  </a:cubicBezTo>
                  <a:lnTo>
                    <a:pt x="1480979" y="1019408"/>
                  </a:lnTo>
                  <a:close/>
                  <a:moveTo>
                    <a:pt x="621248" y="1067232"/>
                  </a:moveTo>
                  <a:cubicBezTo>
                    <a:pt x="516242" y="1121603"/>
                    <a:pt x="387059" y="1080527"/>
                    <a:pt x="332687" y="975553"/>
                  </a:cubicBezTo>
                  <a:cubicBezTo>
                    <a:pt x="301070" y="914534"/>
                    <a:pt x="301731" y="845378"/>
                    <a:pt x="328421" y="787435"/>
                  </a:cubicBezTo>
                  <a:cubicBezTo>
                    <a:pt x="247161" y="791569"/>
                    <a:pt x="167124" y="748938"/>
                    <a:pt x="127337" y="671977"/>
                  </a:cubicBezTo>
                  <a:cubicBezTo>
                    <a:pt x="72933" y="567004"/>
                    <a:pt x="114009" y="437821"/>
                    <a:pt x="219016" y="383482"/>
                  </a:cubicBezTo>
                  <a:cubicBezTo>
                    <a:pt x="252221" y="366284"/>
                    <a:pt x="287873" y="358644"/>
                    <a:pt x="322732" y="359537"/>
                  </a:cubicBezTo>
                  <a:cubicBezTo>
                    <a:pt x="304443" y="268256"/>
                    <a:pt x="347537" y="172278"/>
                    <a:pt x="434287" y="127365"/>
                  </a:cubicBezTo>
                  <a:cubicBezTo>
                    <a:pt x="539327" y="72960"/>
                    <a:pt x="668477" y="114037"/>
                    <a:pt x="722848" y="219044"/>
                  </a:cubicBezTo>
                  <a:cubicBezTo>
                    <a:pt x="728405" y="229825"/>
                    <a:pt x="732936" y="240772"/>
                    <a:pt x="736574" y="251951"/>
                  </a:cubicBezTo>
                  <a:cubicBezTo>
                    <a:pt x="750564" y="238821"/>
                    <a:pt x="766571" y="227444"/>
                    <a:pt x="784397" y="218184"/>
                  </a:cubicBezTo>
                  <a:cubicBezTo>
                    <a:pt x="889404" y="163812"/>
                    <a:pt x="1018586" y="204855"/>
                    <a:pt x="1072991" y="309928"/>
                  </a:cubicBezTo>
                  <a:cubicBezTo>
                    <a:pt x="1126735" y="413744"/>
                    <a:pt x="1087114" y="541273"/>
                    <a:pt x="984654" y="596604"/>
                  </a:cubicBezTo>
                  <a:cubicBezTo>
                    <a:pt x="1009161" y="615290"/>
                    <a:pt x="1030096" y="639500"/>
                    <a:pt x="1045144" y="668670"/>
                  </a:cubicBezTo>
                  <a:cubicBezTo>
                    <a:pt x="1099549" y="773676"/>
                    <a:pt x="1058472" y="902859"/>
                    <a:pt x="953499" y="957231"/>
                  </a:cubicBezTo>
                  <a:cubicBezTo>
                    <a:pt x="878556" y="996026"/>
                    <a:pt x="791276" y="986203"/>
                    <a:pt x="727644" y="939239"/>
                  </a:cubicBezTo>
                  <a:cubicBezTo>
                    <a:pt x="711504" y="992586"/>
                    <a:pt x="674628" y="1039616"/>
                    <a:pt x="621248" y="1067232"/>
                  </a:cubicBezTo>
                  <a:close/>
                  <a:moveTo>
                    <a:pt x="1765406" y="961630"/>
                  </a:moveTo>
                  <a:cubicBezTo>
                    <a:pt x="1764116" y="928788"/>
                    <a:pt x="1755517" y="897997"/>
                    <a:pt x="1741130" y="870712"/>
                  </a:cubicBezTo>
                  <a:cubicBezTo>
                    <a:pt x="1857481" y="864098"/>
                    <a:pt x="1947472" y="765474"/>
                    <a:pt x="1942908" y="648595"/>
                  </a:cubicBezTo>
                  <a:cubicBezTo>
                    <a:pt x="1938344" y="530458"/>
                    <a:pt x="1838795" y="438416"/>
                    <a:pt x="1720658" y="443013"/>
                  </a:cubicBezTo>
                  <a:cubicBezTo>
                    <a:pt x="1700550" y="443840"/>
                    <a:pt x="1681235" y="447379"/>
                    <a:pt x="1662946" y="453233"/>
                  </a:cubicBezTo>
                  <a:cubicBezTo>
                    <a:pt x="1664501" y="441624"/>
                    <a:pt x="1665063" y="429751"/>
                    <a:pt x="1664567" y="417679"/>
                  </a:cubicBezTo>
                  <a:cubicBezTo>
                    <a:pt x="1659936" y="299510"/>
                    <a:pt x="1560420" y="207501"/>
                    <a:pt x="1442251" y="212131"/>
                  </a:cubicBezTo>
                  <a:cubicBezTo>
                    <a:pt x="1344652" y="215902"/>
                    <a:pt x="1264814" y="284528"/>
                    <a:pt x="1242689" y="374916"/>
                  </a:cubicBezTo>
                  <a:cubicBezTo>
                    <a:pt x="1232105" y="369625"/>
                    <a:pt x="1213022" y="362183"/>
                    <a:pt x="1196453" y="359107"/>
                  </a:cubicBezTo>
                  <a:cubicBezTo>
                    <a:pt x="1191260" y="326200"/>
                    <a:pt x="1180842" y="293557"/>
                    <a:pt x="1164736" y="262402"/>
                  </a:cubicBezTo>
                  <a:cubicBezTo>
                    <a:pt x="1090355" y="118700"/>
                    <a:pt x="921319" y="55796"/>
                    <a:pt x="773318" y="110333"/>
                  </a:cubicBezTo>
                  <a:cubicBezTo>
                    <a:pt x="679589" y="1291"/>
                    <a:pt x="519979" y="-33369"/>
                    <a:pt x="386795" y="35555"/>
                  </a:cubicBezTo>
                  <a:cubicBezTo>
                    <a:pt x="294025" y="83610"/>
                    <a:pt x="232972" y="172708"/>
                    <a:pt x="218520" y="271927"/>
                  </a:cubicBezTo>
                  <a:cubicBezTo>
                    <a:pt x="202413" y="277252"/>
                    <a:pt x="186703" y="283833"/>
                    <a:pt x="171523" y="291672"/>
                  </a:cubicBezTo>
                  <a:cubicBezTo>
                    <a:pt x="15915" y="372270"/>
                    <a:pt x="-45006" y="563895"/>
                    <a:pt x="35593" y="719503"/>
                  </a:cubicBezTo>
                  <a:cubicBezTo>
                    <a:pt x="72337" y="790610"/>
                    <a:pt x="133588" y="843526"/>
                    <a:pt x="205555" y="870646"/>
                  </a:cubicBezTo>
                  <a:cubicBezTo>
                    <a:pt x="204530" y="923001"/>
                    <a:pt x="216271" y="975553"/>
                    <a:pt x="240877" y="1023079"/>
                  </a:cubicBezTo>
                  <a:cubicBezTo>
                    <a:pt x="321476" y="1178687"/>
                    <a:pt x="513100" y="1239608"/>
                    <a:pt x="668708" y="1159042"/>
                  </a:cubicBezTo>
                  <a:cubicBezTo>
                    <a:pt x="709487" y="1137942"/>
                    <a:pt x="744544" y="1108672"/>
                    <a:pt x="772259" y="1073515"/>
                  </a:cubicBezTo>
                  <a:cubicBezTo>
                    <a:pt x="847633" y="1093789"/>
                    <a:pt x="929356" y="1086083"/>
                    <a:pt x="1000959" y="1049008"/>
                  </a:cubicBezTo>
                  <a:cubicBezTo>
                    <a:pt x="1007507" y="1045635"/>
                    <a:pt x="1013824" y="1041997"/>
                    <a:pt x="1019976" y="1038227"/>
                  </a:cubicBezTo>
                  <a:cubicBezTo>
                    <a:pt x="1029501" y="1052018"/>
                    <a:pt x="1040580" y="1067165"/>
                    <a:pt x="1046632" y="1073714"/>
                  </a:cubicBezTo>
                  <a:cubicBezTo>
                    <a:pt x="1087643" y="1118098"/>
                    <a:pt x="1147174" y="1144920"/>
                    <a:pt x="1212295" y="1142406"/>
                  </a:cubicBezTo>
                  <a:cubicBezTo>
                    <a:pt x="1272355" y="1140025"/>
                    <a:pt x="1325735" y="1113170"/>
                    <a:pt x="1363041" y="1071696"/>
                  </a:cubicBezTo>
                  <a:cubicBezTo>
                    <a:pt x="1400645" y="1141249"/>
                    <a:pt x="1475489" y="1187187"/>
                    <a:pt x="1559825" y="1183913"/>
                  </a:cubicBezTo>
                  <a:cubicBezTo>
                    <a:pt x="1677961" y="1179349"/>
                    <a:pt x="1770003" y="1079766"/>
                    <a:pt x="1765406" y="961630"/>
                  </a:cubicBezTo>
                </a:path>
              </a:pathLst>
            </a:custGeom>
            <a:solidFill>
              <a:srgbClr val="FAE38E"/>
            </a:solidFill>
            <a:ln w="8467" cap="flat">
              <a:noFill/>
              <a:prstDash val="solid"/>
              <a:miter/>
            </a:ln>
          </p:spPr>
          <p:txBody>
            <a:bodyPr rtlCol="0" anchor="ctr"/>
            <a:lstStyle/>
            <a:p>
              <a:endParaRPr lang="en-US"/>
            </a:p>
          </p:txBody>
        </p:sp>
        <p:sp>
          <p:nvSpPr>
            <p:cNvPr id="25" name="Graphic 135">
              <a:extLst>
                <a:ext uri="{FF2B5EF4-FFF2-40B4-BE49-F238E27FC236}">
                  <a16:creationId xmlns:a16="http://schemas.microsoft.com/office/drawing/2014/main" id="{1030B9F5-CF5A-47FA-959E-1F8F0B2F863C}"/>
                </a:ext>
              </a:extLst>
            </p:cNvPr>
            <p:cNvSpPr/>
            <p:nvPr/>
          </p:nvSpPr>
          <p:spPr>
            <a:xfrm>
              <a:off x="10997585" y="450772"/>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sp>
          <p:nvSpPr>
            <p:cNvPr id="26" name="Graphic 135">
              <a:extLst>
                <a:ext uri="{FF2B5EF4-FFF2-40B4-BE49-F238E27FC236}">
                  <a16:creationId xmlns:a16="http://schemas.microsoft.com/office/drawing/2014/main" id="{BB646FD0-44FB-446D-B200-CA9DF3D45B40}"/>
                </a:ext>
              </a:extLst>
            </p:cNvPr>
            <p:cNvSpPr/>
            <p:nvPr/>
          </p:nvSpPr>
          <p:spPr>
            <a:xfrm flipH="1">
              <a:off x="9493765" y="453911"/>
              <a:ext cx="1785748" cy="1096962"/>
            </a:xfrm>
            <a:custGeom>
              <a:avLst/>
              <a:gdLst>
                <a:gd name="connsiteX0" fmla="*/ 1347193 w 1785748"/>
                <a:gd name="connsiteY0" fmla="*/ 916590 h 1096962"/>
                <a:gd name="connsiteX1" fmla="*/ 1327647 w 1785748"/>
                <a:gd name="connsiteY1" fmla="*/ 814792 h 1096962"/>
                <a:gd name="connsiteX2" fmla="*/ 1275854 w 1785748"/>
                <a:gd name="connsiteY2" fmla="*/ 814031 h 1096962"/>
                <a:gd name="connsiteX3" fmla="*/ 1264213 w 1785748"/>
                <a:gd name="connsiteY3" fmla="*/ 868767 h 1096962"/>
                <a:gd name="connsiteX4" fmla="*/ 1244733 w 1785748"/>
                <a:gd name="connsiteY4" fmla="*/ 864632 h 1096962"/>
                <a:gd name="connsiteX5" fmla="*/ 1256375 w 1785748"/>
                <a:gd name="connsiteY5" fmla="*/ 809897 h 1096962"/>
                <a:gd name="connsiteX6" fmla="*/ 1210569 w 1785748"/>
                <a:gd name="connsiteY6" fmla="*/ 790648 h 1096962"/>
                <a:gd name="connsiteX7" fmla="*/ 1152393 w 1785748"/>
                <a:gd name="connsiteY7" fmla="*/ 876406 h 1096962"/>
                <a:gd name="connsiteX8" fmla="*/ 1132682 w 1785748"/>
                <a:gd name="connsiteY8" fmla="*/ 863012 h 1096962"/>
                <a:gd name="connsiteX9" fmla="*/ 1190857 w 1785748"/>
                <a:gd name="connsiteY9" fmla="*/ 777221 h 1096962"/>
                <a:gd name="connsiteX10" fmla="*/ 1154741 w 1785748"/>
                <a:gd name="connsiteY10" fmla="*/ 740080 h 1096962"/>
                <a:gd name="connsiteX11" fmla="*/ 1107778 w 1785748"/>
                <a:gd name="connsiteY11" fmla="*/ 770540 h 1096962"/>
                <a:gd name="connsiteX12" fmla="*/ 1096963 w 1785748"/>
                <a:gd name="connsiteY12" fmla="*/ 753871 h 1096962"/>
                <a:gd name="connsiteX13" fmla="*/ 1143927 w 1785748"/>
                <a:gd name="connsiteY13" fmla="*/ 723378 h 1096962"/>
                <a:gd name="connsiteX14" fmla="*/ 1125108 w 1785748"/>
                <a:gd name="connsiteY14" fmla="*/ 677374 h 1096962"/>
                <a:gd name="connsiteX15" fmla="*/ 1081022 w 1785748"/>
                <a:gd name="connsiteY15" fmla="*/ 686634 h 1096962"/>
                <a:gd name="connsiteX16" fmla="*/ 1079004 w 1785748"/>
                <a:gd name="connsiteY16" fmla="*/ 660506 h 1096962"/>
                <a:gd name="connsiteX17" fmla="*/ 1079236 w 1785748"/>
                <a:gd name="connsiteY17" fmla="*/ 661962 h 1096962"/>
                <a:gd name="connsiteX18" fmla="*/ 1120610 w 1785748"/>
                <a:gd name="connsiteY18" fmla="*/ 653958 h 1096962"/>
                <a:gd name="connsiteX19" fmla="*/ 1121437 w 1785748"/>
                <a:gd name="connsiteY19" fmla="*/ 602133 h 1096962"/>
                <a:gd name="connsiteX20" fmla="*/ 1066668 w 1785748"/>
                <a:gd name="connsiteY20" fmla="*/ 590524 h 1096962"/>
                <a:gd name="connsiteX21" fmla="*/ 1070835 w 1785748"/>
                <a:gd name="connsiteY21" fmla="*/ 571077 h 1096962"/>
                <a:gd name="connsiteX22" fmla="*/ 1125571 w 1785748"/>
                <a:gd name="connsiteY22" fmla="*/ 582686 h 1096962"/>
                <a:gd name="connsiteX23" fmla="*/ 1144820 w 1785748"/>
                <a:gd name="connsiteY23" fmla="*/ 536913 h 1096962"/>
                <a:gd name="connsiteX24" fmla="*/ 1071695 w 1785748"/>
                <a:gd name="connsiteY24" fmla="*/ 486444 h 1096962"/>
                <a:gd name="connsiteX25" fmla="*/ 1080394 w 1785748"/>
                <a:gd name="connsiteY25" fmla="*/ 465045 h 1096962"/>
                <a:gd name="connsiteX26" fmla="*/ 1158181 w 1785748"/>
                <a:gd name="connsiteY26" fmla="*/ 517201 h 1096962"/>
                <a:gd name="connsiteX27" fmla="*/ 1195355 w 1785748"/>
                <a:gd name="connsiteY27" fmla="*/ 481086 h 1096962"/>
                <a:gd name="connsiteX28" fmla="*/ 1164862 w 1785748"/>
                <a:gd name="connsiteY28" fmla="*/ 434155 h 1096962"/>
                <a:gd name="connsiteX29" fmla="*/ 1181564 w 1785748"/>
                <a:gd name="connsiteY29" fmla="*/ 423274 h 1096962"/>
                <a:gd name="connsiteX30" fmla="*/ 1212057 w 1785748"/>
                <a:gd name="connsiteY30" fmla="*/ 470205 h 1096962"/>
                <a:gd name="connsiteX31" fmla="*/ 1258028 w 1785748"/>
                <a:gd name="connsiteY31" fmla="*/ 451453 h 1096962"/>
                <a:gd name="connsiteX32" fmla="*/ 1238548 w 1785748"/>
                <a:gd name="connsiteY32" fmla="*/ 349654 h 1096962"/>
                <a:gd name="connsiteX33" fmla="*/ 1261964 w 1785748"/>
                <a:gd name="connsiteY33" fmla="*/ 345156 h 1096962"/>
                <a:gd name="connsiteX34" fmla="*/ 1281444 w 1785748"/>
                <a:gd name="connsiteY34" fmla="*/ 446988 h 1096962"/>
                <a:gd name="connsiteX35" fmla="*/ 1333269 w 1785748"/>
                <a:gd name="connsiteY35" fmla="*/ 447715 h 1096962"/>
                <a:gd name="connsiteX36" fmla="*/ 1344911 w 1785748"/>
                <a:gd name="connsiteY36" fmla="*/ 392980 h 1096962"/>
                <a:gd name="connsiteX37" fmla="*/ 1364391 w 1785748"/>
                <a:gd name="connsiteY37" fmla="*/ 397114 h 1096962"/>
                <a:gd name="connsiteX38" fmla="*/ 1352749 w 1785748"/>
                <a:gd name="connsiteY38" fmla="*/ 451849 h 1096962"/>
                <a:gd name="connsiteX39" fmla="*/ 1398555 w 1785748"/>
                <a:gd name="connsiteY39" fmla="*/ 471131 h 1096962"/>
                <a:gd name="connsiteX40" fmla="*/ 1456763 w 1785748"/>
                <a:gd name="connsiteY40" fmla="*/ 385340 h 1096962"/>
                <a:gd name="connsiteX41" fmla="*/ 1476475 w 1785748"/>
                <a:gd name="connsiteY41" fmla="*/ 398701 h 1096962"/>
                <a:gd name="connsiteX42" fmla="*/ 1418266 w 1785748"/>
                <a:gd name="connsiteY42" fmla="*/ 484525 h 1096962"/>
                <a:gd name="connsiteX43" fmla="*/ 1454382 w 1785748"/>
                <a:gd name="connsiteY43" fmla="*/ 521699 h 1096962"/>
                <a:gd name="connsiteX44" fmla="*/ 1501313 w 1785748"/>
                <a:gd name="connsiteY44" fmla="*/ 491206 h 1096962"/>
                <a:gd name="connsiteX45" fmla="*/ 1512160 w 1785748"/>
                <a:gd name="connsiteY45" fmla="*/ 507875 h 1096962"/>
                <a:gd name="connsiteX46" fmla="*/ 1465230 w 1785748"/>
                <a:gd name="connsiteY46" fmla="*/ 538368 h 1096962"/>
                <a:gd name="connsiteX47" fmla="*/ 1483982 w 1785748"/>
                <a:gd name="connsiteY47" fmla="*/ 584373 h 1096962"/>
                <a:gd name="connsiteX48" fmla="*/ 1585748 w 1785748"/>
                <a:gd name="connsiteY48" fmla="*/ 564860 h 1096962"/>
                <a:gd name="connsiteX49" fmla="*/ 1590246 w 1785748"/>
                <a:gd name="connsiteY49" fmla="*/ 588275 h 1096962"/>
                <a:gd name="connsiteX50" fmla="*/ 1488480 w 1785748"/>
                <a:gd name="connsiteY50" fmla="*/ 607755 h 1096962"/>
                <a:gd name="connsiteX51" fmla="*/ 1487753 w 1785748"/>
                <a:gd name="connsiteY51" fmla="*/ 659613 h 1096962"/>
                <a:gd name="connsiteX52" fmla="*/ 1542422 w 1785748"/>
                <a:gd name="connsiteY52" fmla="*/ 671255 h 1096962"/>
                <a:gd name="connsiteX53" fmla="*/ 1538354 w 1785748"/>
                <a:gd name="connsiteY53" fmla="*/ 690702 h 1096962"/>
                <a:gd name="connsiteX54" fmla="*/ 1483552 w 1785748"/>
                <a:gd name="connsiteY54" fmla="*/ 679060 h 1096962"/>
                <a:gd name="connsiteX55" fmla="*/ 1464271 w 1785748"/>
                <a:gd name="connsiteY55" fmla="*/ 724833 h 1096962"/>
                <a:gd name="connsiteX56" fmla="*/ 1550095 w 1785748"/>
                <a:gd name="connsiteY56" fmla="*/ 783042 h 1096962"/>
                <a:gd name="connsiteX57" fmla="*/ 1536701 w 1785748"/>
                <a:gd name="connsiteY57" fmla="*/ 802786 h 1096962"/>
                <a:gd name="connsiteX58" fmla="*/ 1450942 w 1785748"/>
                <a:gd name="connsiteY58" fmla="*/ 744611 h 1096962"/>
                <a:gd name="connsiteX59" fmla="*/ 1413735 w 1785748"/>
                <a:gd name="connsiteY59" fmla="*/ 780660 h 1096962"/>
                <a:gd name="connsiteX60" fmla="*/ 1444262 w 1785748"/>
                <a:gd name="connsiteY60" fmla="*/ 827624 h 1096962"/>
                <a:gd name="connsiteX61" fmla="*/ 1427527 w 1785748"/>
                <a:gd name="connsiteY61" fmla="*/ 838439 h 1096962"/>
                <a:gd name="connsiteX62" fmla="*/ 1397067 w 1785748"/>
                <a:gd name="connsiteY62" fmla="*/ 791541 h 1096962"/>
                <a:gd name="connsiteX63" fmla="*/ 1351095 w 1785748"/>
                <a:gd name="connsiteY63" fmla="*/ 810294 h 1096962"/>
                <a:gd name="connsiteX64" fmla="*/ 1370575 w 1785748"/>
                <a:gd name="connsiteY64" fmla="*/ 912092 h 1096962"/>
                <a:gd name="connsiteX65" fmla="*/ 582646 w 1785748"/>
                <a:gd name="connsiteY65" fmla="*/ 977444 h 1096962"/>
                <a:gd name="connsiteX66" fmla="*/ 315483 w 1785748"/>
                <a:gd name="connsiteY66" fmla="*/ 900517 h 1096962"/>
                <a:gd name="connsiteX67" fmla="*/ 306884 w 1785748"/>
                <a:gd name="connsiteY67" fmla="*/ 727975 h 1096962"/>
                <a:gd name="connsiteX68" fmla="*/ 119427 w 1785748"/>
                <a:gd name="connsiteY68" fmla="*/ 627037 h 1096962"/>
                <a:gd name="connsiteX69" fmla="*/ 196387 w 1785748"/>
                <a:gd name="connsiteY69" fmla="*/ 359940 h 1096962"/>
                <a:gd name="connsiteX70" fmla="*/ 290976 w 1785748"/>
                <a:gd name="connsiteY70" fmla="*/ 335367 h 1096962"/>
                <a:gd name="connsiteX71" fmla="*/ 387549 w 1785748"/>
                <a:gd name="connsiteY71" fmla="*/ 119467 h 1096962"/>
                <a:gd name="connsiteX72" fmla="*/ 654712 w 1785748"/>
                <a:gd name="connsiteY72" fmla="*/ 196427 h 1096962"/>
                <a:gd name="connsiteX73" fmla="*/ 668140 w 1785748"/>
                <a:gd name="connsiteY73" fmla="*/ 226259 h 1096962"/>
                <a:gd name="connsiteX74" fmla="*/ 711201 w 1785748"/>
                <a:gd name="connsiteY74" fmla="*/ 194079 h 1096962"/>
                <a:gd name="connsiteX75" fmla="*/ 978364 w 1785748"/>
                <a:gd name="connsiteY75" fmla="*/ 271073 h 1096962"/>
                <a:gd name="connsiteX76" fmla="*/ 904446 w 1785748"/>
                <a:gd name="connsiteY76" fmla="*/ 536450 h 1096962"/>
                <a:gd name="connsiteX77" fmla="*/ 961794 w 1785748"/>
                <a:gd name="connsiteY77" fmla="*/ 601074 h 1096962"/>
                <a:gd name="connsiteX78" fmla="*/ 884833 w 1785748"/>
                <a:gd name="connsiteY78" fmla="*/ 868204 h 1096962"/>
                <a:gd name="connsiteX79" fmla="*/ 677102 w 1785748"/>
                <a:gd name="connsiteY79" fmla="*/ 857356 h 1096962"/>
                <a:gd name="connsiteX80" fmla="*/ 582646 w 1785748"/>
                <a:gd name="connsiteY80" fmla="*/ 977444 h 1096962"/>
                <a:gd name="connsiteX81" fmla="*/ 1630165 w 1785748"/>
                <a:gd name="connsiteY81" fmla="*/ 851999 h 1096962"/>
                <a:gd name="connsiteX82" fmla="*/ 1605658 w 1785748"/>
                <a:gd name="connsiteY82" fmla="*/ 769118 h 1096962"/>
                <a:gd name="connsiteX83" fmla="*/ 1785310 w 1785748"/>
                <a:gd name="connsiteY83" fmla="*/ 560229 h 1096962"/>
                <a:gd name="connsiteX84" fmla="*/ 1576157 w 1785748"/>
                <a:gd name="connsiteY84" fmla="*/ 377072 h 1096962"/>
                <a:gd name="connsiteX85" fmla="*/ 1523471 w 1785748"/>
                <a:gd name="connsiteY85" fmla="*/ 387886 h 1096962"/>
                <a:gd name="connsiteX86" fmla="*/ 1524034 w 1785748"/>
                <a:gd name="connsiteY86" fmla="*/ 355210 h 1096962"/>
                <a:gd name="connsiteX87" fmla="*/ 1314880 w 1785748"/>
                <a:gd name="connsiteY87" fmla="*/ 172086 h 1096962"/>
                <a:gd name="connsiteX88" fmla="*/ 1135758 w 1785748"/>
                <a:gd name="connsiteY88" fmla="*/ 326503 h 1096962"/>
                <a:gd name="connsiteX89" fmla="*/ 1092928 w 1785748"/>
                <a:gd name="connsiteY89" fmla="*/ 313142 h 1096962"/>
                <a:gd name="connsiteX90" fmla="*/ 1061377 w 1785748"/>
                <a:gd name="connsiteY90" fmla="*/ 225168 h 1096962"/>
                <a:gd name="connsiteX91" fmla="*/ 698335 w 1785748"/>
                <a:gd name="connsiteY91" fmla="*/ 95356 h 1096962"/>
                <a:gd name="connsiteX92" fmla="*/ 341677 w 1785748"/>
                <a:gd name="connsiteY92" fmla="*/ 36387 h 1096962"/>
                <a:gd name="connsiteX93" fmla="*/ 193146 w 1785748"/>
                <a:gd name="connsiteY93" fmla="*/ 257546 h 1096962"/>
                <a:gd name="connsiteX94" fmla="*/ 150482 w 1785748"/>
                <a:gd name="connsiteY94" fmla="*/ 276861 h 1096962"/>
                <a:gd name="connsiteX95" fmla="*/ 36414 w 1785748"/>
                <a:gd name="connsiteY95" fmla="*/ 672942 h 1096962"/>
                <a:gd name="connsiteX96" fmla="*/ 196189 w 1785748"/>
                <a:gd name="connsiteY96" fmla="*/ 807416 h 1096962"/>
                <a:gd name="connsiteX97" fmla="*/ 232437 w 1785748"/>
                <a:gd name="connsiteY97" fmla="*/ 946455 h 1096962"/>
                <a:gd name="connsiteX98" fmla="*/ 628518 w 1785748"/>
                <a:gd name="connsiteY98" fmla="*/ 1060556 h 1096962"/>
                <a:gd name="connsiteX99" fmla="*/ 721420 w 1785748"/>
                <a:gd name="connsiteY99" fmla="*/ 979462 h 1096962"/>
                <a:gd name="connsiteX100" fmla="*/ 930705 w 1785748"/>
                <a:gd name="connsiteY100" fmla="*/ 951250 h 1096962"/>
                <a:gd name="connsiteX101" fmla="*/ 947903 w 1785748"/>
                <a:gd name="connsiteY101" fmla="*/ 940899 h 1096962"/>
                <a:gd name="connsiteX102" fmla="*/ 973237 w 1785748"/>
                <a:gd name="connsiteY102" fmla="*/ 972781 h 1096962"/>
                <a:gd name="connsiteX103" fmla="*/ 1127026 w 1785748"/>
                <a:gd name="connsiteY103" fmla="*/ 1031717 h 1096962"/>
                <a:gd name="connsiteX104" fmla="*/ 1263617 w 1785748"/>
                <a:gd name="connsiteY104" fmla="*/ 963057 h 1096962"/>
                <a:gd name="connsiteX105" fmla="*/ 1447040 w 1785748"/>
                <a:gd name="connsiteY105" fmla="*/ 1061119 h 1096962"/>
                <a:gd name="connsiteX106" fmla="*/ 1630165 w 1785748"/>
                <a:gd name="connsiteY106" fmla="*/ 851999 h 109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785748" h="1096962">
                  <a:moveTo>
                    <a:pt x="1347193" y="916590"/>
                  </a:moveTo>
                  <a:lnTo>
                    <a:pt x="1327647" y="814792"/>
                  </a:lnTo>
                  <a:cubicBezTo>
                    <a:pt x="1310052" y="817007"/>
                    <a:pt x="1292655" y="816644"/>
                    <a:pt x="1275854" y="814031"/>
                  </a:cubicBezTo>
                  <a:lnTo>
                    <a:pt x="1264213" y="868767"/>
                  </a:lnTo>
                  <a:lnTo>
                    <a:pt x="1244733" y="864632"/>
                  </a:lnTo>
                  <a:lnTo>
                    <a:pt x="1256375" y="809897"/>
                  </a:lnTo>
                  <a:cubicBezTo>
                    <a:pt x="1240202" y="805531"/>
                    <a:pt x="1224856" y="799016"/>
                    <a:pt x="1210569" y="790648"/>
                  </a:cubicBezTo>
                  <a:lnTo>
                    <a:pt x="1152393" y="876406"/>
                  </a:lnTo>
                  <a:lnTo>
                    <a:pt x="1132682" y="863012"/>
                  </a:lnTo>
                  <a:lnTo>
                    <a:pt x="1190857" y="777221"/>
                  </a:lnTo>
                  <a:cubicBezTo>
                    <a:pt x="1177264" y="766671"/>
                    <a:pt x="1165027" y="754169"/>
                    <a:pt x="1154741" y="740080"/>
                  </a:cubicBezTo>
                  <a:lnTo>
                    <a:pt x="1107778" y="770540"/>
                  </a:lnTo>
                  <a:lnTo>
                    <a:pt x="1096963" y="753871"/>
                  </a:lnTo>
                  <a:lnTo>
                    <a:pt x="1143927" y="723378"/>
                  </a:lnTo>
                  <a:cubicBezTo>
                    <a:pt x="1135725" y="709256"/>
                    <a:pt x="1129408" y="693844"/>
                    <a:pt x="1125108" y="677374"/>
                  </a:cubicBezTo>
                  <a:lnTo>
                    <a:pt x="1081022" y="686634"/>
                  </a:lnTo>
                  <a:cubicBezTo>
                    <a:pt x="1080724" y="677903"/>
                    <a:pt x="1080096" y="669205"/>
                    <a:pt x="1079004" y="660506"/>
                  </a:cubicBezTo>
                  <a:cubicBezTo>
                    <a:pt x="1079071" y="660969"/>
                    <a:pt x="1079203" y="661432"/>
                    <a:pt x="1079236" y="661962"/>
                  </a:cubicBezTo>
                  <a:lnTo>
                    <a:pt x="1120610" y="653958"/>
                  </a:lnTo>
                  <a:cubicBezTo>
                    <a:pt x="1118394" y="636396"/>
                    <a:pt x="1118758" y="618967"/>
                    <a:pt x="1121437" y="602133"/>
                  </a:cubicBezTo>
                  <a:lnTo>
                    <a:pt x="1066668" y="590524"/>
                  </a:lnTo>
                  <a:lnTo>
                    <a:pt x="1070835" y="571077"/>
                  </a:lnTo>
                  <a:lnTo>
                    <a:pt x="1125571" y="582686"/>
                  </a:lnTo>
                  <a:cubicBezTo>
                    <a:pt x="1129937" y="566546"/>
                    <a:pt x="1136452" y="551134"/>
                    <a:pt x="1144820" y="536913"/>
                  </a:cubicBezTo>
                  <a:lnTo>
                    <a:pt x="1071695" y="486444"/>
                  </a:lnTo>
                  <a:cubicBezTo>
                    <a:pt x="1074903" y="479399"/>
                    <a:pt x="1077781" y="472255"/>
                    <a:pt x="1080394" y="465045"/>
                  </a:cubicBezTo>
                  <a:lnTo>
                    <a:pt x="1158181" y="517201"/>
                  </a:lnTo>
                  <a:cubicBezTo>
                    <a:pt x="1168764" y="503542"/>
                    <a:pt x="1181266" y="491372"/>
                    <a:pt x="1195355" y="481086"/>
                  </a:cubicBezTo>
                  <a:lnTo>
                    <a:pt x="1164862" y="434155"/>
                  </a:lnTo>
                  <a:lnTo>
                    <a:pt x="1181564" y="423274"/>
                  </a:lnTo>
                  <a:lnTo>
                    <a:pt x="1212057" y="470205"/>
                  </a:lnTo>
                  <a:cubicBezTo>
                    <a:pt x="1226146" y="462069"/>
                    <a:pt x="1241624" y="455719"/>
                    <a:pt x="1258028" y="451453"/>
                  </a:cubicBezTo>
                  <a:lnTo>
                    <a:pt x="1238548" y="349654"/>
                  </a:lnTo>
                  <a:lnTo>
                    <a:pt x="1261964" y="345156"/>
                  </a:lnTo>
                  <a:lnTo>
                    <a:pt x="1281444" y="446988"/>
                  </a:lnTo>
                  <a:cubicBezTo>
                    <a:pt x="1299039" y="444772"/>
                    <a:pt x="1316501" y="445103"/>
                    <a:pt x="1333269" y="447715"/>
                  </a:cubicBezTo>
                  <a:lnTo>
                    <a:pt x="1344911" y="392980"/>
                  </a:lnTo>
                  <a:lnTo>
                    <a:pt x="1364391" y="397114"/>
                  </a:lnTo>
                  <a:lnTo>
                    <a:pt x="1352749" y="451849"/>
                  </a:lnTo>
                  <a:cubicBezTo>
                    <a:pt x="1368889" y="456215"/>
                    <a:pt x="1384267" y="462730"/>
                    <a:pt x="1398555" y="471131"/>
                  </a:cubicBezTo>
                  <a:lnTo>
                    <a:pt x="1456763" y="385340"/>
                  </a:lnTo>
                  <a:lnTo>
                    <a:pt x="1476475" y="398701"/>
                  </a:lnTo>
                  <a:lnTo>
                    <a:pt x="1418266" y="484525"/>
                  </a:lnTo>
                  <a:cubicBezTo>
                    <a:pt x="1431859" y="495076"/>
                    <a:pt x="1444096" y="507577"/>
                    <a:pt x="1454382" y="521699"/>
                  </a:cubicBezTo>
                  <a:lnTo>
                    <a:pt x="1501313" y="491206"/>
                  </a:lnTo>
                  <a:lnTo>
                    <a:pt x="1512160" y="507875"/>
                  </a:lnTo>
                  <a:lnTo>
                    <a:pt x="1465230" y="538368"/>
                  </a:lnTo>
                  <a:cubicBezTo>
                    <a:pt x="1473366" y="552490"/>
                    <a:pt x="1479749" y="567902"/>
                    <a:pt x="1483982" y="584373"/>
                  </a:cubicBezTo>
                  <a:lnTo>
                    <a:pt x="1585748" y="564860"/>
                  </a:lnTo>
                  <a:lnTo>
                    <a:pt x="1590246" y="588275"/>
                  </a:lnTo>
                  <a:lnTo>
                    <a:pt x="1488480" y="607755"/>
                  </a:lnTo>
                  <a:cubicBezTo>
                    <a:pt x="1490696" y="625383"/>
                    <a:pt x="1490365" y="642812"/>
                    <a:pt x="1487753" y="659613"/>
                  </a:cubicBezTo>
                  <a:lnTo>
                    <a:pt x="1542422" y="671255"/>
                  </a:lnTo>
                  <a:lnTo>
                    <a:pt x="1538354" y="690702"/>
                  </a:lnTo>
                  <a:lnTo>
                    <a:pt x="1483552" y="679060"/>
                  </a:lnTo>
                  <a:cubicBezTo>
                    <a:pt x="1479187" y="695200"/>
                    <a:pt x="1472738" y="710612"/>
                    <a:pt x="1464271" y="724833"/>
                  </a:cubicBezTo>
                  <a:lnTo>
                    <a:pt x="1550095" y="783042"/>
                  </a:lnTo>
                  <a:lnTo>
                    <a:pt x="1536701" y="802786"/>
                  </a:lnTo>
                  <a:lnTo>
                    <a:pt x="1450942" y="744611"/>
                  </a:lnTo>
                  <a:cubicBezTo>
                    <a:pt x="1440392" y="758204"/>
                    <a:pt x="1427858" y="770375"/>
                    <a:pt x="1413735" y="780660"/>
                  </a:cubicBezTo>
                  <a:lnTo>
                    <a:pt x="1444262" y="827624"/>
                  </a:lnTo>
                  <a:lnTo>
                    <a:pt x="1427527" y="838439"/>
                  </a:lnTo>
                  <a:lnTo>
                    <a:pt x="1397067" y="791541"/>
                  </a:lnTo>
                  <a:cubicBezTo>
                    <a:pt x="1382911" y="799677"/>
                    <a:pt x="1367500" y="806060"/>
                    <a:pt x="1351095" y="810294"/>
                  </a:cubicBezTo>
                  <a:lnTo>
                    <a:pt x="1370575" y="912092"/>
                  </a:lnTo>
                  <a:close/>
                  <a:moveTo>
                    <a:pt x="582646" y="977444"/>
                  </a:moveTo>
                  <a:cubicBezTo>
                    <a:pt x="487628" y="1029997"/>
                    <a:pt x="368003" y="995535"/>
                    <a:pt x="315483" y="900517"/>
                  </a:cubicBezTo>
                  <a:cubicBezTo>
                    <a:pt x="284957" y="845285"/>
                    <a:pt x="283832" y="781818"/>
                    <a:pt x="306884" y="727975"/>
                  </a:cubicBezTo>
                  <a:cubicBezTo>
                    <a:pt x="232404" y="733796"/>
                    <a:pt x="157891" y="696655"/>
                    <a:pt x="119427" y="627037"/>
                  </a:cubicBezTo>
                  <a:cubicBezTo>
                    <a:pt x="66874" y="532018"/>
                    <a:pt x="101336" y="412426"/>
                    <a:pt x="196387" y="359940"/>
                  </a:cubicBezTo>
                  <a:cubicBezTo>
                    <a:pt x="226418" y="343304"/>
                    <a:pt x="258961" y="335400"/>
                    <a:pt x="290976" y="335367"/>
                  </a:cubicBezTo>
                  <a:cubicBezTo>
                    <a:pt x="271926" y="252056"/>
                    <a:pt x="309067" y="162858"/>
                    <a:pt x="387549" y="119467"/>
                  </a:cubicBezTo>
                  <a:cubicBezTo>
                    <a:pt x="482634" y="66914"/>
                    <a:pt x="602192" y="101409"/>
                    <a:pt x="654712" y="196427"/>
                  </a:cubicBezTo>
                  <a:cubicBezTo>
                    <a:pt x="660070" y="206151"/>
                    <a:pt x="664502" y="216106"/>
                    <a:pt x="668140" y="226259"/>
                  </a:cubicBezTo>
                  <a:cubicBezTo>
                    <a:pt x="680641" y="213890"/>
                    <a:pt x="695061" y="203042"/>
                    <a:pt x="711201" y="194079"/>
                  </a:cubicBezTo>
                  <a:cubicBezTo>
                    <a:pt x="806219" y="141559"/>
                    <a:pt x="925811" y="176021"/>
                    <a:pt x="978364" y="271073"/>
                  </a:cubicBezTo>
                  <a:cubicBezTo>
                    <a:pt x="1030288" y="365033"/>
                    <a:pt x="997116" y="483103"/>
                    <a:pt x="904446" y="536450"/>
                  </a:cubicBezTo>
                  <a:cubicBezTo>
                    <a:pt x="927431" y="552953"/>
                    <a:pt x="947209" y="574649"/>
                    <a:pt x="961794" y="601074"/>
                  </a:cubicBezTo>
                  <a:cubicBezTo>
                    <a:pt x="1014314" y="696093"/>
                    <a:pt x="979852" y="815685"/>
                    <a:pt x="884833" y="868204"/>
                  </a:cubicBezTo>
                  <a:cubicBezTo>
                    <a:pt x="817034" y="905676"/>
                    <a:pt x="736667" y="898863"/>
                    <a:pt x="677102" y="857356"/>
                  </a:cubicBezTo>
                  <a:cubicBezTo>
                    <a:pt x="663642" y="906701"/>
                    <a:pt x="630966" y="950787"/>
                    <a:pt x="582646" y="977444"/>
                  </a:cubicBezTo>
                  <a:close/>
                  <a:moveTo>
                    <a:pt x="1630165" y="851999"/>
                  </a:moveTo>
                  <a:cubicBezTo>
                    <a:pt x="1628180" y="821869"/>
                    <a:pt x="1619515" y="793790"/>
                    <a:pt x="1605658" y="769118"/>
                  </a:cubicBezTo>
                  <a:cubicBezTo>
                    <a:pt x="1712252" y="760155"/>
                    <a:pt x="1792420" y="667386"/>
                    <a:pt x="1785310" y="560229"/>
                  </a:cubicBezTo>
                  <a:cubicBezTo>
                    <a:pt x="1778166" y="451916"/>
                    <a:pt x="1684470" y="369895"/>
                    <a:pt x="1576157" y="377072"/>
                  </a:cubicBezTo>
                  <a:cubicBezTo>
                    <a:pt x="1557735" y="378328"/>
                    <a:pt x="1540107" y="382066"/>
                    <a:pt x="1523471" y="387886"/>
                  </a:cubicBezTo>
                  <a:cubicBezTo>
                    <a:pt x="1524596" y="377204"/>
                    <a:pt x="1524794" y="366290"/>
                    <a:pt x="1524034" y="355210"/>
                  </a:cubicBezTo>
                  <a:cubicBezTo>
                    <a:pt x="1516857" y="246863"/>
                    <a:pt x="1423227" y="164909"/>
                    <a:pt x="1314880" y="172086"/>
                  </a:cubicBezTo>
                  <a:cubicBezTo>
                    <a:pt x="1225352" y="178006"/>
                    <a:pt x="1153815" y="242994"/>
                    <a:pt x="1135758" y="326503"/>
                  </a:cubicBezTo>
                  <a:cubicBezTo>
                    <a:pt x="1125902" y="321906"/>
                    <a:pt x="1108208" y="315556"/>
                    <a:pt x="1092928" y="313142"/>
                  </a:cubicBezTo>
                  <a:cubicBezTo>
                    <a:pt x="1087339" y="283078"/>
                    <a:pt x="1076954" y="253346"/>
                    <a:pt x="1061377" y="225168"/>
                  </a:cubicBezTo>
                  <a:cubicBezTo>
                    <a:pt x="989542" y="95125"/>
                    <a:pt x="832810" y="41613"/>
                    <a:pt x="698335" y="95356"/>
                  </a:cubicBezTo>
                  <a:cubicBezTo>
                    <a:pt x="609567" y="-2374"/>
                    <a:pt x="462228" y="-30221"/>
                    <a:pt x="341677" y="36387"/>
                  </a:cubicBezTo>
                  <a:cubicBezTo>
                    <a:pt x="257738" y="82789"/>
                    <a:pt x="203895" y="166132"/>
                    <a:pt x="193146" y="257546"/>
                  </a:cubicBezTo>
                  <a:cubicBezTo>
                    <a:pt x="178495" y="262838"/>
                    <a:pt x="164241" y="269254"/>
                    <a:pt x="150482" y="276861"/>
                  </a:cubicBezTo>
                  <a:cubicBezTo>
                    <a:pt x="9658" y="354714"/>
                    <a:pt x="-41440" y="532117"/>
                    <a:pt x="36414" y="672942"/>
                  </a:cubicBezTo>
                  <a:cubicBezTo>
                    <a:pt x="71901" y="737269"/>
                    <a:pt x="129448" y="784331"/>
                    <a:pt x="196189" y="807416"/>
                  </a:cubicBezTo>
                  <a:cubicBezTo>
                    <a:pt x="196553" y="855504"/>
                    <a:pt x="208658" y="903427"/>
                    <a:pt x="232437" y="946455"/>
                  </a:cubicBezTo>
                  <a:cubicBezTo>
                    <a:pt x="310291" y="1087279"/>
                    <a:pt x="487694" y="1138410"/>
                    <a:pt x="628518" y="1060556"/>
                  </a:cubicBezTo>
                  <a:cubicBezTo>
                    <a:pt x="665395" y="1040184"/>
                    <a:pt x="696847" y="1012435"/>
                    <a:pt x="721420" y="979462"/>
                  </a:cubicBezTo>
                  <a:cubicBezTo>
                    <a:pt x="791105" y="996197"/>
                    <a:pt x="865916" y="987101"/>
                    <a:pt x="930705" y="951250"/>
                  </a:cubicBezTo>
                  <a:cubicBezTo>
                    <a:pt x="936659" y="948009"/>
                    <a:pt x="942347" y="944504"/>
                    <a:pt x="947903" y="940899"/>
                  </a:cubicBezTo>
                  <a:cubicBezTo>
                    <a:pt x="956965" y="953301"/>
                    <a:pt x="967549" y="966960"/>
                    <a:pt x="973237" y="972781"/>
                  </a:cubicBezTo>
                  <a:cubicBezTo>
                    <a:pt x="1011999" y="1012535"/>
                    <a:pt x="1067297" y="1035653"/>
                    <a:pt x="1127026" y="1031717"/>
                  </a:cubicBezTo>
                  <a:cubicBezTo>
                    <a:pt x="1182093" y="1028046"/>
                    <a:pt x="1230412" y="1002017"/>
                    <a:pt x="1263617" y="963057"/>
                  </a:cubicBezTo>
                  <a:cubicBezTo>
                    <a:pt x="1299865" y="1025962"/>
                    <a:pt x="1369715" y="1066245"/>
                    <a:pt x="1447040" y="1061119"/>
                  </a:cubicBezTo>
                  <a:cubicBezTo>
                    <a:pt x="1555354" y="1053975"/>
                    <a:pt x="1637375" y="960279"/>
                    <a:pt x="1630165" y="851999"/>
                  </a:cubicBezTo>
                </a:path>
              </a:pathLst>
            </a:custGeom>
            <a:solidFill>
              <a:srgbClr val="FAE38E"/>
            </a:solidFill>
            <a:ln w="8467" cap="flat">
              <a:noFill/>
              <a:prstDash val="solid"/>
              <a:miter/>
            </a:ln>
          </p:spPr>
          <p:txBody>
            <a:bodyPr rtlCol="0" anchor="ctr"/>
            <a:lstStyle/>
            <a:p>
              <a:endParaRPr lang="en-US"/>
            </a:p>
          </p:txBody>
        </p:sp>
        <p:sp>
          <p:nvSpPr>
            <p:cNvPr id="27" name="Graphic 135">
              <a:extLst>
                <a:ext uri="{FF2B5EF4-FFF2-40B4-BE49-F238E27FC236}">
                  <a16:creationId xmlns:a16="http://schemas.microsoft.com/office/drawing/2014/main" id="{99524F9B-C580-484A-84EE-81A86BF234EA}"/>
                </a:ext>
              </a:extLst>
            </p:cNvPr>
            <p:cNvSpPr/>
            <p:nvPr/>
          </p:nvSpPr>
          <p:spPr>
            <a:xfrm>
              <a:off x="10488736" y="728223"/>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grpSp>
      <p:grpSp>
        <p:nvGrpSpPr>
          <p:cNvPr id="28" name="!!quat 2">
            <a:extLst>
              <a:ext uri="{FF2B5EF4-FFF2-40B4-BE49-F238E27FC236}">
                <a16:creationId xmlns:a16="http://schemas.microsoft.com/office/drawing/2014/main" id="{05F37695-AB3D-46C4-995D-B5EBC7EC25D8}"/>
              </a:ext>
            </a:extLst>
          </p:cNvPr>
          <p:cNvGrpSpPr/>
          <p:nvPr/>
        </p:nvGrpSpPr>
        <p:grpSpPr>
          <a:xfrm rot="13841160">
            <a:off x="11530069" y="-3173445"/>
            <a:ext cx="7641182" cy="5450496"/>
            <a:chOff x="6364703" y="-1759645"/>
            <a:chExt cx="9208828" cy="5169866"/>
          </a:xfrm>
        </p:grpSpPr>
        <p:pic>
          <p:nvPicPr>
            <p:cNvPr id="29" name="Graphic 135">
              <a:extLst>
                <a:ext uri="{FF2B5EF4-FFF2-40B4-BE49-F238E27FC236}">
                  <a16:creationId xmlns:a16="http://schemas.microsoft.com/office/drawing/2014/main" id="{0B6114B0-D475-40AF-8C3E-53E4962BB1CA}"/>
                </a:ext>
              </a:extLst>
            </p:cNvPr>
            <p:cNvPicPr>
              <a:picLocks noChangeAspect="1"/>
            </p:cNvPicPr>
            <p:nvPr/>
          </p:nvPicPr>
          <p:blipFill>
            <a:blip r:embed="rId2">
              <a:clrChange>
                <a:clrFrom>
                  <a:srgbClr val="000000"/>
                </a:clrFrom>
                <a:clrTo>
                  <a:srgbClr val="000000">
                    <a:alpha val="0"/>
                  </a:srgbClr>
                </a:clrTo>
              </a:clrChange>
            </a:blip>
            <a:stretch>
              <a:fillRect/>
            </a:stretch>
          </p:blipFill>
          <p:spPr>
            <a:xfrm>
              <a:off x="6364703" y="-1759645"/>
              <a:ext cx="9208828" cy="5169866"/>
            </a:xfrm>
            <a:custGeom>
              <a:avLst/>
              <a:gdLst>
                <a:gd name="connsiteX0" fmla="*/ -2280 w 9772650"/>
                <a:gd name="connsiteY0" fmla="*/ -1279 h 5486398"/>
                <a:gd name="connsiteX1" fmla="*/ 9770370 w 9772650"/>
                <a:gd name="connsiteY1" fmla="*/ -1279 h 5486398"/>
                <a:gd name="connsiteX2" fmla="*/ 9770370 w 9772650"/>
                <a:gd name="connsiteY2" fmla="*/ 5485120 h 5486398"/>
                <a:gd name="connsiteX3" fmla="*/ -2280 w 9772650"/>
                <a:gd name="connsiteY3" fmla="*/ 5485120 h 5486398"/>
              </a:gdLst>
              <a:ahLst/>
              <a:cxnLst>
                <a:cxn ang="0">
                  <a:pos x="connsiteX0" y="connsiteY0"/>
                </a:cxn>
                <a:cxn ang="0">
                  <a:pos x="connsiteX1" y="connsiteY1"/>
                </a:cxn>
                <a:cxn ang="0">
                  <a:pos x="connsiteX2" y="connsiteY2"/>
                </a:cxn>
                <a:cxn ang="0">
                  <a:pos x="connsiteX3" y="connsiteY3"/>
                </a:cxn>
              </a:cxnLst>
              <a:rect l="l" t="t" r="r" b="b"/>
              <a:pathLst>
                <a:path w="9772650" h="5486398">
                  <a:moveTo>
                    <a:pt x="-2280" y="-1279"/>
                  </a:moveTo>
                  <a:lnTo>
                    <a:pt x="9770370" y="-1279"/>
                  </a:lnTo>
                  <a:lnTo>
                    <a:pt x="9770370" y="5485120"/>
                  </a:lnTo>
                  <a:lnTo>
                    <a:pt x="-2280" y="5485120"/>
                  </a:lnTo>
                  <a:close/>
                </a:path>
              </a:pathLst>
            </a:custGeom>
          </p:spPr>
        </p:pic>
        <p:sp>
          <p:nvSpPr>
            <p:cNvPr id="30" name="Graphic 135">
              <a:extLst>
                <a:ext uri="{FF2B5EF4-FFF2-40B4-BE49-F238E27FC236}">
                  <a16:creationId xmlns:a16="http://schemas.microsoft.com/office/drawing/2014/main" id="{E7F65F51-18B9-49C3-B597-86636A7F7AD6}"/>
                </a:ext>
              </a:extLst>
            </p:cNvPr>
            <p:cNvSpPr/>
            <p:nvPr/>
          </p:nvSpPr>
          <p:spPr>
            <a:xfrm rot="2501088">
              <a:off x="14061292" y="45540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1" name="Graphic 135">
              <a:extLst>
                <a:ext uri="{FF2B5EF4-FFF2-40B4-BE49-F238E27FC236}">
                  <a16:creationId xmlns:a16="http://schemas.microsoft.com/office/drawing/2014/main" id="{72D99DAE-229A-4196-A9CC-5FB42FE6B17E}"/>
                </a:ext>
              </a:extLst>
            </p:cNvPr>
            <p:cNvSpPr/>
            <p:nvPr/>
          </p:nvSpPr>
          <p:spPr>
            <a:xfrm rot="1886683">
              <a:off x="12091282" y="-1267188"/>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2" name="Graphic 135">
              <a:extLst>
                <a:ext uri="{FF2B5EF4-FFF2-40B4-BE49-F238E27FC236}">
                  <a16:creationId xmlns:a16="http://schemas.microsoft.com/office/drawing/2014/main" id="{7F780952-CB57-468F-9C09-A50100A877D4}"/>
                </a:ext>
              </a:extLst>
            </p:cNvPr>
            <p:cNvSpPr/>
            <p:nvPr/>
          </p:nvSpPr>
          <p:spPr>
            <a:xfrm rot="2308287">
              <a:off x="13159045" y="-479889"/>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3" name="Graphic 135">
              <a:extLst>
                <a:ext uri="{FF2B5EF4-FFF2-40B4-BE49-F238E27FC236}">
                  <a16:creationId xmlns:a16="http://schemas.microsoft.com/office/drawing/2014/main" id="{2C648C1D-2881-4E7B-ACC9-F03B991F0F60}"/>
                </a:ext>
              </a:extLst>
            </p:cNvPr>
            <p:cNvSpPr/>
            <p:nvPr/>
          </p:nvSpPr>
          <p:spPr>
            <a:xfrm>
              <a:off x="10900283" y="-161137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4" name="Graphic 135">
              <a:extLst>
                <a:ext uri="{FF2B5EF4-FFF2-40B4-BE49-F238E27FC236}">
                  <a16:creationId xmlns:a16="http://schemas.microsoft.com/office/drawing/2014/main" id="{73697A58-AD4E-4FF8-B604-983648CB15B1}"/>
                </a:ext>
              </a:extLst>
            </p:cNvPr>
            <p:cNvSpPr/>
            <p:nvPr/>
          </p:nvSpPr>
          <p:spPr>
            <a:xfrm rot="20917422">
              <a:off x="9571845" y="-150295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5" name="Graphic 135">
              <a:extLst>
                <a:ext uri="{FF2B5EF4-FFF2-40B4-BE49-F238E27FC236}">
                  <a16:creationId xmlns:a16="http://schemas.microsoft.com/office/drawing/2014/main" id="{9A08436E-4258-4810-9EE1-F2659B321169}"/>
                </a:ext>
              </a:extLst>
            </p:cNvPr>
            <p:cNvSpPr/>
            <p:nvPr/>
          </p:nvSpPr>
          <p:spPr>
            <a:xfrm rot="20138695">
              <a:off x="8445892" y="-91186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6" name="Graphic 135">
              <a:extLst>
                <a:ext uri="{FF2B5EF4-FFF2-40B4-BE49-F238E27FC236}">
                  <a16:creationId xmlns:a16="http://schemas.microsoft.com/office/drawing/2014/main" id="{133B4AA4-71E1-434A-B43C-FB0483634D0F}"/>
                </a:ext>
              </a:extLst>
            </p:cNvPr>
            <p:cNvSpPr/>
            <p:nvPr/>
          </p:nvSpPr>
          <p:spPr>
            <a:xfrm rot="18868577">
              <a:off x="7442034" y="-20698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7" name="Graphic 135">
              <a:extLst>
                <a:ext uri="{FF2B5EF4-FFF2-40B4-BE49-F238E27FC236}">
                  <a16:creationId xmlns:a16="http://schemas.microsoft.com/office/drawing/2014/main" id="{F1A09A40-9A62-4545-942E-C6B7C1A306AC}"/>
                </a:ext>
              </a:extLst>
            </p:cNvPr>
            <p:cNvSpPr/>
            <p:nvPr/>
          </p:nvSpPr>
          <p:spPr>
            <a:xfrm rot="18868577">
              <a:off x="6841485" y="760973"/>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8" name="Graphic 135">
              <a:extLst>
                <a:ext uri="{FF2B5EF4-FFF2-40B4-BE49-F238E27FC236}">
                  <a16:creationId xmlns:a16="http://schemas.microsoft.com/office/drawing/2014/main" id="{77C5AE07-702E-4D79-BE13-CFC9BC5A4758}"/>
                </a:ext>
              </a:extLst>
            </p:cNvPr>
            <p:cNvSpPr/>
            <p:nvPr/>
          </p:nvSpPr>
          <p:spPr>
            <a:xfrm>
              <a:off x="10595394" y="110541"/>
              <a:ext cx="1943074" cy="1194613"/>
            </a:xfrm>
            <a:custGeom>
              <a:avLst/>
              <a:gdLst>
                <a:gd name="connsiteX0" fmla="*/ 1455414 w 1943074"/>
                <a:gd name="connsiteY0" fmla="*/ 1023575 h 1194613"/>
                <a:gd name="connsiteX1" fmla="*/ 1437157 w 1943074"/>
                <a:gd name="connsiteY1" fmla="*/ 912186 h 1194613"/>
                <a:gd name="connsiteX2" fmla="*/ 1380768 w 1943074"/>
                <a:gd name="connsiteY2" fmla="*/ 909805 h 1194613"/>
                <a:gd name="connsiteX3" fmla="*/ 1366480 w 1943074"/>
                <a:gd name="connsiteY3" fmla="*/ 969071 h 1194613"/>
                <a:gd name="connsiteX4" fmla="*/ 1345413 w 1943074"/>
                <a:gd name="connsiteY4" fmla="*/ 964011 h 1194613"/>
                <a:gd name="connsiteX5" fmla="*/ 1359667 w 1943074"/>
                <a:gd name="connsiteY5" fmla="*/ 904744 h 1194613"/>
                <a:gd name="connsiteX6" fmla="*/ 1310389 w 1943074"/>
                <a:gd name="connsiteY6" fmla="*/ 882420 h 1194613"/>
                <a:gd name="connsiteX7" fmla="*/ 1244541 w 1943074"/>
                <a:gd name="connsiteY7" fmla="*/ 974065 h 1194613"/>
                <a:gd name="connsiteX8" fmla="*/ 1223440 w 1943074"/>
                <a:gd name="connsiteY8" fmla="*/ 958885 h 1194613"/>
                <a:gd name="connsiteX9" fmla="*/ 1289321 w 1943074"/>
                <a:gd name="connsiteY9" fmla="*/ 867240 h 1194613"/>
                <a:gd name="connsiteX10" fmla="*/ 1251122 w 1943074"/>
                <a:gd name="connsiteY10" fmla="*/ 825733 h 1194613"/>
                <a:gd name="connsiteX11" fmla="*/ 1199098 w 1943074"/>
                <a:gd name="connsiteY11" fmla="*/ 857516 h 1194613"/>
                <a:gd name="connsiteX12" fmla="*/ 1187821 w 1943074"/>
                <a:gd name="connsiteY12" fmla="*/ 839062 h 1194613"/>
                <a:gd name="connsiteX13" fmla="*/ 1239811 w 1943074"/>
                <a:gd name="connsiteY13" fmla="*/ 807245 h 1194613"/>
                <a:gd name="connsiteX14" fmla="*/ 1220728 w 1943074"/>
                <a:gd name="connsiteY14" fmla="*/ 756611 h 1194613"/>
                <a:gd name="connsiteX15" fmla="*/ 1172442 w 1943074"/>
                <a:gd name="connsiteY15" fmla="*/ 765375 h 1194613"/>
                <a:gd name="connsiteX16" fmla="*/ 1171020 w 1943074"/>
                <a:gd name="connsiteY16" fmla="*/ 736833 h 1194613"/>
                <a:gd name="connsiteX17" fmla="*/ 1171218 w 1943074"/>
                <a:gd name="connsiteY17" fmla="*/ 738421 h 1194613"/>
                <a:gd name="connsiteX18" fmla="*/ 1216528 w 1943074"/>
                <a:gd name="connsiteY18" fmla="*/ 730979 h 1194613"/>
                <a:gd name="connsiteX19" fmla="*/ 1218909 w 1943074"/>
                <a:gd name="connsiteY19" fmla="*/ 674557 h 1194613"/>
                <a:gd name="connsiteX20" fmla="*/ 1159676 w 1943074"/>
                <a:gd name="connsiteY20" fmla="*/ 660269 h 1194613"/>
                <a:gd name="connsiteX21" fmla="*/ 1164769 w 1943074"/>
                <a:gd name="connsiteY21" fmla="*/ 639235 h 1194613"/>
                <a:gd name="connsiteX22" fmla="*/ 1224002 w 1943074"/>
                <a:gd name="connsiteY22" fmla="*/ 653522 h 1194613"/>
                <a:gd name="connsiteX23" fmla="*/ 1246327 w 1943074"/>
                <a:gd name="connsiteY23" fmla="*/ 604244 h 1194613"/>
                <a:gd name="connsiteX24" fmla="*/ 1168241 w 1943074"/>
                <a:gd name="connsiteY24" fmla="*/ 547127 h 1194613"/>
                <a:gd name="connsiteX25" fmla="*/ 1178329 w 1943074"/>
                <a:gd name="connsiteY25" fmla="*/ 524108 h 1194613"/>
                <a:gd name="connsiteX26" fmla="*/ 1261474 w 1943074"/>
                <a:gd name="connsiteY26" fmla="*/ 583176 h 1194613"/>
                <a:gd name="connsiteX27" fmla="*/ 1303014 w 1943074"/>
                <a:gd name="connsiteY27" fmla="*/ 544977 h 1194613"/>
                <a:gd name="connsiteX28" fmla="*/ 1271197 w 1943074"/>
                <a:gd name="connsiteY28" fmla="*/ 492953 h 1194613"/>
                <a:gd name="connsiteX29" fmla="*/ 1289685 w 1943074"/>
                <a:gd name="connsiteY29" fmla="*/ 481609 h 1194613"/>
                <a:gd name="connsiteX30" fmla="*/ 1321501 w 1943074"/>
                <a:gd name="connsiteY30" fmla="*/ 533633 h 1194613"/>
                <a:gd name="connsiteX31" fmla="*/ 1372103 w 1943074"/>
                <a:gd name="connsiteY31" fmla="*/ 514583 h 1194613"/>
                <a:gd name="connsiteX32" fmla="*/ 1353913 w 1943074"/>
                <a:gd name="connsiteY32" fmla="*/ 403160 h 1194613"/>
                <a:gd name="connsiteX33" fmla="*/ 1379544 w 1943074"/>
                <a:gd name="connsiteY33" fmla="*/ 398960 h 1194613"/>
                <a:gd name="connsiteX34" fmla="*/ 1397734 w 1943074"/>
                <a:gd name="connsiteY34" fmla="*/ 510383 h 1194613"/>
                <a:gd name="connsiteX35" fmla="*/ 1454124 w 1943074"/>
                <a:gd name="connsiteY35" fmla="*/ 512731 h 1194613"/>
                <a:gd name="connsiteX36" fmla="*/ 1468411 w 1943074"/>
                <a:gd name="connsiteY36" fmla="*/ 453497 h 1194613"/>
                <a:gd name="connsiteX37" fmla="*/ 1489512 w 1943074"/>
                <a:gd name="connsiteY37" fmla="*/ 458558 h 1194613"/>
                <a:gd name="connsiteX38" fmla="*/ 1475224 w 1943074"/>
                <a:gd name="connsiteY38" fmla="*/ 517824 h 1194613"/>
                <a:gd name="connsiteX39" fmla="*/ 1524503 w 1943074"/>
                <a:gd name="connsiteY39" fmla="*/ 540149 h 1194613"/>
                <a:gd name="connsiteX40" fmla="*/ 1590417 w 1943074"/>
                <a:gd name="connsiteY40" fmla="*/ 448470 h 1194613"/>
                <a:gd name="connsiteX41" fmla="*/ 1611485 w 1943074"/>
                <a:gd name="connsiteY41" fmla="*/ 463585 h 1194613"/>
                <a:gd name="connsiteX42" fmla="*/ 1545570 w 1943074"/>
                <a:gd name="connsiteY42" fmla="*/ 555296 h 1194613"/>
                <a:gd name="connsiteX43" fmla="*/ 1583803 w 1943074"/>
                <a:gd name="connsiteY43" fmla="*/ 596869 h 1194613"/>
                <a:gd name="connsiteX44" fmla="*/ 1635793 w 1943074"/>
                <a:gd name="connsiteY44" fmla="*/ 565052 h 1194613"/>
                <a:gd name="connsiteX45" fmla="*/ 1647104 w 1943074"/>
                <a:gd name="connsiteY45" fmla="*/ 583507 h 1194613"/>
                <a:gd name="connsiteX46" fmla="*/ 1595114 w 1943074"/>
                <a:gd name="connsiteY46" fmla="*/ 615323 h 1194613"/>
                <a:gd name="connsiteX47" fmla="*/ 1614164 w 1943074"/>
                <a:gd name="connsiteY47" fmla="*/ 665958 h 1194613"/>
                <a:gd name="connsiteX48" fmla="*/ 1725553 w 1943074"/>
                <a:gd name="connsiteY48" fmla="*/ 647735 h 1194613"/>
                <a:gd name="connsiteX49" fmla="*/ 1729753 w 1943074"/>
                <a:gd name="connsiteY49" fmla="*/ 673366 h 1194613"/>
                <a:gd name="connsiteX50" fmla="*/ 1618364 w 1943074"/>
                <a:gd name="connsiteY50" fmla="*/ 691556 h 1194613"/>
                <a:gd name="connsiteX51" fmla="*/ 1616016 w 1943074"/>
                <a:gd name="connsiteY51" fmla="*/ 747979 h 1194613"/>
                <a:gd name="connsiteX52" fmla="*/ 1675216 w 1943074"/>
                <a:gd name="connsiteY52" fmla="*/ 762266 h 1194613"/>
                <a:gd name="connsiteX53" fmla="*/ 1670189 w 1943074"/>
                <a:gd name="connsiteY53" fmla="*/ 783334 h 1194613"/>
                <a:gd name="connsiteX54" fmla="*/ 1610889 w 1943074"/>
                <a:gd name="connsiteY54" fmla="*/ 769046 h 1194613"/>
                <a:gd name="connsiteX55" fmla="*/ 1588565 w 1943074"/>
                <a:gd name="connsiteY55" fmla="*/ 818325 h 1194613"/>
                <a:gd name="connsiteX56" fmla="*/ 1680276 w 1943074"/>
                <a:gd name="connsiteY56" fmla="*/ 884206 h 1194613"/>
                <a:gd name="connsiteX57" fmla="*/ 1665096 w 1943074"/>
                <a:gd name="connsiteY57" fmla="*/ 905307 h 1194613"/>
                <a:gd name="connsiteX58" fmla="*/ 1573451 w 1943074"/>
                <a:gd name="connsiteY58" fmla="*/ 839425 h 1194613"/>
                <a:gd name="connsiteX59" fmla="*/ 1531878 w 1943074"/>
                <a:gd name="connsiteY59" fmla="*/ 877591 h 1194613"/>
                <a:gd name="connsiteX60" fmla="*/ 1563694 w 1943074"/>
                <a:gd name="connsiteY60" fmla="*/ 929582 h 1194613"/>
                <a:gd name="connsiteX61" fmla="*/ 1545173 w 1943074"/>
                <a:gd name="connsiteY61" fmla="*/ 940893 h 1194613"/>
                <a:gd name="connsiteX62" fmla="*/ 1513390 w 1943074"/>
                <a:gd name="connsiteY62" fmla="*/ 888935 h 1194613"/>
                <a:gd name="connsiteX63" fmla="*/ 1462789 w 1943074"/>
                <a:gd name="connsiteY63" fmla="*/ 907985 h 1194613"/>
                <a:gd name="connsiteX64" fmla="*/ 1480979 w 1943074"/>
                <a:gd name="connsiteY64" fmla="*/ 1019408 h 1194613"/>
                <a:gd name="connsiteX65" fmla="*/ 621248 w 1943074"/>
                <a:gd name="connsiteY65" fmla="*/ 1067232 h 1194613"/>
                <a:gd name="connsiteX66" fmla="*/ 332687 w 1943074"/>
                <a:gd name="connsiteY66" fmla="*/ 975553 h 1194613"/>
                <a:gd name="connsiteX67" fmla="*/ 328421 w 1943074"/>
                <a:gd name="connsiteY67" fmla="*/ 787435 h 1194613"/>
                <a:gd name="connsiteX68" fmla="*/ 127337 w 1943074"/>
                <a:gd name="connsiteY68" fmla="*/ 671977 h 1194613"/>
                <a:gd name="connsiteX69" fmla="*/ 219016 w 1943074"/>
                <a:gd name="connsiteY69" fmla="*/ 383482 h 1194613"/>
                <a:gd name="connsiteX70" fmla="*/ 322732 w 1943074"/>
                <a:gd name="connsiteY70" fmla="*/ 359537 h 1194613"/>
                <a:gd name="connsiteX71" fmla="*/ 434287 w 1943074"/>
                <a:gd name="connsiteY71" fmla="*/ 127365 h 1194613"/>
                <a:gd name="connsiteX72" fmla="*/ 722848 w 1943074"/>
                <a:gd name="connsiteY72" fmla="*/ 219044 h 1194613"/>
                <a:gd name="connsiteX73" fmla="*/ 736574 w 1943074"/>
                <a:gd name="connsiteY73" fmla="*/ 251951 h 1194613"/>
                <a:gd name="connsiteX74" fmla="*/ 784397 w 1943074"/>
                <a:gd name="connsiteY74" fmla="*/ 218184 h 1194613"/>
                <a:gd name="connsiteX75" fmla="*/ 1072991 w 1943074"/>
                <a:gd name="connsiteY75" fmla="*/ 309928 h 1194613"/>
                <a:gd name="connsiteX76" fmla="*/ 984654 w 1943074"/>
                <a:gd name="connsiteY76" fmla="*/ 596604 h 1194613"/>
                <a:gd name="connsiteX77" fmla="*/ 1045144 w 1943074"/>
                <a:gd name="connsiteY77" fmla="*/ 668670 h 1194613"/>
                <a:gd name="connsiteX78" fmla="*/ 953499 w 1943074"/>
                <a:gd name="connsiteY78" fmla="*/ 957231 h 1194613"/>
                <a:gd name="connsiteX79" fmla="*/ 727644 w 1943074"/>
                <a:gd name="connsiteY79" fmla="*/ 939239 h 1194613"/>
                <a:gd name="connsiteX80" fmla="*/ 621248 w 1943074"/>
                <a:gd name="connsiteY80" fmla="*/ 1067232 h 1194613"/>
                <a:gd name="connsiteX81" fmla="*/ 1765406 w 1943074"/>
                <a:gd name="connsiteY81" fmla="*/ 961630 h 1194613"/>
                <a:gd name="connsiteX82" fmla="*/ 1741130 w 1943074"/>
                <a:gd name="connsiteY82" fmla="*/ 870712 h 1194613"/>
                <a:gd name="connsiteX83" fmla="*/ 1942908 w 1943074"/>
                <a:gd name="connsiteY83" fmla="*/ 648595 h 1194613"/>
                <a:gd name="connsiteX84" fmla="*/ 1720658 w 1943074"/>
                <a:gd name="connsiteY84" fmla="*/ 443013 h 1194613"/>
                <a:gd name="connsiteX85" fmla="*/ 1662946 w 1943074"/>
                <a:gd name="connsiteY85" fmla="*/ 453233 h 1194613"/>
                <a:gd name="connsiteX86" fmla="*/ 1664567 w 1943074"/>
                <a:gd name="connsiteY86" fmla="*/ 417679 h 1194613"/>
                <a:gd name="connsiteX87" fmla="*/ 1442251 w 1943074"/>
                <a:gd name="connsiteY87" fmla="*/ 212131 h 1194613"/>
                <a:gd name="connsiteX88" fmla="*/ 1242689 w 1943074"/>
                <a:gd name="connsiteY88" fmla="*/ 374916 h 1194613"/>
                <a:gd name="connsiteX89" fmla="*/ 1196453 w 1943074"/>
                <a:gd name="connsiteY89" fmla="*/ 359107 h 1194613"/>
                <a:gd name="connsiteX90" fmla="*/ 1164736 w 1943074"/>
                <a:gd name="connsiteY90" fmla="*/ 262402 h 1194613"/>
                <a:gd name="connsiteX91" fmla="*/ 773318 w 1943074"/>
                <a:gd name="connsiteY91" fmla="*/ 110333 h 1194613"/>
                <a:gd name="connsiteX92" fmla="*/ 386795 w 1943074"/>
                <a:gd name="connsiteY92" fmla="*/ 35555 h 1194613"/>
                <a:gd name="connsiteX93" fmla="*/ 218520 w 1943074"/>
                <a:gd name="connsiteY93" fmla="*/ 271927 h 1194613"/>
                <a:gd name="connsiteX94" fmla="*/ 171523 w 1943074"/>
                <a:gd name="connsiteY94" fmla="*/ 291672 h 1194613"/>
                <a:gd name="connsiteX95" fmla="*/ 35593 w 1943074"/>
                <a:gd name="connsiteY95" fmla="*/ 719503 h 1194613"/>
                <a:gd name="connsiteX96" fmla="*/ 205555 w 1943074"/>
                <a:gd name="connsiteY96" fmla="*/ 870646 h 1194613"/>
                <a:gd name="connsiteX97" fmla="*/ 240877 w 1943074"/>
                <a:gd name="connsiteY97" fmla="*/ 1023079 h 1194613"/>
                <a:gd name="connsiteX98" fmla="*/ 668708 w 1943074"/>
                <a:gd name="connsiteY98" fmla="*/ 1159042 h 1194613"/>
                <a:gd name="connsiteX99" fmla="*/ 772259 w 1943074"/>
                <a:gd name="connsiteY99" fmla="*/ 1073515 h 1194613"/>
                <a:gd name="connsiteX100" fmla="*/ 1000959 w 1943074"/>
                <a:gd name="connsiteY100" fmla="*/ 1049008 h 1194613"/>
                <a:gd name="connsiteX101" fmla="*/ 1019976 w 1943074"/>
                <a:gd name="connsiteY101" fmla="*/ 1038227 h 1194613"/>
                <a:gd name="connsiteX102" fmla="*/ 1046632 w 1943074"/>
                <a:gd name="connsiteY102" fmla="*/ 1073714 h 1194613"/>
                <a:gd name="connsiteX103" fmla="*/ 1212295 w 1943074"/>
                <a:gd name="connsiteY103" fmla="*/ 1142406 h 1194613"/>
                <a:gd name="connsiteX104" fmla="*/ 1363041 w 1943074"/>
                <a:gd name="connsiteY104" fmla="*/ 1071696 h 1194613"/>
                <a:gd name="connsiteX105" fmla="*/ 1559825 w 1943074"/>
                <a:gd name="connsiteY105" fmla="*/ 1183913 h 1194613"/>
                <a:gd name="connsiteX106" fmla="*/ 1765406 w 1943074"/>
                <a:gd name="connsiteY106" fmla="*/ 961630 h 119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43074" h="1194613">
                  <a:moveTo>
                    <a:pt x="1455414" y="1023575"/>
                  </a:moveTo>
                  <a:lnTo>
                    <a:pt x="1437157" y="912186"/>
                  </a:lnTo>
                  <a:cubicBezTo>
                    <a:pt x="1417909" y="914071"/>
                    <a:pt x="1398991" y="913178"/>
                    <a:pt x="1380768" y="909805"/>
                  </a:cubicBezTo>
                  <a:lnTo>
                    <a:pt x="1366480" y="969071"/>
                  </a:lnTo>
                  <a:lnTo>
                    <a:pt x="1345413" y="964011"/>
                  </a:lnTo>
                  <a:lnTo>
                    <a:pt x="1359667" y="904744"/>
                  </a:lnTo>
                  <a:cubicBezTo>
                    <a:pt x="1342238" y="899519"/>
                    <a:pt x="1325702" y="891945"/>
                    <a:pt x="1310389" y="882420"/>
                  </a:cubicBezTo>
                  <a:lnTo>
                    <a:pt x="1244541" y="974065"/>
                  </a:lnTo>
                  <a:lnTo>
                    <a:pt x="1223440" y="958885"/>
                  </a:lnTo>
                  <a:lnTo>
                    <a:pt x="1289321" y="867240"/>
                  </a:lnTo>
                  <a:cubicBezTo>
                    <a:pt x="1274835" y="855333"/>
                    <a:pt x="1261871" y="841377"/>
                    <a:pt x="1251122" y="825733"/>
                  </a:cubicBezTo>
                  <a:lnTo>
                    <a:pt x="1199098" y="857516"/>
                  </a:lnTo>
                  <a:lnTo>
                    <a:pt x="1187821" y="839062"/>
                  </a:lnTo>
                  <a:lnTo>
                    <a:pt x="1239811" y="807245"/>
                  </a:lnTo>
                  <a:cubicBezTo>
                    <a:pt x="1231345" y="791602"/>
                    <a:pt x="1224895" y="774635"/>
                    <a:pt x="1220728" y="756611"/>
                  </a:cubicBezTo>
                  <a:lnTo>
                    <a:pt x="1172442" y="765375"/>
                  </a:lnTo>
                  <a:cubicBezTo>
                    <a:pt x="1172376" y="755850"/>
                    <a:pt x="1171946" y="746358"/>
                    <a:pt x="1171020" y="736833"/>
                  </a:cubicBezTo>
                  <a:cubicBezTo>
                    <a:pt x="1171086" y="737362"/>
                    <a:pt x="1171185" y="737891"/>
                    <a:pt x="1171218" y="738421"/>
                  </a:cubicBezTo>
                  <a:lnTo>
                    <a:pt x="1216528" y="730979"/>
                  </a:lnTo>
                  <a:cubicBezTo>
                    <a:pt x="1214643" y="711764"/>
                    <a:pt x="1215536" y="692813"/>
                    <a:pt x="1218909" y="674557"/>
                  </a:cubicBezTo>
                  <a:lnTo>
                    <a:pt x="1159676" y="660269"/>
                  </a:lnTo>
                  <a:lnTo>
                    <a:pt x="1164769" y="639235"/>
                  </a:lnTo>
                  <a:lnTo>
                    <a:pt x="1224002" y="653522"/>
                  </a:lnTo>
                  <a:cubicBezTo>
                    <a:pt x="1229228" y="636060"/>
                    <a:pt x="1236769" y="619490"/>
                    <a:pt x="1246327" y="604244"/>
                  </a:cubicBezTo>
                  <a:lnTo>
                    <a:pt x="1168241" y="547127"/>
                  </a:lnTo>
                  <a:cubicBezTo>
                    <a:pt x="1171913" y="539586"/>
                    <a:pt x="1175253" y="531880"/>
                    <a:pt x="1178329" y="524108"/>
                  </a:cubicBezTo>
                  <a:lnTo>
                    <a:pt x="1261474" y="583176"/>
                  </a:lnTo>
                  <a:cubicBezTo>
                    <a:pt x="1273413" y="568624"/>
                    <a:pt x="1287337" y="555759"/>
                    <a:pt x="1303014" y="544977"/>
                  </a:cubicBezTo>
                  <a:lnTo>
                    <a:pt x="1271197" y="492953"/>
                  </a:lnTo>
                  <a:lnTo>
                    <a:pt x="1289685" y="481609"/>
                  </a:lnTo>
                  <a:lnTo>
                    <a:pt x="1321501" y="533633"/>
                  </a:lnTo>
                  <a:cubicBezTo>
                    <a:pt x="1337112" y="525200"/>
                    <a:pt x="1354111" y="518717"/>
                    <a:pt x="1372103" y="514583"/>
                  </a:cubicBezTo>
                  <a:lnTo>
                    <a:pt x="1353913" y="403160"/>
                  </a:lnTo>
                  <a:lnTo>
                    <a:pt x="1379544" y="398960"/>
                  </a:lnTo>
                  <a:lnTo>
                    <a:pt x="1397734" y="510383"/>
                  </a:lnTo>
                  <a:cubicBezTo>
                    <a:pt x="1416950" y="508498"/>
                    <a:pt x="1435934" y="509391"/>
                    <a:pt x="1454124" y="512731"/>
                  </a:cubicBezTo>
                  <a:lnTo>
                    <a:pt x="1468411" y="453497"/>
                  </a:lnTo>
                  <a:lnTo>
                    <a:pt x="1489512" y="458558"/>
                  </a:lnTo>
                  <a:lnTo>
                    <a:pt x="1475224" y="517824"/>
                  </a:lnTo>
                  <a:cubicBezTo>
                    <a:pt x="1492654" y="523017"/>
                    <a:pt x="1509223" y="530590"/>
                    <a:pt x="1524503" y="540149"/>
                  </a:cubicBezTo>
                  <a:lnTo>
                    <a:pt x="1590417" y="448470"/>
                  </a:lnTo>
                  <a:lnTo>
                    <a:pt x="1611485" y="463585"/>
                  </a:lnTo>
                  <a:lnTo>
                    <a:pt x="1545570" y="555296"/>
                  </a:lnTo>
                  <a:cubicBezTo>
                    <a:pt x="1560056" y="567202"/>
                    <a:pt x="1573021" y="581192"/>
                    <a:pt x="1583803" y="596869"/>
                  </a:cubicBezTo>
                  <a:lnTo>
                    <a:pt x="1635793" y="565052"/>
                  </a:lnTo>
                  <a:lnTo>
                    <a:pt x="1647104" y="583507"/>
                  </a:lnTo>
                  <a:lnTo>
                    <a:pt x="1595114" y="615323"/>
                  </a:lnTo>
                  <a:cubicBezTo>
                    <a:pt x="1603580" y="630934"/>
                    <a:pt x="1610029" y="647900"/>
                    <a:pt x="1614164" y="665958"/>
                  </a:cubicBezTo>
                  <a:lnTo>
                    <a:pt x="1725553" y="647735"/>
                  </a:lnTo>
                  <a:lnTo>
                    <a:pt x="1729753" y="673366"/>
                  </a:lnTo>
                  <a:lnTo>
                    <a:pt x="1618364" y="691556"/>
                  </a:lnTo>
                  <a:cubicBezTo>
                    <a:pt x="1620282" y="710805"/>
                    <a:pt x="1619389" y="729789"/>
                    <a:pt x="1616016" y="747979"/>
                  </a:cubicBezTo>
                  <a:lnTo>
                    <a:pt x="1675216" y="762266"/>
                  </a:lnTo>
                  <a:lnTo>
                    <a:pt x="1670189" y="783334"/>
                  </a:lnTo>
                  <a:lnTo>
                    <a:pt x="1610889" y="769046"/>
                  </a:lnTo>
                  <a:cubicBezTo>
                    <a:pt x="1605664" y="786476"/>
                    <a:pt x="1598156" y="803045"/>
                    <a:pt x="1588565" y="818325"/>
                  </a:cubicBezTo>
                  <a:lnTo>
                    <a:pt x="1680276" y="884206"/>
                  </a:lnTo>
                  <a:lnTo>
                    <a:pt x="1665096" y="905307"/>
                  </a:lnTo>
                  <a:lnTo>
                    <a:pt x="1573451" y="839425"/>
                  </a:lnTo>
                  <a:cubicBezTo>
                    <a:pt x="1561545" y="853911"/>
                    <a:pt x="1547555" y="866810"/>
                    <a:pt x="1531878" y="877591"/>
                  </a:cubicBezTo>
                  <a:lnTo>
                    <a:pt x="1563694" y="929582"/>
                  </a:lnTo>
                  <a:lnTo>
                    <a:pt x="1545173" y="940893"/>
                  </a:lnTo>
                  <a:lnTo>
                    <a:pt x="1513390" y="888935"/>
                  </a:lnTo>
                  <a:cubicBezTo>
                    <a:pt x="1497747" y="897369"/>
                    <a:pt x="1480780" y="903851"/>
                    <a:pt x="1462789" y="907985"/>
                  </a:cubicBezTo>
                  <a:lnTo>
                    <a:pt x="1480979" y="1019408"/>
                  </a:lnTo>
                  <a:close/>
                  <a:moveTo>
                    <a:pt x="621248" y="1067232"/>
                  </a:moveTo>
                  <a:cubicBezTo>
                    <a:pt x="516242" y="1121603"/>
                    <a:pt x="387059" y="1080527"/>
                    <a:pt x="332687" y="975553"/>
                  </a:cubicBezTo>
                  <a:cubicBezTo>
                    <a:pt x="301070" y="914534"/>
                    <a:pt x="301731" y="845378"/>
                    <a:pt x="328421" y="787435"/>
                  </a:cubicBezTo>
                  <a:cubicBezTo>
                    <a:pt x="247161" y="791569"/>
                    <a:pt x="167124" y="748938"/>
                    <a:pt x="127337" y="671977"/>
                  </a:cubicBezTo>
                  <a:cubicBezTo>
                    <a:pt x="72933" y="567004"/>
                    <a:pt x="114009" y="437821"/>
                    <a:pt x="219016" y="383482"/>
                  </a:cubicBezTo>
                  <a:cubicBezTo>
                    <a:pt x="252221" y="366284"/>
                    <a:pt x="287873" y="358644"/>
                    <a:pt x="322732" y="359537"/>
                  </a:cubicBezTo>
                  <a:cubicBezTo>
                    <a:pt x="304443" y="268256"/>
                    <a:pt x="347537" y="172278"/>
                    <a:pt x="434287" y="127365"/>
                  </a:cubicBezTo>
                  <a:cubicBezTo>
                    <a:pt x="539327" y="72960"/>
                    <a:pt x="668477" y="114037"/>
                    <a:pt x="722848" y="219044"/>
                  </a:cubicBezTo>
                  <a:cubicBezTo>
                    <a:pt x="728405" y="229825"/>
                    <a:pt x="732936" y="240772"/>
                    <a:pt x="736574" y="251951"/>
                  </a:cubicBezTo>
                  <a:cubicBezTo>
                    <a:pt x="750564" y="238821"/>
                    <a:pt x="766571" y="227444"/>
                    <a:pt x="784397" y="218184"/>
                  </a:cubicBezTo>
                  <a:cubicBezTo>
                    <a:pt x="889404" y="163812"/>
                    <a:pt x="1018586" y="204855"/>
                    <a:pt x="1072991" y="309928"/>
                  </a:cubicBezTo>
                  <a:cubicBezTo>
                    <a:pt x="1126735" y="413744"/>
                    <a:pt x="1087114" y="541273"/>
                    <a:pt x="984654" y="596604"/>
                  </a:cubicBezTo>
                  <a:cubicBezTo>
                    <a:pt x="1009161" y="615290"/>
                    <a:pt x="1030096" y="639500"/>
                    <a:pt x="1045144" y="668670"/>
                  </a:cubicBezTo>
                  <a:cubicBezTo>
                    <a:pt x="1099549" y="773676"/>
                    <a:pt x="1058472" y="902859"/>
                    <a:pt x="953499" y="957231"/>
                  </a:cubicBezTo>
                  <a:cubicBezTo>
                    <a:pt x="878556" y="996026"/>
                    <a:pt x="791276" y="986203"/>
                    <a:pt x="727644" y="939239"/>
                  </a:cubicBezTo>
                  <a:cubicBezTo>
                    <a:pt x="711504" y="992586"/>
                    <a:pt x="674628" y="1039616"/>
                    <a:pt x="621248" y="1067232"/>
                  </a:cubicBezTo>
                  <a:close/>
                  <a:moveTo>
                    <a:pt x="1765406" y="961630"/>
                  </a:moveTo>
                  <a:cubicBezTo>
                    <a:pt x="1764116" y="928788"/>
                    <a:pt x="1755517" y="897997"/>
                    <a:pt x="1741130" y="870712"/>
                  </a:cubicBezTo>
                  <a:cubicBezTo>
                    <a:pt x="1857481" y="864098"/>
                    <a:pt x="1947472" y="765474"/>
                    <a:pt x="1942908" y="648595"/>
                  </a:cubicBezTo>
                  <a:cubicBezTo>
                    <a:pt x="1938344" y="530458"/>
                    <a:pt x="1838795" y="438416"/>
                    <a:pt x="1720658" y="443013"/>
                  </a:cubicBezTo>
                  <a:cubicBezTo>
                    <a:pt x="1700550" y="443840"/>
                    <a:pt x="1681235" y="447379"/>
                    <a:pt x="1662946" y="453233"/>
                  </a:cubicBezTo>
                  <a:cubicBezTo>
                    <a:pt x="1664501" y="441624"/>
                    <a:pt x="1665063" y="429751"/>
                    <a:pt x="1664567" y="417679"/>
                  </a:cubicBezTo>
                  <a:cubicBezTo>
                    <a:pt x="1659936" y="299510"/>
                    <a:pt x="1560420" y="207501"/>
                    <a:pt x="1442251" y="212131"/>
                  </a:cubicBezTo>
                  <a:cubicBezTo>
                    <a:pt x="1344652" y="215902"/>
                    <a:pt x="1264814" y="284528"/>
                    <a:pt x="1242689" y="374916"/>
                  </a:cubicBezTo>
                  <a:cubicBezTo>
                    <a:pt x="1232105" y="369625"/>
                    <a:pt x="1213022" y="362183"/>
                    <a:pt x="1196453" y="359107"/>
                  </a:cubicBezTo>
                  <a:cubicBezTo>
                    <a:pt x="1191260" y="326200"/>
                    <a:pt x="1180842" y="293557"/>
                    <a:pt x="1164736" y="262402"/>
                  </a:cubicBezTo>
                  <a:cubicBezTo>
                    <a:pt x="1090355" y="118700"/>
                    <a:pt x="921319" y="55796"/>
                    <a:pt x="773318" y="110333"/>
                  </a:cubicBezTo>
                  <a:cubicBezTo>
                    <a:pt x="679589" y="1291"/>
                    <a:pt x="519979" y="-33369"/>
                    <a:pt x="386795" y="35555"/>
                  </a:cubicBezTo>
                  <a:cubicBezTo>
                    <a:pt x="294025" y="83610"/>
                    <a:pt x="232972" y="172708"/>
                    <a:pt x="218520" y="271927"/>
                  </a:cubicBezTo>
                  <a:cubicBezTo>
                    <a:pt x="202413" y="277252"/>
                    <a:pt x="186703" y="283833"/>
                    <a:pt x="171523" y="291672"/>
                  </a:cubicBezTo>
                  <a:cubicBezTo>
                    <a:pt x="15915" y="372270"/>
                    <a:pt x="-45006" y="563895"/>
                    <a:pt x="35593" y="719503"/>
                  </a:cubicBezTo>
                  <a:cubicBezTo>
                    <a:pt x="72337" y="790610"/>
                    <a:pt x="133588" y="843526"/>
                    <a:pt x="205555" y="870646"/>
                  </a:cubicBezTo>
                  <a:cubicBezTo>
                    <a:pt x="204530" y="923001"/>
                    <a:pt x="216271" y="975553"/>
                    <a:pt x="240877" y="1023079"/>
                  </a:cubicBezTo>
                  <a:cubicBezTo>
                    <a:pt x="321476" y="1178687"/>
                    <a:pt x="513100" y="1239608"/>
                    <a:pt x="668708" y="1159042"/>
                  </a:cubicBezTo>
                  <a:cubicBezTo>
                    <a:pt x="709487" y="1137942"/>
                    <a:pt x="744544" y="1108672"/>
                    <a:pt x="772259" y="1073515"/>
                  </a:cubicBezTo>
                  <a:cubicBezTo>
                    <a:pt x="847633" y="1093789"/>
                    <a:pt x="929356" y="1086083"/>
                    <a:pt x="1000959" y="1049008"/>
                  </a:cubicBezTo>
                  <a:cubicBezTo>
                    <a:pt x="1007507" y="1045635"/>
                    <a:pt x="1013824" y="1041997"/>
                    <a:pt x="1019976" y="1038227"/>
                  </a:cubicBezTo>
                  <a:cubicBezTo>
                    <a:pt x="1029501" y="1052018"/>
                    <a:pt x="1040580" y="1067165"/>
                    <a:pt x="1046632" y="1073714"/>
                  </a:cubicBezTo>
                  <a:cubicBezTo>
                    <a:pt x="1087643" y="1118098"/>
                    <a:pt x="1147174" y="1144920"/>
                    <a:pt x="1212295" y="1142406"/>
                  </a:cubicBezTo>
                  <a:cubicBezTo>
                    <a:pt x="1272355" y="1140025"/>
                    <a:pt x="1325735" y="1113170"/>
                    <a:pt x="1363041" y="1071696"/>
                  </a:cubicBezTo>
                  <a:cubicBezTo>
                    <a:pt x="1400645" y="1141249"/>
                    <a:pt x="1475489" y="1187187"/>
                    <a:pt x="1559825" y="1183913"/>
                  </a:cubicBezTo>
                  <a:cubicBezTo>
                    <a:pt x="1677961" y="1179349"/>
                    <a:pt x="1770003" y="1079766"/>
                    <a:pt x="1765406" y="961630"/>
                  </a:cubicBezTo>
                </a:path>
              </a:pathLst>
            </a:custGeom>
            <a:solidFill>
              <a:srgbClr val="FAE38E"/>
            </a:solidFill>
            <a:ln w="8467" cap="flat">
              <a:noFill/>
              <a:prstDash val="solid"/>
              <a:miter/>
            </a:ln>
          </p:spPr>
          <p:txBody>
            <a:bodyPr rtlCol="0" anchor="ctr"/>
            <a:lstStyle/>
            <a:p>
              <a:endParaRPr lang="en-US"/>
            </a:p>
          </p:txBody>
        </p:sp>
        <p:sp>
          <p:nvSpPr>
            <p:cNvPr id="39" name="Graphic 135">
              <a:extLst>
                <a:ext uri="{FF2B5EF4-FFF2-40B4-BE49-F238E27FC236}">
                  <a16:creationId xmlns:a16="http://schemas.microsoft.com/office/drawing/2014/main" id="{5F9C91D7-6C68-4E1B-91C7-24AD7DF2FAAA}"/>
                </a:ext>
              </a:extLst>
            </p:cNvPr>
            <p:cNvSpPr/>
            <p:nvPr/>
          </p:nvSpPr>
          <p:spPr>
            <a:xfrm>
              <a:off x="10997585" y="450772"/>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sp>
          <p:nvSpPr>
            <p:cNvPr id="40" name="Graphic 135">
              <a:extLst>
                <a:ext uri="{FF2B5EF4-FFF2-40B4-BE49-F238E27FC236}">
                  <a16:creationId xmlns:a16="http://schemas.microsoft.com/office/drawing/2014/main" id="{D29081F1-EAD0-44EA-99D2-F8C446290EF3}"/>
                </a:ext>
              </a:extLst>
            </p:cNvPr>
            <p:cNvSpPr/>
            <p:nvPr/>
          </p:nvSpPr>
          <p:spPr>
            <a:xfrm flipH="1">
              <a:off x="9493765" y="453911"/>
              <a:ext cx="1785748" cy="1096962"/>
            </a:xfrm>
            <a:custGeom>
              <a:avLst/>
              <a:gdLst>
                <a:gd name="connsiteX0" fmla="*/ 1347193 w 1785748"/>
                <a:gd name="connsiteY0" fmla="*/ 916590 h 1096962"/>
                <a:gd name="connsiteX1" fmla="*/ 1327647 w 1785748"/>
                <a:gd name="connsiteY1" fmla="*/ 814792 h 1096962"/>
                <a:gd name="connsiteX2" fmla="*/ 1275854 w 1785748"/>
                <a:gd name="connsiteY2" fmla="*/ 814031 h 1096962"/>
                <a:gd name="connsiteX3" fmla="*/ 1264213 w 1785748"/>
                <a:gd name="connsiteY3" fmla="*/ 868767 h 1096962"/>
                <a:gd name="connsiteX4" fmla="*/ 1244733 w 1785748"/>
                <a:gd name="connsiteY4" fmla="*/ 864632 h 1096962"/>
                <a:gd name="connsiteX5" fmla="*/ 1256375 w 1785748"/>
                <a:gd name="connsiteY5" fmla="*/ 809897 h 1096962"/>
                <a:gd name="connsiteX6" fmla="*/ 1210569 w 1785748"/>
                <a:gd name="connsiteY6" fmla="*/ 790648 h 1096962"/>
                <a:gd name="connsiteX7" fmla="*/ 1152393 w 1785748"/>
                <a:gd name="connsiteY7" fmla="*/ 876406 h 1096962"/>
                <a:gd name="connsiteX8" fmla="*/ 1132682 w 1785748"/>
                <a:gd name="connsiteY8" fmla="*/ 863012 h 1096962"/>
                <a:gd name="connsiteX9" fmla="*/ 1190857 w 1785748"/>
                <a:gd name="connsiteY9" fmla="*/ 777221 h 1096962"/>
                <a:gd name="connsiteX10" fmla="*/ 1154741 w 1785748"/>
                <a:gd name="connsiteY10" fmla="*/ 740080 h 1096962"/>
                <a:gd name="connsiteX11" fmla="*/ 1107778 w 1785748"/>
                <a:gd name="connsiteY11" fmla="*/ 770540 h 1096962"/>
                <a:gd name="connsiteX12" fmla="*/ 1096963 w 1785748"/>
                <a:gd name="connsiteY12" fmla="*/ 753871 h 1096962"/>
                <a:gd name="connsiteX13" fmla="*/ 1143927 w 1785748"/>
                <a:gd name="connsiteY13" fmla="*/ 723378 h 1096962"/>
                <a:gd name="connsiteX14" fmla="*/ 1125108 w 1785748"/>
                <a:gd name="connsiteY14" fmla="*/ 677374 h 1096962"/>
                <a:gd name="connsiteX15" fmla="*/ 1081022 w 1785748"/>
                <a:gd name="connsiteY15" fmla="*/ 686634 h 1096962"/>
                <a:gd name="connsiteX16" fmla="*/ 1079004 w 1785748"/>
                <a:gd name="connsiteY16" fmla="*/ 660506 h 1096962"/>
                <a:gd name="connsiteX17" fmla="*/ 1079236 w 1785748"/>
                <a:gd name="connsiteY17" fmla="*/ 661962 h 1096962"/>
                <a:gd name="connsiteX18" fmla="*/ 1120610 w 1785748"/>
                <a:gd name="connsiteY18" fmla="*/ 653958 h 1096962"/>
                <a:gd name="connsiteX19" fmla="*/ 1121437 w 1785748"/>
                <a:gd name="connsiteY19" fmla="*/ 602133 h 1096962"/>
                <a:gd name="connsiteX20" fmla="*/ 1066668 w 1785748"/>
                <a:gd name="connsiteY20" fmla="*/ 590524 h 1096962"/>
                <a:gd name="connsiteX21" fmla="*/ 1070835 w 1785748"/>
                <a:gd name="connsiteY21" fmla="*/ 571077 h 1096962"/>
                <a:gd name="connsiteX22" fmla="*/ 1125571 w 1785748"/>
                <a:gd name="connsiteY22" fmla="*/ 582686 h 1096962"/>
                <a:gd name="connsiteX23" fmla="*/ 1144820 w 1785748"/>
                <a:gd name="connsiteY23" fmla="*/ 536913 h 1096962"/>
                <a:gd name="connsiteX24" fmla="*/ 1071695 w 1785748"/>
                <a:gd name="connsiteY24" fmla="*/ 486444 h 1096962"/>
                <a:gd name="connsiteX25" fmla="*/ 1080394 w 1785748"/>
                <a:gd name="connsiteY25" fmla="*/ 465045 h 1096962"/>
                <a:gd name="connsiteX26" fmla="*/ 1158181 w 1785748"/>
                <a:gd name="connsiteY26" fmla="*/ 517201 h 1096962"/>
                <a:gd name="connsiteX27" fmla="*/ 1195355 w 1785748"/>
                <a:gd name="connsiteY27" fmla="*/ 481086 h 1096962"/>
                <a:gd name="connsiteX28" fmla="*/ 1164862 w 1785748"/>
                <a:gd name="connsiteY28" fmla="*/ 434155 h 1096962"/>
                <a:gd name="connsiteX29" fmla="*/ 1181564 w 1785748"/>
                <a:gd name="connsiteY29" fmla="*/ 423274 h 1096962"/>
                <a:gd name="connsiteX30" fmla="*/ 1212057 w 1785748"/>
                <a:gd name="connsiteY30" fmla="*/ 470205 h 1096962"/>
                <a:gd name="connsiteX31" fmla="*/ 1258028 w 1785748"/>
                <a:gd name="connsiteY31" fmla="*/ 451453 h 1096962"/>
                <a:gd name="connsiteX32" fmla="*/ 1238548 w 1785748"/>
                <a:gd name="connsiteY32" fmla="*/ 349654 h 1096962"/>
                <a:gd name="connsiteX33" fmla="*/ 1261964 w 1785748"/>
                <a:gd name="connsiteY33" fmla="*/ 345156 h 1096962"/>
                <a:gd name="connsiteX34" fmla="*/ 1281444 w 1785748"/>
                <a:gd name="connsiteY34" fmla="*/ 446988 h 1096962"/>
                <a:gd name="connsiteX35" fmla="*/ 1333269 w 1785748"/>
                <a:gd name="connsiteY35" fmla="*/ 447715 h 1096962"/>
                <a:gd name="connsiteX36" fmla="*/ 1344911 w 1785748"/>
                <a:gd name="connsiteY36" fmla="*/ 392980 h 1096962"/>
                <a:gd name="connsiteX37" fmla="*/ 1364391 w 1785748"/>
                <a:gd name="connsiteY37" fmla="*/ 397114 h 1096962"/>
                <a:gd name="connsiteX38" fmla="*/ 1352749 w 1785748"/>
                <a:gd name="connsiteY38" fmla="*/ 451849 h 1096962"/>
                <a:gd name="connsiteX39" fmla="*/ 1398555 w 1785748"/>
                <a:gd name="connsiteY39" fmla="*/ 471131 h 1096962"/>
                <a:gd name="connsiteX40" fmla="*/ 1456763 w 1785748"/>
                <a:gd name="connsiteY40" fmla="*/ 385340 h 1096962"/>
                <a:gd name="connsiteX41" fmla="*/ 1476475 w 1785748"/>
                <a:gd name="connsiteY41" fmla="*/ 398701 h 1096962"/>
                <a:gd name="connsiteX42" fmla="*/ 1418266 w 1785748"/>
                <a:gd name="connsiteY42" fmla="*/ 484525 h 1096962"/>
                <a:gd name="connsiteX43" fmla="*/ 1454382 w 1785748"/>
                <a:gd name="connsiteY43" fmla="*/ 521699 h 1096962"/>
                <a:gd name="connsiteX44" fmla="*/ 1501313 w 1785748"/>
                <a:gd name="connsiteY44" fmla="*/ 491206 h 1096962"/>
                <a:gd name="connsiteX45" fmla="*/ 1512160 w 1785748"/>
                <a:gd name="connsiteY45" fmla="*/ 507875 h 1096962"/>
                <a:gd name="connsiteX46" fmla="*/ 1465230 w 1785748"/>
                <a:gd name="connsiteY46" fmla="*/ 538368 h 1096962"/>
                <a:gd name="connsiteX47" fmla="*/ 1483982 w 1785748"/>
                <a:gd name="connsiteY47" fmla="*/ 584373 h 1096962"/>
                <a:gd name="connsiteX48" fmla="*/ 1585748 w 1785748"/>
                <a:gd name="connsiteY48" fmla="*/ 564860 h 1096962"/>
                <a:gd name="connsiteX49" fmla="*/ 1590246 w 1785748"/>
                <a:gd name="connsiteY49" fmla="*/ 588275 h 1096962"/>
                <a:gd name="connsiteX50" fmla="*/ 1488480 w 1785748"/>
                <a:gd name="connsiteY50" fmla="*/ 607755 h 1096962"/>
                <a:gd name="connsiteX51" fmla="*/ 1487753 w 1785748"/>
                <a:gd name="connsiteY51" fmla="*/ 659613 h 1096962"/>
                <a:gd name="connsiteX52" fmla="*/ 1542422 w 1785748"/>
                <a:gd name="connsiteY52" fmla="*/ 671255 h 1096962"/>
                <a:gd name="connsiteX53" fmla="*/ 1538354 w 1785748"/>
                <a:gd name="connsiteY53" fmla="*/ 690702 h 1096962"/>
                <a:gd name="connsiteX54" fmla="*/ 1483552 w 1785748"/>
                <a:gd name="connsiteY54" fmla="*/ 679060 h 1096962"/>
                <a:gd name="connsiteX55" fmla="*/ 1464271 w 1785748"/>
                <a:gd name="connsiteY55" fmla="*/ 724833 h 1096962"/>
                <a:gd name="connsiteX56" fmla="*/ 1550095 w 1785748"/>
                <a:gd name="connsiteY56" fmla="*/ 783042 h 1096962"/>
                <a:gd name="connsiteX57" fmla="*/ 1536701 w 1785748"/>
                <a:gd name="connsiteY57" fmla="*/ 802786 h 1096962"/>
                <a:gd name="connsiteX58" fmla="*/ 1450942 w 1785748"/>
                <a:gd name="connsiteY58" fmla="*/ 744611 h 1096962"/>
                <a:gd name="connsiteX59" fmla="*/ 1413735 w 1785748"/>
                <a:gd name="connsiteY59" fmla="*/ 780660 h 1096962"/>
                <a:gd name="connsiteX60" fmla="*/ 1444262 w 1785748"/>
                <a:gd name="connsiteY60" fmla="*/ 827624 h 1096962"/>
                <a:gd name="connsiteX61" fmla="*/ 1427527 w 1785748"/>
                <a:gd name="connsiteY61" fmla="*/ 838439 h 1096962"/>
                <a:gd name="connsiteX62" fmla="*/ 1397067 w 1785748"/>
                <a:gd name="connsiteY62" fmla="*/ 791541 h 1096962"/>
                <a:gd name="connsiteX63" fmla="*/ 1351095 w 1785748"/>
                <a:gd name="connsiteY63" fmla="*/ 810294 h 1096962"/>
                <a:gd name="connsiteX64" fmla="*/ 1370575 w 1785748"/>
                <a:gd name="connsiteY64" fmla="*/ 912092 h 1096962"/>
                <a:gd name="connsiteX65" fmla="*/ 582646 w 1785748"/>
                <a:gd name="connsiteY65" fmla="*/ 977444 h 1096962"/>
                <a:gd name="connsiteX66" fmla="*/ 315483 w 1785748"/>
                <a:gd name="connsiteY66" fmla="*/ 900517 h 1096962"/>
                <a:gd name="connsiteX67" fmla="*/ 306884 w 1785748"/>
                <a:gd name="connsiteY67" fmla="*/ 727975 h 1096962"/>
                <a:gd name="connsiteX68" fmla="*/ 119427 w 1785748"/>
                <a:gd name="connsiteY68" fmla="*/ 627037 h 1096962"/>
                <a:gd name="connsiteX69" fmla="*/ 196387 w 1785748"/>
                <a:gd name="connsiteY69" fmla="*/ 359940 h 1096962"/>
                <a:gd name="connsiteX70" fmla="*/ 290976 w 1785748"/>
                <a:gd name="connsiteY70" fmla="*/ 335367 h 1096962"/>
                <a:gd name="connsiteX71" fmla="*/ 387549 w 1785748"/>
                <a:gd name="connsiteY71" fmla="*/ 119467 h 1096962"/>
                <a:gd name="connsiteX72" fmla="*/ 654712 w 1785748"/>
                <a:gd name="connsiteY72" fmla="*/ 196427 h 1096962"/>
                <a:gd name="connsiteX73" fmla="*/ 668140 w 1785748"/>
                <a:gd name="connsiteY73" fmla="*/ 226259 h 1096962"/>
                <a:gd name="connsiteX74" fmla="*/ 711201 w 1785748"/>
                <a:gd name="connsiteY74" fmla="*/ 194079 h 1096962"/>
                <a:gd name="connsiteX75" fmla="*/ 978364 w 1785748"/>
                <a:gd name="connsiteY75" fmla="*/ 271073 h 1096962"/>
                <a:gd name="connsiteX76" fmla="*/ 904446 w 1785748"/>
                <a:gd name="connsiteY76" fmla="*/ 536450 h 1096962"/>
                <a:gd name="connsiteX77" fmla="*/ 961794 w 1785748"/>
                <a:gd name="connsiteY77" fmla="*/ 601074 h 1096962"/>
                <a:gd name="connsiteX78" fmla="*/ 884833 w 1785748"/>
                <a:gd name="connsiteY78" fmla="*/ 868204 h 1096962"/>
                <a:gd name="connsiteX79" fmla="*/ 677102 w 1785748"/>
                <a:gd name="connsiteY79" fmla="*/ 857356 h 1096962"/>
                <a:gd name="connsiteX80" fmla="*/ 582646 w 1785748"/>
                <a:gd name="connsiteY80" fmla="*/ 977444 h 1096962"/>
                <a:gd name="connsiteX81" fmla="*/ 1630165 w 1785748"/>
                <a:gd name="connsiteY81" fmla="*/ 851999 h 1096962"/>
                <a:gd name="connsiteX82" fmla="*/ 1605658 w 1785748"/>
                <a:gd name="connsiteY82" fmla="*/ 769118 h 1096962"/>
                <a:gd name="connsiteX83" fmla="*/ 1785310 w 1785748"/>
                <a:gd name="connsiteY83" fmla="*/ 560229 h 1096962"/>
                <a:gd name="connsiteX84" fmla="*/ 1576157 w 1785748"/>
                <a:gd name="connsiteY84" fmla="*/ 377072 h 1096962"/>
                <a:gd name="connsiteX85" fmla="*/ 1523471 w 1785748"/>
                <a:gd name="connsiteY85" fmla="*/ 387886 h 1096962"/>
                <a:gd name="connsiteX86" fmla="*/ 1524034 w 1785748"/>
                <a:gd name="connsiteY86" fmla="*/ 355210 h 1096962"/>
                <a:gd name="connsiteX87" fmla="*/ 1314880 w 1785748"/>
                <a:gd name="connsiteY87" fmla="*/ 172086 h 1096962"/>
                <a:gd name="connsiteX88" fmla="*/ 1135758 w 1785748"/>
                <a:gd name="connsiteY88" fmla="*/ 326503 h 1096962"/>
                <a:gd name="connsiteX89" fmla="*/ 1092928 w 1785748"/>
                <a:gd name="connsiteY89" fmla="*/ 313142 h 1096962"/>
                <a:gd name="connsiteX90" fmla="*/ 1061377 w 1785748"/>
                <a:gd name="connsiteY90" fmla="*/ 225168 h 1096962"/>
                <a:gd name="connsiteX91" fmla="*/ 698335 w 1785748"/>
                <a:gd name="connsiteY91" fmla="*/ 95356 h 1096962"/>
                <a:gd name="connsiteX92" fmla="*/ 341677 w 1785748"/>
                <a:gd name="connsiteY92" fmla="*/ 36387 h 1096962"/>
                <a:gd name="connsiteX93" fmla="*/ 193146 w 1785748"/>
                <a:gd name="connsiteY93" fmla="*/ 257546 h 1096962"/>
                <a:gd name="connsiteX94" fmla="*/ 150482 w 1785748"/>
                <a:gd name="connsiteY94" fmla="*/ 276861 h 1096962"/>
                <a:gd name="connsiteX95" fmla="*/ 36414 w 1785748"/>
                <a:gd name="connsiteY95" fmla="*/ 672942 h 1096962"/>
                <a:gd name="connsiteX96" fmla="*/ 196189 w 1785748"/>
                <a:gd name="connsiteY96" fmla="*/ 807416 h 1096962"/>
                <a:gd name="connsiteX97" fmla="*/ 232437 w 1785748"/>
                <a:gd name="connsiteY97" fmla="*/ 946455 h 1096962"/>
                <a:gd name="connsiteX98" fmla="*/ 628518 w 1785748"/>
                <a:gd name="connsiteY98" fmla="*/ 1060556 h 1096962"/>
                <a:gd name="connsiteX99" fmla="*/ 721420 w 1785748"/>
                <a:gd name="connsiteY99" fmla="*/ 979462 h 1096962"/>
                <a:gd name="connsiteX100" fmla="*/ 930705 w 1785748"/>
                <a:gd name="connsiteY100" fmla="*/ 951250 h 1096962"/>
                <a:gd name="connsiteX101" fmla="*/ 947903 w 1785748"/>
                <a:gd name="connsiteY101" fmla="*/ 940899 h 1096962"/>
                <a:gd name="connsiteX102" fmla="*/ 973237 w 1785748"/>
                <a:gd name="connsiteY102" fmla="*/ 972781 h 1096962"/>
                <a:gd name="connsiteX103" fmla="*/ 1127026 w 1785748"/>
                <a:gd name="connsiteY103" fmla="*/ 1031717 h 1096962"/>
                <a:gd name="connsiteX104" fmla="*/ 1263617 w 1785748"/>
                <a:gd name="connsiteY104" fmla="*/ 963057 h 1096962"/>
                <a:gd name="connsiteX105" fmla="*/ 1447040 w 1785748"/>
                <a:gd name="connsiteY105" fmla="*/ 1061119 h 1096962"/>
                <a:gd name="connsiteX106" fmla="*/ 1630165 w 1785748"/>
                <a:gd name="connsiteY106" fmla="*/ 851999 h 109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785748" h="1096962">
                  <a:moveTo>
                    <a:pt x="1347193" y="916590"/>
                  </a:moveTo>
                  <a:lnTo>
                    <a:pt x="1327647" y="814792"/>
                  </a:lnTo>
                  <a:cubicBezTo>
                    <a:pt x="1310052" y="817007"/>
                    <a:pt x="1292655" y="816644"/>
                    <a:pt x="1275854" y="814031"/>
                  </a:cubicBezTo>
                  <a:lnTo>
                    <a:pt x="1264213" y="868767"/>
                  </a:lnTo>
                  <a:lnTo>
                    <a:pt x="1244733" y="864632"/>
                  </a:lnTo>
                  <a:lnTo>
                    <a:pt x="1256375" y="809897"/>
                  </a:lnTo>
                  <a:cubicBezTo>
                    <a:pt x="1240202" y="805531"/>
                    <a:pt x="1224856" y="799016"/>
                    <a:pt x="1210569" y="790648"/>
                  </a:cubicBezTo>
                  <a:lnTo>
                    <a:pt x="1152393" y="876406"/>
                  </a:lnTo>
                  <a:lnTo>
                    <a:pt x="1132682" y="863012"/>
                  </a:lnTo>
                  <a:lnTo>
                    <a:pt x="1190857" y="777221"/>
                  </a:lnTo>
                  <a:cubicBezTo>
                    <a:pt x="1177264" y="766671"/>
                    <a:pt x="1165027" y="754169"/>
                    <a:pt x="1154741" y="740080"/>
                  </a:cubicBezTo>
                  <a:lnTo>
                    <a:pt x="1107778" y="770540"/>
                  </a:lnTo>
                  <a:lnTo>
                    <a:pt x="1096963" y="753871"/>
                  </a:lnTo>
                  <a:lnTo>
                    <a:pt x="1143927" y="723378"/>
                  </a:lnTo>
                  <a:cubicBezTo>
                    <a:pt x="1135725" y="709256"/>
                    <a:pt x="1129408" y="693844"/>
                    <a:pt x="1125108" y="677374"/>
                  </a:cubicBezTo>
                  <a:lnTo>
                    <a:pt x="1081022" y="686634"/>
                  </a:lnTo>
                  <a:cubicBezTo>
                    <a:pt x="1080724" y="677903"/>
                    <a:pt x="1080096" y="669205"/>
                    <a:pt x="1079004" y="660506"/>
                  </a:cubicBezTo>
                  <a:cubicBezTo>
                    <a:pt x="1079071" y="660969"/>
                    <a:pt x="1079203" y="661432"/>
                    <a:pt x="1079236" y="661962"/>
                  </a:cubicBezTo>
                  <a:lnTo>
                    <a:pt x="1120610" y="653958"/>
                  </a:lnTo>
                  <a:cubicBezTo>
                    <a:pt x="1118394" y="636396"/>
                    <a:pt x="1118758" y="618967"/>
                    <a:pt x="1121437" y="602133"/>
                  </a:cubicBezTo>
                  <a:lnTo>
                    <a:pt x="1066668" y="590524"/>
                  </a:lnTo>
                  <a:lnTo>
                    <a:pt x="1070835" y="571077"/>
                  </a:lnTo>
                  <a:lnTo>
                    <a:pt x="1125571" y="582686"/>
                  </a:lnTo>
                  <a:cubicBezTo>
                    <a:pt x="1129937" y="566546"/>
                    <a:pt x="1136452" y="551134"/>
                    <a:pt x="1144820" y="536913"/>
                  </a:cubicBezTo>
                  <a:lnTo>
                    <a:pt x="1071695" y="486444"/>
                  </a:lnTo>
                  <a:cubicBezTo>
                    <a:pt x="1074903" y="479399"/>
                    <a:pt x="1077781" y="472255"/>
                    <a:pt x="1080394" y="465045"/>
                  </a:cubicBezTo>
                  <a:lnTo>
                    <a:pt x="1158181" y="517201"/>
                  </a:lnTo>
                  <a:cubicBezTo>
                    <a:pt x="1168764" y="503542"/>
                    <a:pt x="1181266" y="491372"/>
                    <a:pt x="1195355" y="481086"/>
                  </a:cubicBezTo>
                  <a:lnTo>
                    <a:pt x="1164862" y="434155"/>
                  </a:lnTo>
                  <a:lnTo>
                    <a:pt x="1181564" y="423274"/>
                  </a:lnTo>
                  <a:lnTo>
                    <a:pt x="1212057" y="470205"/>
                  </a:lnTo>
                  <a:cubicBezTo>
                    <a:pt x="1226146" y="462069"/>
                    <a:pt x="1241624" y="455719"/>
                    <a:pt x="1258028" y="451453"/>
                  </a:cubicBezTo>
                  <a:lnTo>
                    <a:pt x="1238548" y="349654"/>
                  </a:lnTo>
                  <a:lnTo>
                    <a:pt x="1261964" y="345156"/>
                  </a:lnTo>
                  <a:lnTo>
                    <a:pt x="1281444" y="446988"/>
                  </a:lnTo>
                  <a:cubicBezTo>
                    <a:pt x="1299039" y="444772"/>
                    <a:pt x="1316501" y="445103"/>
                    <a:pt x="1333269" y="447715"/>
                  </a:cubicBezTo>
                  <a:lnTo>
                    <a:pt x="1344911" y="392980"/>
                  </a:lnTo>
                  <a:lnTo>
                    <a:pt x="1364391" y="397114"/>
                  </a:lnTo>
                  <a:lnTo>
                    <a:pt x="1352749" y="451849"/>
                  </a:lnTo>
                  <a:cubicBezTo>
                    <a:pt x="1368889" y="456215"/>
                    <a:pt x="1384267" y="462730"/>
                    <a:pt x="1398555" y="471131"/>
                  </a:cubicBezTo>
                  <a:lnTo>
                    <a:pt x="1456763" y="385340"/>
                  </a:lnTo>
                  <a:lnTo>
                    <a:pt x="1476475" y="398701"/>
                  </a:lnTo>
                  <a:lnTo>
                    <a:pt x="1418266" y="484525"/>
                  </a:lnTo>
                  <a:cubicBezTo>
                    <a:pt x="1431859" y="495076"/>
                    <a:pt x="1444096" y="507577"/>
                    <a:pt x="1454382" y="521699"/>
                  </a:cubicBezTo>
                  <a:lnTo>
                    <a:pt x="1501313" y="491206"/>
                  </a:lnTo>
                  <a:lnTo>
                    <a:pt x="1512160" y="507875"/>
                  </a:lnTo>
                  <a:lnTo>
                    <a:pt x="1465230" y="538368"/>
                  </a:lnTo>
                  <a:cubicBezTo>
                    <a:pt x="1473366" y="552490"/>
                    <a:pt x="1479749" y="567902"/>
                    <a:pt x="1483982" y="584373"/>
                  </a:cubicBezTo>
                  <a:lnTo>
                    <a:pt x="1585748" y="564860"/>
                  </a:lnTo>
                  <a:lnTo>
                    <a:pt x="1590246" y="588275"/>
                  </a:lnTo>
                  <a:lnTo>
                    <a:pt x="1488480" y="607755"/>
                  </a:lnTo>
                  <a:cubicBezTo>
                    <a:pt x="1490696" y="625383"/>
                    <a:pt x="1490365" y="642812"/>
                    <a:pt x="1487753" y="659613"/>
                  </a:cubicBezTo>
                  <a:lnTo>
                    <a:pt x="1542422" y="671255"/>
                  </a:lnTo>
                  <a:lnTo>
                    <a:pt x="1538354" y="690702"/>
                  </a:lnTo>
                  <a:lnTo>
                    <a:pt x="1483552" y="679060"/>
                  </a:lnTo>
                  <a:cubicBezTo>
                    <a:pt x="1479187" y="695200"/>
                    <a:pt x="1472738" y="710612"/>
                    <a:pt x="1464271" y="724833"/>
                  </a:cubicBezTo>
                  <a:lnTo>
                    <a:pt x="1550095" y="783042"/>
                  </a:lnTo>
                  <a:lnTo>
                    <a:pt x="1536701" y="802786"/>
                  </a:lnTo>
                  <a:lnTo>
                    <a:pt x="1450942" y="744611"/>
                  </a:lnTo>
                  <a:cubicBezTo>
                    <a:pt x="1440392" y="758204"/>
                    <a:pt x="1427858" y="770375"/>
                    <a:pt x="1413735" y="780660"/>
                  </a:cubicBezTo>
                  <a:lnTo>
                    <a:pt x="1444262" y="827624"/>
                  </a:lnTo>
                  <a:lnTo>
                    <a:pt x="1427527" y="838439"/>
                  </a:lnTo>
                  <a:lnTo>
                    <a:pt x="1397067" y="791541"/>
                  </a:lnTo>
                  <a:cubicBezTo>
                    <a:pt x="1382911" y="799677"/>
                    <a:pt x="1367500" y="806060"/>
                    <a:pt x="1351095" y="810294"/>
                  </a:cubicBezTo>
                  <a:lnTo>
                    <a:pt x="1370575" y="912092"/>
                  </a:lnTo>
                  <a:close/>
                  <a:moveTo>
                    <a:pt x="582646" y="977444"/>
                  </a:moveTo>
                  <a:cubicBezTo>
                    <a:pt x="487628" y="1029997"/>
                    <a:pt x="368003" y="995535"/>
                    <a:pt x="315483" y="900517"/>
                  </a:cubicBezTo>
                  <a:cubicBezTo>
                    <a:pt x="284957" y="845285"/>
                    <a:pt x="283832" y="781818"/>
                    <a:pt x="306884" y="727975"/>
                  </a:cubicBezTo>
                  <a:cubicBezTo>
                    <a:pt x="232404" y="733796"/>
                    <a:pt x="157891" y="696655"/>
                    <a:pt x="119427" y="627037"/>
                  </a:cubicBezTo>
                  <a:cubicBezTo>
                    <a:pt x="66874" y="532018"/>
                    <a:pt x="101336" y="412426"/>
                    <a:pt x="196387" y="359940"/>
                  </a:cubicBezTo>
                  <a:cubicBezTo>
                    <a:pt x="226418" y="343304"/>
                    <a:pt x="258961" y="335400"/>
                    <a:pt x="290976" y="335367"/>
                  </a:cubicBezTo>
                  <a:cubicBezTo>
                    <a:pt x="271926" y="252056"/>
                    <a:pt x="309067" y="162858"/>
                    <a:pt x="387549" y="119467"/>
                  </a:cubicBezTo>
                  <a:cubicBezTo>
                    <a:pt x="482634" y="66914"/>
                    <a:pt x="602192" y="101409"/>
                    <a:pt x="654712" y="196427"/>
                  </a:cubicBezTo>
                  <a:cubicBezTo>
                    <a:pt x="660070" y="206151"/>
                    <a:pt x="664502" y="216106"/>
                    <a:pt x="668140" y="226259"/>
                  </a:cubicBezTo>
                  <a:cubicBezTo>
                    <a:pt x="680641" y="213890"/>
                    <a:pt x="695061" y="203042"/>
                    <a:pt x="711201" y="194079"/>
                  </a:cubicBezTo>
                  <a:cubicBezTo>
                    <a:pt x="806219" y="141559"/>
                    <a:pt x="925811" y="176021"/>
                    <a:pt x="978364" y="271073"/>
                  </a:cubicBezTo>
                  <a:cubicBezTo>
                    <a:pt x="1030288" y="365033"/>
                    <a:pt x="997116" y="483103"/>
                    <a:pt x="904446" y="536450"/>
                  </a:cubicBezTo>
                  <a:cubicBezTo>
                    <a:pt x="927431" y="552953"/>
                    <a:pt x="947209" y="574649"/>
                    <a:pt x="961794" y="601074"/>
                  </a:cubicBezTo>
                  <a:cubicBezTo>
                    <a:pt x="1014314" y="696093"/>
                    <a:pt x="979852" y="815685"/>
                    <a:pt x="884833" y="868204"/>
                  </a:cubicBezTo>
                  <a:cubicBezTo>
                    <a:pt x="817034" y="905676"/>
                    <a:pt x="736667" y="898863"/>
                    <a:pt x="677102" y="857356"/>
                  </a:cubicBezTo>
                  <a:cubicBezTo>
                    <a:pt x="663642" y="906701"/>
                    <a:pt x="630966" y="950787"/>
                    <a:pt x="582646" y="977444"/>
                  </a:cubicBezTo>
                  <a:close/>
                  <a:moveTo>
                    <a:pt x="1630165" y="851999"/>
                  </a:moveTo>
                  <a:cubicBezTo>
                    <a:pt x="1628180" y="821869"/>
                    <a:pt x="1619515" y="793790"/>
                    <a:pt x="1605658" y="769118"/>
                  </a:cubicBezTo>
                  <a:cubicBezTo>
                    <a:pt x="1712252" y="760155"/>
                    <a:pt x="1792420" y="667386"/>
                    <a:pt x="1785310" y="560229"/>
                  </a:cubicBezTo>
                  <a:cubicBezTo>
                    <a:pt x="1778166" y="451916"/>
                    <a:pt x="1684470" y="369895"/>
                    <a:pt x="1576157" y="377072"/>
                  </a:cubicBezTo>
                  <a:cubicBezTo>
                    <a:pt x="1557735" y="378328"/>
                    <a:pt x="1540107" y="382066"/>
                    <a:pt x="1523471" y="387886"/>
                  </a:cubicBezTo>
                  <a:cubicBezTo>
                    <a:pt x="1524596" y="377204"/>
                    <a:pt x="1524794" y="366290"/>
                    <a:pt x="1524034" y="355210"/>
                  </a:cubicBezTo>
                  <a:cubicBezTo>
                    <a:pt x="1516857" y="246863"/>
                    <a:pt x="1423227" y="164909"/>
                    <a:pt x="1314880" y="172086"/>
                  </a:cubicBezTo>
                  <a:cubicBezTo>
                    <a:pt x="1225352" y="178006"/>
                    <a:pt x="1153815" y="242994"/>
                    <a:pt x="1135758" y="326503"/>
                  </a:cubicBezTo>
                  <a:cubicBezTo>
                    <a:pt x="1125902" y="321906"/>
                    <a:pt x="1108208" y="315556"/>
                    <a:pt x="1092928" y="313142"/>
                  </a:cubicBezTo>
                  <a:cubicBezTo>
                    <a:pt x="1087339" y="283078"/>
                    <a:pt x="1076954" y="253346"/>
                    <a:pt x="1061377" y="225168"/>
                  </a:cubicBezTo>
                  <a:cubicBezTo>
                    <a:pt x="989542" y="95125"/>
                    <a:pt x="832810" y="41613"/>
                    <a:pt x="698335" y="95356"/>
                  </a:cubicBezTo>
                  <a:cubicBezTo>
                    <a:pt x="609567" y="-2374"/>
                    <a:pt x="462228" y="-30221"/>
                    <a:pt x="341677" y="36387"/>
                  </a:cubicBezTo>
                  <a:cubicBezTo>
                    <a:pt x="257738" y="82789"/>
                    <a:pt x="203895" y="166132"/>
                    <a:pt x="193146" y="257546"/>
                  </a:cubicBezTo>
                  <a:cubicBezTo>
                    <a:pt x="178495" y="262838"/>
                    <a:pt x="164241" y="269254"/>
                    <a:pt x="150482" y="276861"/>
                  </a:cubicBezTo>
                  <a:cubicBezTo>
                    <a:pt x="9658" y="354714"/>
                    <a:pt x="-41440" y="532117"/>
                    <a:pt x="36414" y="672942"/>
                  </a:cubicBezTo>
                  <a:cubicBezTo>
                    <a:pt x="71901" y="737269"/>
                    <a:pt x="129448" y="784331"/>
                    <a:pt x="196189" y="807416"/>
                  </a:cubicBezTo>
                  <a:cubicBezTo>
                    <a:pt x="196553" y="855504"/>
                    <a:pt x="208658" y="903427"/>
                    <a:pt x="232437" y="946455"/>
                  </a:cubicBezTo>
                  <a:cubicBezTo>
                    <a:pt x="310291" y="1087279"/>
                    <a:pt x="487694" y="1138410"/>
                    <a:pt x="628518" y="1060556"/>
                  </a:cubicBezTo>
                  <a:cubicBezTo>
                    <a:pt x="665395" y="1040184"/>
                    <a:pt x="696847" y="1012435"/>
                    <a:pt x="721420" y="979462"/>
                  </a:cubicBezTo>
                  <a:cubicBezTo>
                    <a:pt x="791105" y="996197"/>
                    <a:pt x="865916" y="987101"/>
                    <a:pt x="930705" y="951250"/>
                  </a:cubicBezTo>
                  <a:cubicBezTo>
                    <a:pt x="936659" y="948009"/>
                    <a:pt x="942347" y="944504"/>
                    <a:pt x="947903" y="940899"/>
                  </a:cubicBezTo>
                  <a:cubicBezTo>
                    <a:pt x="956965" y="953301"/>
                    <a:pt x="967549" y="966960"/>
                    <a:pt x="973237" y="972781"/>
                  </a:cubicBezTo>
                  <a:cubicBezTo>
                    <a:pt x="1011999" y="1012535"/>
                    <a:pt x="1067297" y="1035653"/>
                    <a:pt x="1127026" y="1031717"/>
                  </a:cubicBezTo>
                  <a:cubicBezTo>
                    <a:pt x="1182093" y="1028046"/>
                    <a:pt x="1230412" y="1002017"/>
                    <a:pt x="1263617" y="963057"/>
                  </a:cubicBezTo>
                  <a:cubicBezTo>
                    <a:pt x="1299865" y="1025962"/>
                    <a:pt x="1369715" y="1066245"/>
                    <a:pt x="1447040" y="1061119"/>
                  </a:cubicBezTo>
                  <a:cubicBezTo>
                    <a:pt x="1555354" y="1053975"/>
                    <a:pt x="1637375" y="960279"/>
                    <a:pt x="1630165" y="851999"/>
                  </a:cubicBezTo>
                </a:path>
              </a:pathLst>
            </a:custGeom>
            <a:solidFill>
              <a:srgbClr val="FAE38E"/>
            </a:solidFill>
            <a:ln w="8467" cap="flat">
              <a:noFill/>
              <a:prstDash val="solid"/>
              <a:miter/>
            </a:ln>
          </p:spPr>
          <p:txBody>
            <a:bodyPr rtlCol="0" anchor="ctr"/>
            <a:lstStyle/>
            <a:p>
              <a:endParaRPr lang="en-US"/>
            </a:p>
          </p:txBody>
        </p:sp>
        <p:sp>
          <p:nvSpPr>
            <p:cNvPr id="41" name="Graphic 135">
              <a:extLst>
                <a:ext uri="{FF2B5EF4-FFF2-40B4-BE49-F238E27FC236}">
                  <a16:creationId xmlns:a16="http://schemas.microsoft.com/office/drawing/2014/main" id="{38407D17-F629-4DF3-8216-DEAD1E352587}"/>
                </a:ext>
              </a:extLst>
            </p:cNvPr>
            <p:cNvSpPr/>
            <p:nvPr/>
          </p:nvSpPr>
          <p:spPr>
            <a:xfrm>
              <a:off x="10488736" y="728223"/>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grpSp>
      <p:grpSp>
        <p:nvGrpSpPr>
          <p:cNvPr id="42" name="!!quat 4">
            <a:extLst>
              <a:ext uri="{FF2B5EF4-FFF2-40B4-BE49-F238E27FC236}">
                <a16:creationId xmlns:a16="http://schemas.microsoft.com/office/drawing/2014/main" id="{1D786661-6A39-43D2-B82B-A963A25D25BA}"/>
              </a:ext>
            </a:extLst>
          </p:cNvPr>
          <p:cNvGrpSpPr/>
          <p:nvPr/>
        </p:nvGrpSpPr>
        <p:grpSpPr>
          <a:xfrm rot="14635376" flipH="1" flipV="1">
            <a:off x="-8229650" y="4944117"/>
            <a:ext cx="8865907" cy="6249281"/>
            <a:chOff x="6364703" y="-1759645"/>
            <a:chExt cx="9208828" cy="5169866"/>
          </a:xfrm>
        </p:grpSpPr>
        <p:pic>
          <p:nvPicPr>
            <p:cNvPr id="43" name="Graphic 135">
              <a:extLst>
                <a:ext uri="{FF2B5EF4-FFF2-40B4-BE49-F238E27FC236}">
                  <a16:creationId xmlns:a16="http://schemas.microsoft.com/office/drawing/2014/main" id="{573A413D-3F51-4824-B153-744A91C94518}"/>
                </a:ext>
              </a:extLst>
            </p:cNvPr>
            <p:cNvPicPr>
              <a:picLocks noChangeAspect="1"/>
            </p:cNvPicPr>
            <p:nvPr/>
          </p:nvPicPr>
          <p:blipFill>
            <a:blip r:embed="rId2">
              <a:clrChange>
                <a:clrFrom>
                  <a:srgbClr val="000000"/>
                </a:clrFrom>
                <a:clrTo>
                  <a:srgbClr val="000000">
                    <a:alpha val="0"/>
                  </a:srgbClr>
                </a:clrTo>
              </a:clrChange>
            </a:blip>
            <a:stretch>
              <a:fillRect/>
            </a:stretch>
          </p:blipFill>
          <p:spPr>
            <a:xfrm>
              <a:off x="6364703" y="-1759645"/>
              <a:ext cx="9208828" cy="5169866"/>
            </a:xfrm>
            <a:custGeom>
              <a:avLst/>
              <a:gdLst>
                <a:gd name="connsiteX0" fmla="*/ -2280 w 9772650"/>
                <a:gd name="connsiteY0" fmla="*/ -1279 h 5486398"/>
                <a:gd name="connsiteX1" fmla="*/ 9770370 w 9772650"/>
                <a:gd name="connsiteY1" fmla="*/ -1279 h 5486398"/>
                <a:gd name="connsiteX2" fmla="*/ 9770370 w 9772650"/>
                <a:gd name="connsiteY2" fmla="*/ 5485120 h 5486398"/>
                <a:gd name="connsiteX3" fmla="*/ -2280 w 9772650"/>
                <a:gd name="connsiteY3" fmla="*/ 5485120 h 5486398"/>
              </a:gdLst>
              <a:ahLst/>
              <a:cxnLst>
                <a:cxn ang="0">
                  <a:pos x="connsiteX0" y="connsiteY0"/>
                </a:cxn>
                <a:cxn ang="0">
                  <a:pos x="connsiteX1" y="connsiteY1"/>
                </a:cxn>
                <a:cxn ang="0">
                  <a:pos x="connsiteX2" y="connsiteY2"/>
                </a:cxn>
                <a:cxn ang="0">
                  <a:pos x="connsiteX3" y="connsiteY3"/>
                </a:cxn>
              </a:cxnLst>
              <a:rect l="l" t="t" r="r" b="b"/>
              <a:pathLst>
                <a:path w="9772650" h="5486398">
                  <a:moveTo>
                    <a:pt x="-2280" y="-1279"/>
                  </a:moveTo>
                  <a:lnTo>
                    <a:pt x="9770370" y="-1279"/>
                  </a:lnTo>
                  <a:lnTo>
                    <a:pt x="9770370" y="5485120"/>
                  </a:lnTo>
                  <a:lnTo>
                    <a:pt x="-2280" y="5485120"/>
                  </a:lnTo>
                  <a:close/>
                </a:path>
              </a:pathLst>
            </a:custGeom>
          </p:spPr>
        </p:pic>
        <p:sp>
          <p:nvSpPr>
            <p:cNvPr id="44" name="Graphic 135">
              <a:extLst>
                <a:ext uri="{FF2B5EF4-FFF2-40B4-BE49-F238E27FC236}">
                  <a16:creationId xmlns:a16="http://schemas.microsoft.com/office/drawing/2014/main" id="{E9554D22-1B73-4EFA-882D-D2896FED0809}"/>
                </a:ext>
              </a:extLst>
            </p:cNvPr>
            <p:cNvSpPr/>
            <p:nvPr/>
          </p:nvSpPr>
          <p:spPr>
            <a:xfrm rot="2501088">
              <a:off x="14061292" y="45540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5" name="Graphic 135">
              <a:extLst>
                <a:ext uri="{FF2B5EF4-FFF2-40B4-BE49-F238E27FC236}">
                  <a16:creationId xmlns:a16="http://schemas.microsoft.com/office/drawing/2014/main" id="{AAEA806C-7308-467B-9D03-03F4E6DCD0AD}"/>
                </a:ext>
              </a:extLst>
            </p:cNvPr>
            <p:cNvSpPr/>
            <p:nvPr/>
          </p:nvSpPr>
          <p:spPr>
            <a:xfrm rot="1886683">
              <a:off x="12091282" y="-1267188"/>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6" name="Graphic 135">
              <a:extLst>
                <a:ext uri="{FF2B5EF4-FFF2-40B4-BE49-F238E27FC236}">
                  <a16:creationId xmlns:a16="http://schemas.microsoft.com/office/drawing/2014/main" id="{934019EB-ABAA-4A56-8FC8-9BF2139D42EB}"/>
                </a:ext>
              </a:extLst>
            </p:cNvPr>
            <p:cNvSpPr/>
            <p:nvPr/>
          </p:nvSpPr>
          <p:spPr>
            <a:xfrm rot="2308287">
              <a:off x="13159045" y="-479889"/>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7" name="Graphic 135">
              <a:extLst>
                <a:ext uri="{FF2B5EF4-FFF2-40B4-BE49-F238E27FC236}">
                  <a16:creationId xmlns:a16="http://schemas.microsoft.com/office/drawing/2014/main" id="{5A81E357-BE5F-409C-A339-DCE3CF80B506}"/>
                </a:ext>
              </a:extLst>
            </p:cNvPr>
            <p:cNvSpPr/>
            <p:nvPr/>
          </p:nvSpPr>
          <p:spPr>
            <a:xfrm>
              <a:off x="10900283" y="-161137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8" name="Graphic 135">
              <a:extLst>
                <a:ext uri="{FF2B5EF4-FFF2-40B4-BE49-F238E27FC236}">
                  <a16:creationId xmlns:a16="http://schemas.microsoft.com/office/drawing/2014/main" id="{BEEABADA-E412-4678-9705-B01AD0A0DDB3}"/>
                </a:ext>
              </a:extLst>
            </p:cNvPr>
            <p:cNvSpPr/>
            <p:nvPr/>
          </p:nvSpPr>
          <p:spPr>
            <a:xfrm rot="20917422">
              <a:off x="9571845" y="-150295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9" name="Graphic 135">
              <a:extLst>
                <a:ext uri="{FF2B5EF4-FFF2-40B4-BE49-F238E27FC236}">
                  <a16:creationId xmlns:a16="http://schemas.microsoft.com/office/drawing/2014/main" id="{95ED4FAD-446F-49B8-9C2A-F113718971A5}"/>
                </a:ext>
              </a:extLst>
            </p:cNvPr>
            <p:cNvSpPr/>
            <p:nvPr/>
          </p:nvSpPr>
          <p:spPr>
            <a:xfrm rot="20138695">
              <a:off x="8445892" y="-91186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0" name="Graphic 135">
              <a:extLst>
                <a:ext uri="{FF2B5EF4-FFF2-40B4-BE49-F238E27FC236}">
                  <a16:creationId xmlns:a16="http://schemas.microsoft.com/office/drawing/2014/main" id="{232E613F-22C9-4FAE-8BBB-16F9459048C1}"/>
                </a:ext>
              </a:extLst>
            </p:cNvPr>
            <p:cNvSpPr/>
            <p:nvPr/>
          </p:nvSpPr>
          <p:spPr>
            <a:xfrm rot="18868577">
              <a:off x="7442034" y="-20698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1" name="Graphic 135">
              <a:extLst>
                <a:ext uri="{FF2B5EF4-FFF2-40B4-BE49-F238E27FC236}">
                  <a16:creationId xmlns:a16="http://schemas.microsoft.com/office/drawing/2014/main" id="{8FE17574-7B1E-485D-9E67-8FBFBDBF20A4}"/>
                </a:ext>
              </a:extLst>
            </p:cNvPr>
            <p:cNvSpPr/>
            <p:nvPr/>
          </p:nvSpPr>
          <p:spPr>
            <a:xfrm rot="18868577">
              <a:off x="6841485" y="760973"/>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2" name="Graphic 135">
              <a:extLst>
                <a:ext uri="{FF2B5EF4-FFF2-40B4-BE49-F238E27FC236}">
                  <a16:creationId xmlns:a16="http://schemas.microsoft.com/office/drawing/2014/main" id="{443EBF88-32E7-43AA-859C-6F069048763D}"/>
                </a:ext>
              </a:extLst>
            </p:cNvPr>
            <p:cNvSpPr/>
            <p:nvPr/>
          </p:nvSpPr>
          <p:spPr>
            <a:xfrm>
              <a:off x="10595394" y="110541"/>
              <a:ext cx="1943074" cy="1194613"/>
            </a:xfrm>
            <a:custGeom>
              <a:avLst/>
              <a:gdLst>
                <a:gd name="connsiteX0" fmla="*/ 1455414 w 1943074"/>
                <a:gd name="connsiteY0" fmla="*/ 1023575 h 1194613"/>
                <a:gd name="connsiteX1" fmla="*/ 1437157 w 1943074"/>
                <a:gd name="connsiteY1" fmla="*/ 912186 h 1194613"/>
                <a:gd name="connsiteX2" fmla="*/ 1380768 w 1943074"/>
                <a:gd name="connsiteY2" fmla="*/ 909805 h 1194613"/>
                <a:gd name="connsiteX3" fmla="*/ 1366480 w 1943074"/>
                <a:gd name="connsiteY3" fmla="*/ 969071 h 1194613"/>
                <a:gd name="connsiteX4" fmla="*/ 1345413 w 1943074"/>
                <a:gd name="connsiteY4" fmla="*/ 964011 h 1194613"/>
                <a:gd name="connsiteX5" fmla="*/ 1359667 w 1943074"/>
                <a:gd name="connsiteY5" fmla="*/ 904744 h 1194613"/>
                <a:gd name="connsiteX6" fmla="*/ 1310389 w 1943074"/>
                <a:gd name="connsiteY6" fmla="*/ 882420 h 1194613"/>
                <a:gd name="connsiteX7" fmla="*/ 1244541 w 1943074"/>
                <a:gd name="connsiteY7" fmla="*/ 974065 h 1194613"/>
                <a:gd name="connsiteX8" fmla="*/ 1223440 w 1943074"/>
                <a:gd name="connsiteY8" fmla="*/ 958885 h 1194613"/>
                <a:gd name="connsiteX9" fmla="*/ 1289321 w 1943074"/>
                <a:gd name="connsiteY9" fmla="*/ 867240 h 1194613"/>
                <a:gd name="connsiteX10" fmla="*/ 1251122 w 1943074"/>
                <a:gd name="connsiteY10" fmla="*/ 825733 h 1194613"/>
                <a:gd name="connsiteX11" fmla="*/ 1199098 w 1943074"/>
                <a:gd name="connsiteY11" fmla="*/ 857516 h 1194613"/>
                <a:gd name="connsiteX12" fmla="*/ 1187821 w 1943074"/>
                <a:gd name="connsiteY12" fmla="*/ 839062 h 1194613"/>
                <a:gd name="connsiteX13" fmla="*/ 1239811 w 1943074"/>
                <a:gd name="connsiteY13" fmla="*/ 807245 h 1194613"/>
                <a:gd name="connsiteX14" fmla="*/ 1220728 w 1943074"/>
                <a:gd name="connsiteY14" fmla="*/ 756611 h 1194613"/>
                <a:gd name="connsiteX15" fmla="*/ 1172442 w 1943074"/>
                <a:gd name="connsiteY15" fmla="*/ 765375 h 1194613"/>
                <a:gd name="connsiteX16" fmla="*/ 1171020 w 1943074"/>
                <a:gd name="connsiteY16" fmla="*/ 736833 h 1194613"/>
                <a:gd name="connsiteX17" fmla="*/ 1171218 w 1943074"/>
                <a:gd name="connsiteY17" fmla="*/ 738421 h 1194613"/>
                <a:gd name="connsiteX18" fmla="*/ 1216528 w 1943074"/>
                <a:gd name="connsiteY18" fmla="*/ 730979 h 1194613"/>
                <a:gd name="connsiteX19" fmla="*/ 1218909 w 1943074"/>
                <a:gd name="connsiteY19" fmla="*/ 674557 h 1194613"/>
                <a:gd name="connsiteX20" fmla="*/ 1159676 w 1943074"/>
                <a:gd name="connsiteY20" fmla="*/ 660269 h 1194613"/>
                <a:gd name="connsiteX21" fmla="*/ 1164769 w 1943074"/>
                <a:gd name="connsiteY21" fmla="*/ 639235 h 1194613"/>
                <a:gd name="connsiteX22" fmla="*/ 1224002 w 1943074"/>
                <a:gd name="connsiteY22" fmla="*/ 653522 h 1194613"/>
                <a:gd name="connsiteX23" fmla="*/ 1246327 w 1943074"/>
                <a:gd name="connsiteY23" fmla="*/ 604244 h 1194613"/>
                <a:gd name="connsiteX24" fmla="*/ 1168241 w 1943074"/>
                <a:gd name="connsiteY24" fmla="*/ 547127 h 1194613"/>
                <a:gd name="connsiteX25" fmla="*/ 1178329 w 1943074"/>
                <a:gd name="connsiteY25" fmla="*/ 524108 h 1194613"/>
                <a:gd name="connsiteX26" fmla="*/ 1261474 w 1943074"/>
                <a:gd name="connsiteY26" fmla="*/ 583176 h 1194613"/>
                <a:gd name="connsiteX27" fmla="*/ 1303014 w 1943074"/>
                <a:gd name="connsiteY27" fmla="*/ 544977 h 1194613"/>
                <a:gd name="connsiteX28" fmla="*/ 1271197 w 1943074"/>
                <a:gd name="connsiteY28" fmla="*/ 492953 h 1194613"/>
                <a:gd name="connsiteX29" fmla="*/ 1289685 w 1943074"/>
                <a:gd name="connsiteY29" fmla="*/ 481609 h 1194613"/>
                <a:gd name="connsiteX30" fmla="*/ 1321501 w 1943074"/>
                <a:gd name="connsiteY30" fmla="*/ 533633 h 1194613"/>
                <a:gd name="connsiteX31" fmla="*/ 1372103 w 1943074"/>
                <a:gd name="connsiteY31" fmla="*/ 514583 h 1194613"/>
                <a:gd name="connsiteX32" fmla="*/ 1353913 w 1943074"/>
                <a:gd name="connsiteY32" fmla="*/ 403160 h 1194613"/>
                <a:gd name="connsiteX33" fmla="*/ 1379544 w 1943074"/>
                <a:gd name="connsiteY33" fmla="*/ 398960 h 1194613"/>
                <a:gd name="connsiteX34" fmla="*/ 1397734 w 1943074"/>
                <a:gd name="connsiteY34" fmla="*/ 510383 h 1194613"/>
                <a:gd name="connsiteX35" fmla="*/ 1454124 w 1943074"/>
                <a:gd name="connsiteY35" fmla="*/ 512731 h 1194613"/>
                <a:gd name="connsiteX36" fmla="*/ 1468411 w 1943074"/>
                <a:gd name="connsiteY36" fmla="*/ 453497 h 1194613"/>
                <a:gd name="connsiteX37" fmla="*/ 1489512 w 1943074"/>
                <a:gd name="connsiteY37" fmla="*/ 458558 h 1194613"/>
                <a:gd name="connsiteX38" fmla="*/ 1475224 w 1943074"/>
                <a:gd name="connsiteY38" fmla="*/ 517824 h 1194613"/>
                <a:gd name="connsiteX39" fmla="*/ 1524503 w 1943074"/>
                <a:gd name="connsiteY39" fmla="*/ 540149 h 1194613"/>
                <a:gd name="connsiteX40" fmla="*/ 1590417 w 1943074"/>
                <a:gd name="connsiteY40" fmla="*/ 448470 h 1194613"/>
                <a:gd name="connsiteX41" fmla="*/ 1611485 w 1943074"/>
                <a:gd name="connsiteY41" fmla="*/ 463585 h 1194613"/>
                <a:gd name="connsiteX42" fmla="*/ 1545570 w 1943074"/>
                <a:gd name="connsiteY42" fmla="*/ 555296 h 1194613"/>
                <a:gd name="connsiteX43" fmla="*/ 1583803 w 1943074"/>
                <a:gd name="connsiteY43" fmla="*/ 596869 h 1194613"/>
                <a:gd name="connsiteX44" fmla="*/ 1635793 w 1943074"/>
                <a:gd name="connsiteY44" fmla="*/ 565052 h 1194613"/>
                <a:gd name="connsiteX45" fmla="*/ 1647104 w 1943074"/>
                <a:gd name="connsiteY45" fmla="*/ 583507 h 1194613"/>
                <a:gd name="connsiteX46" fmla="*/ 1595114 w 1943074"/>
                <a:gd name="connsiteY46" fmla="*/ 615323 h 1194613"/>
                <a:gd name="connsiteX47" fmla="*/ 1614164 w 1943074"/>
                <a:gd name="connsiteY47" fmla="*/ 665958 h 1194613"/>
                <a:gd name="connsiteX48" fmla="*/ 1725553 w 1943074"/>
                <a:gd name="connsiteY48" fmla="*/ 647735 h 1194613"/>
                <a:gd name="connsiteX49" fmla="*/ 1729753 w 1943074"/>
                <a:gd name="connsiteY49" fmla="*/ 673366 h 1194613"/>
                <a:gd name="connsiteX50" fmla="*/ 1618364 w 1943074"/>
                <a:gd name="connsiteY50" fmla="*/ 691556 h 1194613"/>
                <a:gd name="connsiteX51" fmla="*/ 1616016 w 1943074"/>
                <a:gd name="connsiteY51" fmla="*/ 747979 h 1194613"/>
                <a:gd name="connsiteX52" fmla="*/ 1675216 w 1943074"/>
                <a:gd name="connsiteY52" fmla="*/ 762266 h 1194613"/>
                <a:gd name="connsiteX53" fmla="*/ 1670189 w 1943074"/>
                <a:gd name="connsiteY53" fmla="*/ 783334 h 1194613"/>
                <a:gd name="connsiteX54" fmla="*/ 1610889 w 1943074"/>
                <a:gd name="connsiteY54" fmla="*/ 769046 h 1194613"/>
                <a:gd name="connsiteX55" fmla="*/ 1588565 w 1943074"/>
                <a:gd name="connsiteY55" fmla="*/ 818325 h 1194613"/>
                <a:gd name="connsiteX56" fmla="*/ 1680276 w 1943074"/>
                <a:gd name="connsiteY56" fmla="*/ 884206 h 1194613"/>
                <a:gd name="connsiteX57" fmla="*/ 1665096 w 1943074"/>
                <a:gd name="connsiteY57" fmla="*/ 905307 h 1194613"/>
                <a:gd name="connsiteX58" fmla="*/ 1573451 w 1943074"/>
                <a:gd name="connsiteY58" fmla="*/ 839425 h 1194613"/>
                <a:gd name="connsiteX59" fmla="*/ 1531878 w 1943074"/>
                <a:gd name="connsiteY59" fmla="*/ 877591 h 1194613"/>
                <a:gd name="connsiteX60" fmla="*/ 1563694 w 1943074"/>
                <a:gd name="connsiteY60" fmla="*/ 929582 h 1194613"/>
                <a:gd name="connsiteX61" fmla="*/ 1545173 w 1943074"/>
                <a:gd name="connsiteY61" fmla="*/ 940893 h 1194613"/>
                <a:gd name="connsiteX62" fmla="*/ 1513390 w 1943074"/>
                <a:gd name="connsiteY62" fmla="*/ 888935 h 1194613"/>
                <a:gd name="connsiteX63" fmla="*/ 1462789 w 1943074"/>
                <a:gd name="connsiteY63" fmla="*/ 907985 h 1194613"/>
                <a:gd name="connsiteX64" fmla="*/ 1480979 w 1943074"/>
                <a:gd name="connsiteY64" fmla="*/ 1019408 h 1194613"/>
                <a:gd name="connsiteX65" fmla="*/ 621248 w 1943074"/>
                <a:gd name="connsiteY65" fmla="*/ 1067232 h 1194613"/>
                <a:gd name="connsiteX66" fmla="*/ 332687 w 1943074"/>
                <a:gd name="connsiteY66" fmla="*/ 975553 h 1194613"/>
                <a:gd name="connsiteX67" fmla="*/ 328421 w 1943074"/>
                <a:gd name="connsiteY67" fmla="*/ 787435 h 1194613"/>
                <a:gd name="connsiteX68" fmla="*/ 127337 w 1943074"/>
                <a:gd name="connsiteY68" fmla="*/ 671977 h 1194613"/>
                <a:gd name="connsiteX69" fmla="*/ 219016 w 1943074"/>
                <a:gd name="connsiteY69" fmla="*/ 383482 h 1194613"/>
                <a:gd name="connsiteX70" fmla="*/ 322732 w 1943074"/>
                <a:gd name="connsiteY70" fmla="*/ 359537 h 1194613"/>
                <a:gd name="connsiteX71" fmla="*/ 434287 w 1943074"/>
                <a:gd name="connsiteY71" fmla="*/ 127365 h 1194613"/>
                <a:gd name="connsiteX72" fmla="*/ 722848 w 1943074"/>
                <a:gd name="connsiteY72" fmla="*/ 219044 h 1194613"/>
                <a:gd name="connsiteX73" fmla="*/ 736574 w 1943074"/>
                <a:gd name="connsiteY73" fmla="*/ 251951 h 1194613"/>
                <a:gd name="connsiteX74" fmla="*/ 784397 w 1943074"/>
                <a:gd name="connsiteY74" fmla="*/ 218184 h 1194613"/>
                <a:gd name="connsiteX75" fmla="*/ 1072991 w 1943074"/>
                <a:gd name="connsiteY75" fmla="*/ 309928 h 1194613"/>
                <a:gd name="connsiteX76" fmla="*/ 984654 w 1943074"/>
                <a:gd name="connsiteY76" fmla="*/ 596604 h 1194613"/>
                <a:gd name="connsiteX77" fmla="*/ 1045144 w 1943074"/>
                <a:gd name="connsiteY77" fmla="*/ 668670 h 1194613"/>
                <a:gd name="connsiteX78" fmla="*/ 953499 w 1943074"/>
                <a:gd name="connsiteY78" fmla="*/ 957231 h 1194613"/>
                <a:gd name="connsiteX79" fmla="*/ 727644 w 1943074"/>
                <a:gd name="connsiteY79" fmla="*/ 939239 h 1194613"/>
                <a:gd name="connsiteX80" fmla="*/ 621248 w 1943074"/>
                <a:gd name="connsiteY80" fmla="*/ 1067232 h 1194613"/>
                <a:gd name="connsiteX81" fmla="*/ 1765406 w 1943074"/>
                <a:gd name="connsiteY81" fmla="*/ 961630 h 1194613"/>
                <a:gd name="connsiteX82" fmla="*/ 1741130 w 1943074"/>
                <a:gd name="connsiteY82" fmla="*/ 870712 h 1194613"/>
                <a:gd name="connsiteX83" fmla="*/ 1942908 w 1943074"/>
                <a:gd name="connsiteY83" fmla="*/ 648595 h 1194613"/>
                <a:gd name="connsiteX84" fmla="*/ 1720658 w 1943074"/>
                <a:gd name="connsiteY84" fmla="*/ 443013 h 1194613"/>
                <a:gd name="connsiteX85" fmla="*/ 1662946 w 1943074"/>
                <a:gd name="connsiteY85" fmla="*/ 453233 h 1194613"/>
                <a:gd name="connsiteX86" fmla="*/ 1664567 w 1943074"/>
                <a:gd name="connsiteY86" fmla="*/ 417679 h 1194613"/>
                <a:gd name="connsiteX87" fmla="*/ 1442251 w 1943074"/>
                <a:gd name="connsiteY87" fmla="*/ 212131 h 1194613"/>
                <a:gd name="connsiteX88" fmla="*/ 1242689 w 1943074"/>
                <a:gd name="connsiteY88" fmla="*/ 374916 h 1194613"/>
                <a:gd name="connsiteX89" fmla="*/ 1196453 w 1943074"/>
                <a:gd name="connsiteY89" fmla="*/ 359107 h 1194613"/>
                <a:gd name="connsiteX90" fmla="*/ 1164736 w 1943074"/>
                <a:gd name="connsiteY90" fmla="*/ 262402 h 1194613"/>
                <a:gd name="connsiteX91" fmla="*/ 773318 w 1943074"/>
                <a:gd name="connsiteY91" fmla="*/ 110333 h 1194613"/>
                <a:gd name="connsiteX92" fmla="*/ 386795 w 1943074"/>
                <a:gd name="connsiteY92" fmla="*/ 35555 h 1194613"/>
                <a:gd name="connsiteX93" fmla="*/ 218520 w 1943074"/>
                <a:gd name="connsiteY93" fmla="*/ 271927 h 1194613"/>
                <a:gd name="connsiteX94" fmla="*/ 171523 w 1943074"/>
                <a:gd name="connsiteY94" fmla="*/ 291672 h 1194613"/>
                <a:gd name="connsiteX95" fmla="*/ 35593 w 1943074"/>
                <a:gd name="connsiteY95" fmla="*/ 719503 h 1194613"/>
                <a:gd name="connsiteX96" fmla="*/ 205555 w 1943074"/>
                <a:gd name="connsiteY96" fmla="*/ 870646 h 1194613"/>
                <a:gd name="connsiteX97" fmla="*/ 240877 w 1943074"/>
                <a:gd name="connsiteY97" fmla="*/ 1023079 h 1194613"/>
                <a:gd name="connsiteX98" fmla="*/ 668708 w 1943074"/>
                <a:gd name="connsiteY98" fmla="*/ 1159042 h 1194613"/>
                <a:gd name="connsiteX99" fmla="*/ 772259 w 1943074"/>
                <a:gd name="connsiteY99" fmla="*/ 1073515 h 1194613"/>
                <a:gd name="connsiteX100" fmla="*/ 1000959 w 1943074"/>
                <a:gd name="connsiteY100" fmla="*/ 1049008 h 1194613"/>
                <a:gd name="connsiteX101" fmla="*/ 1019976 w 1943074"/>
                <a:gd name="connsiteY101" fmla="*/ 1038227 h 1194613"/>
                <a:gd name="connsiteX102" fmla="*/ 1046632 w 1943074"/>
                <a:gd name="connsiteY102" fmla="*/ 1073714 h 1194613"/>
                <a:gd name="connsiteX103" fmla="*/ 1212295 w 1943074"/>
                <a:gd name="connsiteY103" fmla="*/ 1142406 h 1194613"/>
                <a:gd name="connsiteX104" fmla="*/ 1363041 w 1943074"/>
                <a:gd name="connsiteY104" fmla="*/ 1071696 h 1194613"/>
                <a:gd name="connsiteX105" fmla="*/ 1559825 w 1943074"/>
                <a:gd name="connsiteY105" fmla="*/ 1183913 h 1194613"/>
                <a:gd name="connsiteX106" fmla="*/ 1765406 w 1943074"/>
                <a:gd name="connsiteY106" fmla="*/ 961630 h 119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43074" h="1194613">
                  <a:moveTo>
                    <a:pt x="1455414" y="1023575"/>
                  </a:moveTo>
                  <a:lnTo>
                    <a:pt x="1437157" y="912186"/>
                  </a:lnTo>
                  <a:cubicBezTo>
                    <a:pt x="1417909" y="914071"/>
                    <a:pt x="1398991" y="913178"/>
                    <a:pt x="1380768" y="909805"/>
                  </a:cubicBezTo>
                  <a:lnTo>
                    <a:pt x="1366480" y="969071"/>
                  </a:lnTo>
                  <a:lnTo>
                    <a:pt x="1345413" y="964011"/>
                  </a:lnTo>
                  <a:lnTo>
                    <a:pt x="1359667" y="904744"/>
                  </a:lnTo>
                  <a:cubicBezTo>
                    <a:pt x="1342238" y="899519"/>
                    <a:pt x="1325702" y="891945"/>
                    <a:pt x="1310389" y="882420"/>
                  </a:cubicBezTo>
                  <a:lnTo>
                    <a:pt x="1244541" y="974065"/>
                  </a:lnTo>
                  <a:lnTo>
                    <a:pt x="1223440" y="958885"/>
                  </a:lnTo>
                  <a:lnTo>
                    <a:pt x="1289321" y="867240"/>
                  </a:lnTo>
                  <a:cubicBezTo>
                    <a:pt x="1274835" y="855333"/>
                    <a:pt x="1261871" y="841377"/>
                    <a:pt x="1251122" y="825733"/>
                  </a:cubicBezTo>
                  <a:lnTo>
                    <a:pt x="1199098" y="857516"/>
                  </a:lnTo>
                  <a:lnTo>
                    <a:pt x="1187821" y="839062"/>
                  </a:lnTo>
                  <a:lnTo>
                    <a:pt x="1239811" y="807245"/>
                  </a:lnTo>
                  <a:cubicBezTo>
                    <a:pt x="1231345" y="791602"/>
                    <a:pt x="1224895" y="774635"/>
                    <a:pt x="1220728" y="756611"/>
                  </a:cubicBezTo>
                  <a:lnTo>
                    <a:pt x="1172442" y="765375"/>
                  </a:lnTo>
                  <a:cubicBezTo>
                    <a:pt x="1172376" y="755850"/>
                    <a:pt x="1171946" y="746358"/>
                    <a:pt x="1171020" y="736833"/>
                  </a:cubicBezTo>
                  <a:cubicBezTo>
                    <a:pt x="1171086" y="737362"/>
                    <a:pt x="1171185" y="737891"/>
                    <a:pt x="1171218" y="738421"/>
                  </a:cubicBezTo>
                  <a:lnTo>
                    <a:pt x="1216528" y="730979"/>
                  </a:lnTo>
                  <a:cubicBezTo>
                    <a:pt x="1214643" y="711764"/>
                    <a:pt x="1215536" y="692813"/>
                    <a:pt x="1218909" y="674557"/>
                  </a:cubicBezTo>
                  <a:lnTo>
                    <a:pt x="1159676" y="660269"/>
                  </a:lnTo>
                  <a:lnTo>
                    <a:pt x="1164769" y="639235"/>
                  </a:lnTo>
                  <a:lnTo>
                    <a:pt x="1224002" y="653522"/>
                  </a:lnTo>
                  <a:cubicBezTo>
                    <a:pt x="1229228" y="636060"/>
                    <a:pt x="1236769" y="619490"/>
                    <a:pt x="1246327" y="604244"/>
                  </a:cubicBezTo>
                  <a:lnTo>
                    <a:pt x="1168241" y="547127"/>
                  </a:lnTo>
                  <a:cubicBezTo>
                    <a:pt x="1171913" y="539586"/>
                    <a:pt x="1175253" y="531880"/>
                    <a:pt x="1178329" y="524108"/>
                  </a:cubicBezTo>
                  <a:lnTo>
                    <a:pt x="1261474" y="583176"/>
                  </a:lnTo>
                  <a:cubicBezTo>
                    <a:pt x="1273413" y="568624"/>
                    <a:pt x="1287337" y="555759"/>
                    <a:pt x="1303014" y="544977"/>
                  </a:cubicBezTo>
                  <a:lnTo>
                    <a:pt x="1271197" y="492953"/>
                  </a:lnTo>
                  <a:lnTo>
                    <a:pt x="1289685" y="481609"/>
                  </a:lnTo>
                  <a:lnTo>
                    <a:pt x="1321501" y="533633"/>
                  </a:lnTo>
                  <a:cubicBezTo>
                    <a:pt x="1337112" y="525200"/>
                    <a:pt x="1354111" y="518717"/>
                    <a:pt x="1372103" y="514583"/>
                  </a:cubicBezTo>
                  <a:lnTo>
                    <a:pt x="1353913" y="403160"/>
                  </a:lnTo>
                  <a:lnTo>
                    <a:pt x="1379544" y="398960"/>
                  </a:lnTo>
                  <a:lnTo>
                    <a:pt x="1397734" y="510383"/>
                  </a:lnTo>
                  <a:cubicBezTo>
                    <a:pt x="1416950" y="508498"/>
                    <a:pt x="1435934" y="509391"/>
                    <a:pt x="1454124" y="512731"/>
                  </a:cubicBezTo>
                  <a:lnTo>
                    <a:pt x="1468411" y="453497"/>
                  </a:lnTo>
                  <a:lnTo>
                    <a:pt x="1489512" y="458558"/>
                  </a:lnTo>
                  <a:lnTo>
                    <a:pt x="1475224" y="517824"/>
                  </a:lnTo>
                  <a:cubicBezTo>
                    <a:pt x="1492654" y="523017"/>
                    <a:pt x="1509223" y="530590"/>
                    <a:pt x="1524503" y="540149"/>
                  </a:cubicBezTo>
                  <a:lnTo>
                    <a:pt x="1590417" y="448470"/>
                  </a:lnTo>
                  <a:lnTo>
                    <a:pt x="1611485" y="463585"/>
                  </a:lnTo>
                  <a:lnTo>
                    <a:pt x="1545570" y="555296"/>
                  </a:lnTo>
                  <a:cubicBezTo>
                    <a:pt x="1560056" y="567202"/>
                    <a:pt x="1573021" y="581192"/>
                    <a:pt x="1583803" y="596869"/>
                  </a:cubicBezTo>
                  <a:lnTo>
                    <a:pt x="1635793" y="565052"/>
                  </a:lnTo>
                  <a:lnTo>
                    <a:pt x="1647104" y="583507"/>
                  </a:lnTo>
                  <a:lnTo>
                    <a:pt x="1595114" y="615323"/>
                  </a:lnTo>
                  <a:cubicBezTo>
                    <a:pt x="1603580" y="630934"/>
                    <a:pt x="1610029" y="647900"/>
                    <a:pt x="1614164" y="665958"/>
                  </a:cubicBezTo>
                  <a:lnTo>
                    <a:pt x="1725553" y="647735"/>
                  </a:lnTo>
                  <a:lnTo>
                    <a:pt x="1729753" y="673366"/>
                  </a:lnTo>
                  <a:lnTo>
                    <a:pt x="1618364" y="691556"/>
                  </a:lnTo>
                  <a:cubicBezTo>
                    <a:pt x="1620282" y="710805"/>
                    <a:pt x="1619389" y="729789"/>
                    <a:pt x="1616016" y="747979"/>
                  </a:cubicBezTo>
                  <a:lnTo>
                    <a:pt x="1675216" y="762266"/>
                  </a:lnTo>
                  <a:lnTo>
                    <a:pt x="1670189" y="783334"/>
                  </a:lnTo>
                  <a:lnTo>
                    <a:pt x="1610889" y="769046"/>
                  </a:lnTo>
                  <a:cubicBezTo>
                    <a:pt x="1605664" y="786476"/>
                    <a:pt x="1598156" y="803045"/>
                    <a:pt x="1588565" y="818325"/>
                  </a:cubicBezTo>
                  <a:lnTo>
                    <a:pt x="1680276" y="884206"/>
                  </a:lnTo>
                  <a:lnTo>
                    <a:pt x="1665096" y="905307"/>
                  </a:lnTo>
                  <a:lnTo>
                    <a:pt x="1573451" y="839425"/>
                  </a:lnTo>
                  <a:cubicBezTo>
                    <a:pt x="1561545" y="853911"/>
                    <a:pt x="1547555" y="866810"/>
                    <a:pt x="1531878" y="877591"/>
                  </a:cubicBezTo>
                  <a:lnTo>
                    <a:pt x="1563694" y="929582"/>
                  </a:lnTo>
                  <a:lnTo>
                    <a:pt x="1545173" y="940893"/>
                  </a:lnTo>
                  <a:lnTo>
                    <a:pt x="1513390" y="888935"/>
                  </a:lnTo>
                  <a:cubicBezTo>
                    <a:pt x="1497747" y="897369"/>
                    <a:pt x="1480780" y="903851"/>
                    <a:pt x="1462789" y="907985"/>
                  </a:cubicBezTo>
                  <a:lnTo>
                    <a:pt x="1480979" y="1019408"/>
                  </a:lnTo>
                  <a:close/>
                  <a:moveTo>
                    <a:pt x="621248" y="1067232"/>
                  </a:moveTo>
                  <a:cubicBezTo>
                    <a:pt x="516242" y="1121603"/>
                    <a:pt x="387059" y="1080527"/>
                    <a:pt x="332687" y="975553"/>
                  </a:cubicBezTo>
                  <a:cubicBezTo>
                    <a:pt x="301070" y="914534"/>
                    <a:pt x="301731" y="845378"/>
                    <a:pt x="328421" y="787435"/>
                  </a:cubicBezTo>
                  <a:cubicBezTo>
                    <a:pt x="247161" y="791569"/>
                    <a:pt x="167124" y="748938"/>
                    <a:pt x="127337" y="671977"/>
                  </a:cubicBezTo>
                  <a:cubicBezTo>
                    <a:pt x="72933" y="567004"/>
                    <a:pt x="114009" y="437821"/>
                    <a:pt x="219016" y="383482"/>
                  </a:cubicBezTo>
                  <a:cubicBezTo>
                    <a:pt x="252221" y="366284"/>
                    <a:pt x="287873" y="358644"/>
                    <a:pt x="322732" y="359537"/>
                  </a:cubicBezTo>
                  <a:cubicBezTo>
                    <a:pt x="304443" y="268256"/>
                    <a:pt x="347537" y="172278"/>
                    <a:pt x="434287" y="127365"/>
                  </a:cubicBezTo>
                  <a:cubicBezTo>
                    <a:pt x="539327" y="72960"/>
                    <a:pt x="668477" y="114037"/>
                    <a:pt x="722848" y="219044"/>
                  </a:cubicBezTo>
                  <a:cubicBezTo>
                    <a:pt x="728405" y="229825"/>
                    <a:pt x="732936" y="240772"/>
                    <a:pt x="736574" y="251951"/>
                  </a:cubicBezTo>
                  <a:cubicBezTo>
                    <a:pt x="750564" y="238821"/>
                    <a:pt x="766571" y="227444"/>
                    <a:pt x="784397" y="218184"/>
                  </a:cubicBezTo>
                  <a:cubicBezTo>
                    <a:pt x="889404" y="163812"/>
                    <a:pt x="1018586" y="204855"/>
                    <a:pt x="1072991" y="309928"/>
                  </a:cubicBezTo>
                  <a:cubicBezTo>
                    <a:pt x="1126735" y="413744"/>
                    <a:pt x="1087114" y="541273"/>
                    <a:pt x="984654" y="596604"/>
                  </a:cubicBezTo>
                  <a:cubicBezTo>
                    <a:pt x="1009161" y="615290"/>
                    <a:pt x="1030096" y="639500"/>
                    <a:pt x="1045144" y="668670"/>
                  </a:cubicBezTo>
                  <a:cubicBezTo>
                    <a:pt x="1099549" y="773676"/>
                    <a:pt x="1058472" y="902859"/>
                    <a:pt x="953499" y="957231"/>
                  </a:cubicBezTo>
                  <a:cubicBezTo>
                    <a:pt x="878556" y="996026"/>
                    <a:pt x="791276" y="986203"/>
                    <a:pt x="727644" y="939239"/>
                  </a:cubicBezTo>
                  <a:cubicBezTo>
                    <a:pt x="711504" y="992586"/>
                    <a:pt x="674628" y="1039616"/>
                    <a:pt x="621248" y="1067232"/>
                  </a:cubicBezTo>
                  <a:close/>
                  <a:moveTo>
                    <a:pt x="1765406" y="961630"/>
                  </a:moveTo>
                  <a:cubicBezTo>
                    <a:pt x="1764116" y="928788"/>
                    <a:pt x="1755517" y="897997"/>
                    <a:pt x="1741130" y="870712"/>
                  </a:cubicBezTo>
                  <a:cubicBezTo>
                    <a:pt x="1857481" y="864098"/>
                    <a:pt x="1947472" y="765474"/>
                    <a:pt x="1942908" y="648595"/>
                  </a:cubicBezTo>
                  <a:cubicBezTo>
                    <a:pt x="1938344" y="530458"/>
                    <a:pt x="1838795" y="438416"/>
                    <a:pt x="1720658" y="443013"/>
                  </a:cubicBezTo>
                  <a:cubicBezTo>
                    <a:pt x="1700550" y="443840"/>
                    <a:pt x="1681235" y="447379"/>
                    <a:pt x="1662946" y="453233"/>
                  </a:cubicBezTo>
                  <a:cubicBezTo>
                    <a:pt x="1664501" y="441624"/>
                    <a:pt x="1665063" y="429751"/>
                    <a:pt x="1664567" y="417679"/>
                  </a:cubicBezTo>
                  <a:cubicBezTo>
                    <a:pt x="1659936" y="299510"/>
                    <a:pt x="1560420" y="207501"/>
                    <a:pt x="1442251" y="212131"/>
                  </a:cubicBezTo>
                  <a:cubicBezTo>
                    <a:pt x="1344652" y="215902"/>
                    <a:pt x="1264814" y="284528"/>
                    <a:pt x="1242689" y="374916"/>
                  </a:cubicBezTo>
                  <a:cubicBezTo>
                    <a:pt x="1232105" y="369625"/>
                    <a:pt x="1213022" y="362183"/>
                    <a:pt x="1196453" y="359107"/>
                  </a:cubicBezTo>
                  <a:cubicBezTo>
                    <a:pt x="1191260" y="326200"/>
                    <a:pt x="1180842" y="293557"/>
                    <a:pt x="1164736" y="262402"/>
                  </a:cubicBezTo>
                  <a:cubicBezTo>
                    <a:pt x="1090355" y="118700"/>
                    <a:pt x="921319" y="55796"/>
                    <a:pt x="773318" y="110333"/>
                  </a:cubicBezTo>
                  <a:cubicBezTo>
                    <a:pt x="679589" y="1291"/>
                    <a:pt x="519979" y="-33369"/>
                    <a:pt x="386795" y="35555"/>
                  </a:cubicBezTo>
                  <a:cubicBezTo>
                    <a:pt x="294025" y="83610"/>
                    <a:pt x="232972" y="172708"/>
                    <a:pt x="218520" y="271927"/>
                  </a:cubicBezTo>
                  <a:cubicBezTo>
                    <a:pt x="202413" y="277252"/>
                    <a:pt x="186703" y="283833"/>
                    <a:pt x="171523" y="291672"/>
                  </a:cubicBezTo>
                  <a:cubicBezTo>
                    <a:pt x="15915" y="372270"/>
                    <a:pt x="-45006" y="563895"/>
                    <a:pt x="35593" y="719503"/>
                  </a:cubicBezTo>
                  <a:cubicBezTo>
                    <a:pt x="72337" y="790610"/>
                    <a:pt x="133588" y="843526"/>
                    <a:pt x="205555" y="870646"/>
                  </a:cubicBezTo>
                  <a:cubicBezTo>
                    <a:pt x="204530" y="923001"/>
                    <a:pt x="216271" y="975553"/>
                    <a:pt x="240877" y="1023079"/>
                  </a:cubicBezTo>
                  <a:cubicBezTo>
                    <a:pt x="321476" y="1178687"/>
                    <a:pt x="513100" y="1239608"/>
                    <a:pt x="668708" y="1159042"/>
                  </a:cubicBezTo>
                  <a:cubicBezTo>
                    <a:pt x="709487" y="1137942"/>
                    <a:pt x="744544" y="1108672"/>
                    <a:pt x="772259" y="1073515"/>
                  </a:cubicBezTo>
                  <a:cubicBezTo>
                    <a:pt x="847633" y="1093789"/>
                    <a:pt x="929356" y="1086083"/>
                    <a:pt x="1000959" y="1049008"/>
                  </a:cubicBezTo>
                  <a:cubicBezTo>
                    <a:pt x="1007507" y="1045635"/>
                    <a:pt x="1013824" y="1041997"/>
                    <a:pt x="1019976" y="1038227"/>
                  </a:cubicBezTo>
                  <a:cubicBezTo>
                    <a:pt x="1029501" y="1052018"/>
                    <a:pt x="1040580" y="1067165"/>
                    <a:pt x="1046632" y="1073714"/>
                  </a:cubicBezTo>
                  <a:cubicBezTo>
                    <a:pt x="1087643" y="1118098"/>
                    <a:pt x="1147174" y="1144920"/>
                    <a:pt x="1212295" y="1142406"/>
                  </a:cubicBezTo>
                  <a:cubicBezTo>
                    <a:pt x="1272355" y="1140025"/>
                    <a:pt x="1325735" y="1113170"/>
                    <a:pt x="1363041" y="1071696"/>
                  </a:cubicBezTo>
                  <a:cubicBezTo>
                    <a:pt x="1400645" y="1141249"/>
                    <a:pt x="1475489" y="1187187"/>
                    <a:pt x="1559825" y="1183913"/>
                  </a:cubicBezTo>
                  <a:cubicBezTo>
                    <a:pt x="1677961" y="1179349"/>
                    <a:pt x="1770003" y="1079766"/>
                    <a:pt x="1765406" y="961630"/>
                  </a:cubicBezTo>
                </a:path>
              </a:pathLst>
            </a:custGeom>
            <a:solidFill>
              <a:srgbClr val="FAE38E"/>
            </a:solidFill>
            <a:ln w="8467" cap="flat">
              <a:noFill/>
              <a:prstDash val="solid"/>
              <a:miter/>
            </a:ln>
          </p:spPr>
          <p:txBody>
            <a:bodyPr rtlCol="0" anchor="ctr"/>
            <a:lstStyle/>
            <a:p>
              <a:endParaRPr lang="en-US"/>
            </a:p>
          </p:txBody>
        </p:sp>
        <p:sp>
          <p:nvSpPr>
            <p:cNvPr id="53" name="Graphic 135">
              <a:extLst>
                <a:ext uri="{FF2B5EF4-FFF2-40B4-BE49-F238E27FC236}">
                  <a16:creationId xmlns:a16="http://schemas.microsoft.com/office/drawing/2014/main" id="{71FDC3D7-C95E-44D5-A3DF-8C7E7848AAE3}"/>
                </a:ext>
              </a:extLst>
            </p:cNvPr>
            <p:cNvSpPr/>
            <p:nvPr/>
          </p:nvSpPr>
          <p:spPr>
            <a:xfrm>
              <a:off x="10997585" y="450772"/>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sp>
          <p:nvSpPr>
            <p:cNvPr id="54" name="Graphic 135">
              <a:extLst>
                <a:ext uri="{FF2B5EF4-FFF2-40B4-BE49-F238E27FC236}">
                  <a16:creationId xmlns:a16="http://schemas.microsoft.com/office/drawing/2014/main" id="{33D86DC6-5F5B-4915-A463-0BAFE66127C7}"/>
                </a:ext>
              </a:extLst>
            </p:cNvPr>
            <p:cNvSpPr/>
            <p:nvPr/>
          </p:nvSpPr>
          <p:spPr>
            <a:xfrm flipH="1">
              <a:off x="9493765" y="453911"/>
              <a:ext cx="1785748" cy="1096962"/>
            </a:xfrm>
            <a:custGeom>
              <a:avLst/>
              <a:gdLst>
                <a:gd name="connsiteX0" fmla="*/ 1347193 w 1785748"/>
                <a:gd name="connsiteY0" fmla="*/ 916590 h 1096962"/>
                <a:gd name="connsiteX1" fmla="*/ 1327647 w 1785748"/>
                <a:gd name="connsiteY1" fmla="*/ 814792 h 1096962"/>
                <a:gd name="connsiteX2" fmla="*/ 1275854 w 1785748"/>
                <a:gd name="connsiteY2" fmla="*/ 814031 h 1096962"/>
                <a:gd name="connsiteX3" fmla="*/ 1264213 w 1785748"/>
                <a:gd name="connsiteY3" fmla="*/ 868767 h 1096962"/>
                <a:gd name="connsiteX4" fmla="*/ 1244733 w 1785748"/>
                <a:gd name="connsiteY4" fmla="*/ 864632 h 1096962"/>
                <a:gd name="connsiteX5" fmla="*/ 1256375 w 1785748"/>
                <a:gd name="connsiteY5" fmla="*/ 809897 h 1096962"/>
                <a:gd name="connsiteX6" fmla="*/ 1210569 w 1785748"/>
                <a:gd name="connsiteY6" fmla="*/ 790648 h 1096962"/>
                <a:gd name="connsiteX7" fmla="*/ 1152393 w 1785748"/>
                <a:gd name="connsiteY7" fmla="*/ 876406 h 1096962"/>
                <a:gd name="connsiteX8" fmla="*/ 1132682 w 1785748"/>
                <a:gd name="connsiteY8" fmla="*/ 863012 h 1096962"/>
                <a:gd name="connsiteX9" fmla="*/ 1190857 w 1785748"/>
                <a:gd name="connsiteY9" fmla="*/ 777221 h 1096962"/>
                <a:gd name="connsiteX10" fmla="*/ 1154741 w 1785748"/>
                <a:gd name="connsiteY10" fmla="*/ 740080 h 1096962"/>
                <a:gd name="connsiteX11" fmla="*/ 1107778 w 1785748"/>
                <a:gd name="connsiteY11" fmla="*/ 770540 h 1096962"/>
                <a:gd name="connsiteX12" fmla="*/ 1096963 w 1785748"/>
                <a:gd name="connsiteY12" fmla="*/ 753871 h 1096962"/>
                <a:gd name="connsiteX13" fmla="*/ 1143927 w 1785748"/>
                <a:gd name="connsiteY13" fmla="*/ 723378 h 1096962"/>
                <a:gd name="connsiteX14" fmla="*/ 1125108 w 1785748"/>
                <a:gd name="connsiteY14" fmla="*/ 677374 h 1096962"/>
                <a:gd name="connsiteX15" fmla="*/ 1081022 w 1785748"/>
                <a:gd name="connsiteY15" fmla="*/ 686634 h 1096962"/>
                <a:gd name="connsiteX16" fmla="*/ 1079004 w 1785748"/>
                <a:gd name="connsiteY16" fmla="*/ 660506 h 1096962"/>
                <a:gd name="connsiteX17" fmla="*/ 1079236 w 1785748"/>
                <a:gd name="connsiteY17" fmla="*/ 661962 h 1096962"/>
                <a:gd name="connsiteX18" fmla="*/ 1120610 w 1785748"/>
                <a:gd name="connsiteY18" fmla="*/ 653958 h 1096962"/>
                <a:gd name="connsiteX19" fmla="*/ 1121437 w 1785748"/>
                <a:gd name="connsiteY19" fmla="*/ 602133 h 1096962"/>
                <a:gd name="connsiteX20" fmla="*/ 1066668 w 1785748"/>
                <a:gd name="connsiteY20" fmla="*/ 590524 h 1096962"/>
                <a:gd name="connsiteX21" fmla="*/ 1070835 w 1785748"/>
                <a:gd name="connsiteY21" fmla="*/ 571077 h 1096962"/>
                <a:gd name="connsiteX22" fmla="*/ 1125571 w 1785748"/>
                <a:gd name="connsiteY22" fmla="*/ 582686 h 1096962"/>
                <a:gd name="connsiteX23" fmla="*/ 1144820 w 1785748"/>
                <a:gd name="connsiteY23" fmla="*/ 536913 h 1096962"/>
                <a:gd name="connsiteX24" fmla="*/ 1071695 w 1785748"/>
                <a:gd name="connsiteY24" fmla="*/ 486444 h 1096962"/>
                <a:gd name="connsiteX25" fmla="*/ 1080394 w 1785748"/>
                <a:gd name="connsiteY25" fmla="*/ 465045 h 1096962"/>
                <a:gd name="connsiteX26" fmla="*/ 1158181 w 1785748"/>
                <a:gd name="connsiteY26" fmla="*/ 517201 h 1096962"/>
                <a:gd name="connsiteX27" fmla="*/ 1195355 w 1785748"/>
                <a:gd name="connsiteY27" fmla="*/ 481086 h 1096962"/>
                <a:gd name="connsiteX28" fmla="*/ 1164862 w 1785748"/>
                <a:gd name="connsiteY28" fmla="*/ 434155 h 1096962"/>
                <a:gd name="connsiteX29" fmla="*/ 1181564 w 1785748"/>
                <a:gd name="connsiteY29" fmla="*/ 423274 h 1096962"/>
                <a:gd name="connsiteX30" fmla="*/ 1212057 w 1785748"/>
                <a:gd name="connsiteY30" fmla="*/ 470205 h 1096962"/>
                <a:gd name="connsiteX31" fmla="*/ 1258028 w 1785748"/>
                <a:gd name="connsiteY31" fmla="*/ 451453 h 1096962"/>
                <a:gd name="connsiteX32" fmla="*/ 1238548 w 1785748"/>
                <a:gd name="connsiteY32" fmla="*/ 349654 h 1096962"/>
                <a:gd name="connsiteX33" fmla="*/ 1261964 w 1785748"/>
                <a:gd name="connsiteY33" fmla="*/ 345156 h 1096962"/>
                <a:gd name="connsiteX34" fmla="*/ 1281444 w 1785748"/>
                <a:gd name="connsiteY34" fmla="*/ 446988 h 1096962"/>
                <a:gd name="connsiteX35" fmla="*/ 1333269 w 1785748"/>
                <a:gd name="connsiteY35" fmla="*/ 447715 h 1096962"/>
                <a:gd name="connsiteX36" fmla="*/ 1344911 w 1785748"/>
                <a:gd name="connsiteY36" fmla="*/ 392980 h 1096962"/>
                <a:gd name="connsiteX37" fmla="*/ 1364391 w 1785748"/>
                <a:gd name="connsiteY37" fmla="*/ 397114 h 1096962"/>
                <a:gd name="connsiteX38" fmla="*/ 1352749 w 1785748"/>
                <a:gd name="connsiteY38" fmla="*/ 451849 h 1096962"/>
                <a:gd name="connsiteX39" fmla="*/ 1398555 w 1785748"/>
                <a:gd name="connsiteY39" fmla="*/ 471131 h 1096962"/>
                <a:gd name="connsiteX40" fmla="*/ 1456763 w 1785748"/>
                <a:gd name="connsiteY40" fmla="*/ 385340 h 1096962"/>
                <a:gd name="connsiteX41" fmla="*/ 1476475 w 1785748"/>
                <a:gd name="connsiteY41" fmla="*/ 398701 h 1096962"/>
                <a:gd name="connsiteX42" fmla="*/ 1418266 w 1785748"/>
                <a:gd name="connsiteY42" fmla="*/ 484525 h 1096962"/>
                <a:gd name="connsiteX43" fmla="*/ 1454382 w 1785748"/>
                <a:gd name="connsiteY43" fmla="*/ 521699 h 1096962"/>
                <a:gd name="connsiteX44" fmla="*/ 1501313 w 1785748"/>
                <a:gd name="connsiteY44" fmla="*/ 491206 h 1096962"/>
                <a:gd name="connsiteX45" fmla="*/ 1512160 w 1785748"/>
                <a:gd name="connsiteY45" fmla="*/ 507875 h 1096962"/>
                <a:gd name="connsiteX46" fmla="*/ 1465230 w 1785748"/>
                <a:gd name="connsiteY46" fmla="*/ 538368 h 1096962"/>
                <a:gd name="connsiteX47" fmla="*/ 1483982 w 1785748"/>
                <a:gd name="connsiteY47" fmla="*/ 584373 h 1096962"/>
                <a:gd name="connsiteX48" fmla="*/ 1585748 w 1785748"/>
                <a:gd name="connsiteY48" fmla="*/ 564860 h 1096962"/>
                <a:gd name="connsiteX49" fmla="*/ 1590246 w 1785748"/>
                <a:gd name="connsiteY49" fmla="*/ 588275 h 1096962"/>
                <a:gd name="connsiteX50" fmla="*/ 1488480 w 1785748"/>
                <a:gd name="connsiteY50" fmla="*/ 607755 h 1096962"/>
                <a:gd name="connsiteX51" fmla="*/ 1487753 w 1785748"/>
                <a:gd name="connsiteY51" fmla="*/ 659613 h 1096962"/>
                <a:gd name="connsiteX52" fmla="*/ 1542422 w 1785748"/>
                <a:gd name="connsiteY52" fmla="*/ 671255 h 1096962"/>
                <a:gd name="connsiteX53" fmla="*/ 1538354 w 1785748"/>
                <a:gd name="connsiteY53" fmla="*/ 690702 h 1096962"/>
                <a:gd name="connsiteX54" fmla="*/ 1483552 w 1785748"/>
                <a:gd name="connsiteY54" fmla="*/ 679060 h 1096962"/>
                <a:gd name="connsiteX55" fmla="*/ 1464271 w 1785748"/>
                <a:gd name="connsiteY55" fmla="*/ 724833 h 1096962"/>
                <a:gd name="connsiteX56" fmla="*/ 1550095 w 1785748"/>
                <a:gd name="connsiteY56" fmla="*/ 783042 h 1096962"/>
                <a:gd name="connsiteX57" fmla="*/ 1536701 w 1785748"/>
                <a:gd name="connsiteY57" fmla="*/ 802786 h 1096962"/>
                <a:gd name="connsiteX58" fmla="*/ 1450942 w 1785748"/>
                <a:gd name="connsiteY58" fmla="*/ 744611 h 1096962"/>
                <a:gd name="connsiteX59" fmla="*/ 1413735 w 1785748"/>
                <a:gd name="connsiteY59" fmla="*/ 780660 h 1096962"/>
                <a:gd name="connsiteX60" fmla="*/ 1444262 w 1785748"/>
                <a:gd name="connsiteY60" fmla="*/ 827624 h 1096962"/>
                <a:gd name="connsiteX61" fmla="*/ 1427527 w 1785748"/>
                <a:gd name="connsiteY61" fmla="*/ 838439 h 1096962"/>
                <a:gd name="connsiteX62" fmla="*/ 1397067 w 1785748"/>
                <a:gd name="connsiteY62" fmla="*/ 791541 h 1096962"/>
                <a:gd name="connsiteX63" fmla="*/ 1351095 w 1785748"/>
                <a:gd name="connsiteY63" fmla="*/ 810294 h 1096962"/>
                <a:gd name="connsiteX64" fmla="*/ 1370575 w 1785748"/>
                <a:gd name="connsiteY64" fmla="*/ 912092 h 1096962"/>
                <a:gd name="connsiteX65" fmla="*/ 582646 w 1785748"/>
                <a:gd name="connsiteY65" fmla="*/ 977444 h 1096962"/>
                <a:gd name="connsiteX66" fmla="*/ 315483 w 1785748"/>
                <a:gd name="connsiteY66" fmla="*/ 900517 h 1096962"/>
                <a:gd name="connsiteX67" fmla="*/ 306884 w 1785748"/>
                <a:gd name="connsiteY67" fmla="*/ 727975 h 1096962"/>
                <a:gd name="connsiteX68" fmla="*/ 119427 w 1785748"/>
                <a:gd name="connsiteY68" fmla="*/ 627037 h 1096962"/>
                <a:gd name="connsiteX69" fmla="*/ 196387 w 1785748"/>
                <a:gd name="connsiteY69" fmla="*/ 359940 h 1096962"/>
                <a:gd name="connsiteX70" fmla="*/ 290976 w 1785748"/>
                <a:gd name="connsiteY70" fmla="*/ 335367 h 1096962"/>
                <a:gd name="connsiteX71" fmla="*/ 387549 w 1785748"/>
                <a:gd name="connsiteY71" fmla="*/ 119467 h 1096962"/>
                <a:gd name="connsiteX72" fmla="*/ 654712 w 1785748"/>
                <a:gd name="connsiteY72" fmla="*/ 196427 h 1096962"/>
                <a:gd name="connsiteX73" fmla="*/ 668140 w 1785748"/>
                <a:gd name="connsiteY73" fmla="*/ 226259 h 1096962"/>
                <a:gd name="connsiteX74" fmla="*/ 711201 w 1785748"/>
                <a:gd name="connsiteY74" fmla="*/ 194079 h 1096962"/>
                <a:gd name="connsiteX75" fmla="*/ 978364 w 1785748"/>
                <a:gd name="connsiteY75" fmla="*/ 271073 h 1096962"/>
                <a:gd name="connsiteX76" fmla="*/ 904446 w 1785748"/>
                <a:gd name="connsiteY76" fmla="*/ 536450 h 1096962"/>
                <a:gd name="connsiteX77" fmla="*/ 961794 w 1785748"/>
                <a:gd name="connsiteY77" fmla="*/ 601074 h 1096962"/>
                <a:gd name="connsiteX78" fmla="*/ 884833 w 1785748"/>
                <a:gd name="connsiteY78" fmla="*/ 868204 h 1096962"/>
                <a:gd name="connsiteX79" fmla="*/ 677102 w 1785748"/>
                <a:gd name="connsiteY79" fmla="*/ 857356 h 1096962"/>
                <a:gd name="connsiteX80" fmla="*/ 582646 w 1785748"/>
                <a:gd name="connsiteY80" fmla="*/ 977444 h 1096962"/>
                <a:gd name="connsiteX81" fmla="*/ 1630165 w 1785748"/>
                <a:gd name="connsiteY81" fmla="*/ 851999 h 1096962"/>
                <a:gd name="connsiteX82" fmla="*/ 1605658 w 1785748"/>
                <a:gd name="connsiteY82" fmla="*/ 769118 h 1096962"/>
                <a:gd name="connsiteX83" fmla="*/ 1785310 w 1785748"/>
                <a:gd name="connsiteY83" fmla="*/ 560229 h 1096962"/>
                <a:gd name="connsiteX84" fmla="*/ 1576157 w 1785748"/>
                <a:gd name="connsiteY84" fmla="*/ 377072 h 1096962"/>
                <a:gd name="connsiteX85" fmla="*/ 1523471 w 1785748"/>
                <a:gd name="connsiteY85" fmla="*/ 387886 h 1096962"/>
                <a:gd name="connsiteX86" fmla="*/ 1524034 w 1785748"/>
                <a:gd name="connsiteY86" fmla="*/ 355210 h 1096962"/>
                <a:gd name="connsiteX87" fmla="*/ 1314880 w 1785748"/>
                <a:gd name="connsiteY87" fmla="*/ 172086 h 1096962"/>
                <a:gd name="connsiteX88" fmla="*/ 1135758 w 1785748"/>
                <a:gd name="connsiteY88" fmla="*/ 326503 h 1096962"/>
                <a:gd name="connsiteX89" fmla="*/ 1092928 w 1785748"/>
                <a:gd name="connsiteY89" fmla="*/ 313142 h 1096962"/>
                <a:gd name="connsiteX90" fmla="*/ 1061377 w 1785748"/>
                <a:gd name="connsiteY90" fmla="*/ 225168 h 1096962"/>
                <a:gd name="connsiteX91" fmla="*/ 698335 w 1785748"/>
                <a:gd name="connsiteY91" fmla="*/ 95356 h 1096962"/>
                <a:gd name="connsiteX92" fmla="*/ 341677 w 1785748"/>
                <a:gd name="connsiteY92" fmla="*/ 36387 h 1096962"/>
                <a:gd name="connsiteX93" fmla="*/ 193146 w 1785748"/>
                <a:gd name="connsiteY93" fmla="*/ 257546 h 1096962"/>
                <a:gd name="connsiteX94" fmla="*/ 150482 w 1785748"/>
                <a:gd name="connsiteY94" fmla="*/ 276861 h 1096962"/>
                <a:gd name="connsiteX95" fmla="*/ 36414 w 1785748"/>
                <a:gd name="connsiteY95" fmla="*/ 672942 h 1096962"/>
                <a:gd name="connsiteX96" fmla="*/ 196189 w 1785748"/>
                <a:gd name="connsiteY96" fmla="*/ 807416 h 1096962"/>
                <a:gd name="connsiteX97" fmla="*/ 232437 w 1785748"/>
                <a:gd name="connsiteY97" fmla="*/ 946455 h 1096962"/>
                <a:gd name="connsiteX98" fmla="*/ 628518 w 1785748"/>
                <a:gd name="connsiteY98" fmla="*/ 1060556 h 1096962"/>
                <a:gd name="connsiteX99" fmla="*/ 721420 w 1785748"/>
                <a:gd name="connsiteY99" fmla="*/ 979462 h 1096962"/>
                <a:gd name="connsiteX100" fmla="*/ 930705 w 1785748"/>
                <a:gd name="connsiteY100" fmla="*/ 951250 h 1096962"/>
                <a:gd name="connsiteX101" fmla="*/ 947903 w 1785748"/>
                <a:gd name="connsiteY101" fmla="*/ 940899 h 1096962"/>
                <a:gd name="connsiteX102" fmla="*/ 973237 w 1785748"/>
                <a:gd name="connsiteY102" fmla="*/ 972781 h 1096962"/>
                <a:gd name="connsiteX103" fmla="*/ 1127026 w 1785748"/>
                <a:gd name="connsiteY103" fmla="*/ 1031717 h 1096962"/>
                <a:gd name="connsiteX104" fmla="*/ 1263617 w 1785748"/>
                <a:gd name="connsiteY104" fmla="*/ 963057 h 1096962"/>
                <a:gd name="connsiteX105" fmla="*/ 1447040 w 1785748"/>
                <a:gd name="connsiteY105" fmla="*/ 1061119 h 1096962"/>
                <a:gd name="connsiteX106" fmla="*/ 1630165 w 1785748"/>
                <a:gd name="connsiteY106" fmla="*/ 851999 h 109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785748" h="1096962">
                  <a:moveTo>
                    <a:pt x="1347193" y="916590"/>
                  </a:moveTo>
                  <a:lnTo>
                    <a:pt x="1327647" y="814792"/>
                  </a:lnTo>
                  <a:cubicBezTo>
                    <a:pt x="1310052" y="817007"/>
                    <a:pt x="1292655" y="816644"/>
                    <a:pt x="1275854" y="814031"/>
                  </a:cubicBezTo>
                  <a:lnTo>
                    <a:pt x="1264213" y="868767"/>
                  </a:lnTo>
                  <a:lnTo>
                    <a:pt x="1244733" y="864632"/>
                  </a:lnTo>
                  <a:lnTo>
                    <a:pt x="1256375" y="809897"/>
                  </a:lnTo>
                  <a:cubicBezTo>
                    <a:pt x="1240202" y="805531"/>
                    <a:pt x="1224856" y="799016"/>
                    <a:pt x="1210569" y="790648"/>
                  </a:cubicBezTo>
                  <a:lnTo>
                    <a:pt x="1152393" y="876406"/>
                  </a:lnTo>
                  <a:lnTo>
                    <a:pt x="1132682" y="863012"/>
                  </a:lnTo>
                  <a:lnTo>
                    <a:pt x="1190857" y="777221"/>
                  </a:lnTo>
                  <a:cubicBezTo>
                    <a:pt x="1177264" y="766671"/>
                    <a:pt x="1165027" y="754169"/>
                    <a:pt x="1154741" y="740080"/>
                  </a:cubicBezTo>
                  <a:lnTo>
                    <a:pt x="1107778" y="770540"/>
                  </a:lnTo>
                  <a:lnTo>
                    <a:pt x="1096963" y="753871"/>
                  </a:lnTo>
                  <a:lnTo>
                    <a:pt x="1143927" y="723378"/>
                  </a:lnTo>
                  <a:cubicBezTo>
                    <a:pt x="1135725" y="709256"/>
                    <a:pt x="1129408" y="693844"/>
                    <a:pt x="1125108" y="677374"/>
                  </a:cubicBezTo>
                  <a:lnTo>
                    <a:pt x="1081022" y="686634"/>
                  </a:lnTo>
                  <a:cubicBezTo>
                    <a:pt x="1080724" y="677903"/>
                    <a:pt x="1080096" y="669205"/>
                    <a:pt x="1079004" y="660506"/>
                  </a:cubicBezTo>
                  <a:cubicBezTo>
                    <a:pt x="1079071" y="660969"/>
                    <a:pt x="1079203" y="661432"/>
                    <a:pt x="1079236" y="661962"/>
                  </a:cubicBezTo>
                  <a:lnTo>
                    <a:pt x="1120610" y="653958"/>
                  </a:lnTo>
                  <a:cubicBezTo>
                    <a:pt x="1118394" y="636396"/>
                    <a:pt x="1118758" y="618967"/>
                    <a:pt x="1121437" y="602133"/>
                  </a:cubicBezTo>
                  <a:lnTo>
                    <a:pt x="1066668" y="590524"/>
                  </a:lnTo>
                  <a:lnTo>
                    <a:pt x="1070835" y="571077"/>
                  </a:lnTo>
                  <a:lnTo>
                    <a:pt x="1125571" y="582686"/>
                  </a:lnTo>
                  <a:cubicBezTo>
                    <a:pt x="1129937" y="566546"/>
                    <a:pt x="1136452" y="551134"/>
                    <a:pt x="1144820" y="536913"/>
                  </a:cubicBezTo>
                  <a:lnTo>
                    <a:pt x="1071695" y="486444"/>
                  </a:lnTo>
                  <a:cubicBezTo>
                    <a:pt x="1074903" y="479399"/>
                    <a:pt x="1077781" y="472255"/>
                    <a:pt x="1080394" y="465045"/>
                  </a:cubicBezTo>
                  <a:lnTo>
                    <a:pt x="1158181" y="517201"/>
                  </a:lnTo>
                  <a:cubicBezTo>
                    <a:pt x="1168764" y="503542"/>
                    <a:pt x="1181266" y="491372"/>
                    <a:pt x="1195355" y="481086"/>
                  </a:cubicBezTo>
                  <a:lnTo>
                    <a:pt x="1164862" y="434155"/>
                  </a:lnTo>
                  <a:lnTo>
                    <a:pt x="1181564" y="423274"/>
                  </a:lnTo>
                  <a:lnTo>
                    <a:pt x="1212057" y="470205"/>
                  </a:lnTo>
                  <a:cubicBezTo>
                    <a:pt x="1226146" y="462069"/>
                    <a:pt x="1241624" y="455719"/>
                    <a:pt x="1258028" y="451453"/>
                  </a:cubicBezTo>
                  <a:lnTo>
                    <a:pt x="1238548" y="349654"/>
                  </a:lnTo>
                  <a:lnTo>
                    <a:pt x="1261964" y="345156"/>
                  </a:lnTo>
                  <a:lnTo>
                    <a:pt x="1281444" y="446988"/>
                  </a:lnTo>
                  <a:cubicBezTo>
                    <a:pt x="1299039" y="444772"/>
                    <a:pt x="1316501" y="445103"/>
                    <a:pt x="1333269" y="447715"/>
                  </a:cubicBezTo>
                  <a:lnTo>
                    <a:pt x="1344911" y="392980"/>
                  </a:lnTo>
                  <a:lnTo>
                    <a:pt x="1364391" y="397114"/>
                  </a:lnTo>
                  <a:lnTo>
                    <a:pt x="1352749" y="451849"/>
                  </a:lnTo>
                  <a:cubicBezTo>
                    <a:pt x="1368889" y="456215"/>
                    <a:pt x="1384267" y="462730"/>
                    <a:pt x="1398555" y="471131"/>
                  </a:cubicBezTo>
                  <a:lnTo>
                    <a:pt x="1456763" y="385340"/>
                  </a:lnTo>
                  <a:lnTo>
                    <a:pt x="1476475" y="398701"/>
                  </a:lnTo>
                  <a:lnTo>
                    <a:pt x="1418266" y="484525"/>
                  </a:lnTo>
                  <a:cubicBezTo>
                    <a:pt x="1431859" y="495076"/>
                    <a:pt x="1444096" y="507577"/>
                    <a:pt x="1454382" y="521699"/>
                  </a:cubicBezTo>
                  <a:lnTo>
                    <a:pt x="1501313" y="491206"/>
                  </a:lnTo>
                  <a:lnTo>
                    <a:pt x="1512160" y="507875"/>
                  </a:lnTo>
                  <a:lnTo>
                    <a:pt x="1465230" y="538368"/>
                  </a:lnTo>
                  <a:cubicBezTo>
                    <a:pt x="1473366" y="552490"/>
                    <a:pt x="1479749" y="567902"/>
                    <a:pt x="1483982" y="584373"/>
                  </a:cubicBezTo>
                  <a:lnTo>
                    <a:pt x="1585748" y="564860"/>
                  </a:lnTo>
                  <a:lnTo>
                    <a:pt x="1590246" y="588275"/>
                  </a:lnTo>
                  <a:lnTo>
                    <a:pt x="1488480" y="607755"/>
                  </a:lnTo>
                  <a:cubicBezTo>
                    <a:pt x="1490696" y="625383"/>
                    <a:pt x="1490365" y="642812"/>
                    <a:pt x="1487753" y="659613"/>
                  </a:cubicBezTo>
                  <a:lnTo>
                    <a:pt x="1542422" y="671255"/>
                  </a:lnTo>
                  <a:lnTo>
                    <a:pt x="1538354" y="690702"/>
                  </a:lnTo>
                  <a:lnTo>
                    <a:pt x="1483552" y="679060"/>
                  </a:lnTo>
                  <a:cubicBezTo>
                    <a:pt x="1479187" y="695200"/>
                    <a:pt x="1472738" y="710612"/>
                    <a:pt x="1464271" y="724833"/>
                  </a:cubicBezTo>
                  <a:lnTo>
                    <a:pt x="1550095" y="783042"/>
                  </a:lnTo>
                  <a:lnTo>
                    <a:pt x="1536701" y="802786"/>
                  </a:lnTo>
                  <a:lnTo>
                    <a:pt x="1450942" y="744611"/>
                  </a:lnTo>
                  <a:cubicBezTo>
                    <a:pt x="1440392" y="758204"/>
                    <a:pt x="1427858" y="770375"/>
                    <a:pt x="1413735" y="780660"/>
                  </a:cubicBezTo>
                  <a:lnTo>
                    <a:pt x="1444262" y="827624"/>
                  </a:lnTo>
                  <a:lnTo>
                    <a:pt x="1427527" y="838439"/>
                  </a:lnTo>
                  <a:lnTo>
                    <a:pt x="1397067" y="791541"/>
                  </a:lnTo>
                  <a:cubicBezTo>
                    <a:pt x="1382911" y="799677"/>
                    <a:pt x="1367500" y="806060"/>
                    <a:pt x="1351095" y="810294"/>
                  </a:cubicBezTo>
                  <a:lnTo>
                    <a:pt x="1370575" y="912092"/>
                  </a:lnTo>
                  <a:close/>
                  <a:moveTo>
                    <a:pt x="582646" y="977444"/>
                  </a:moveTo>
                  <a:cubicBezTo>
                    <a:pt x="487628" y="1029997"/>
                    <a:pt x="368003" y="995535"/>
                    <a:pt x="315483" y="900517"/>
                  </a:cubicBezTo>
                  <a:cubicBezTo>
                    <a:pt x="284957" y="845285"/>
                    <a:pt x="283832" y="781818"/>
                    <a:pt x="306884" y="727975"/>
                  </a:cubicBezTo>
                  <a:cubicBezTo>
                    <a:pt x="232404" y="733796"/>
                    <a:pt x="157891" y="696655"/>
                    <a:pt x="119427" y="627037"/>
                  </a:cubicBezTo>
                  <a:cubicBezTo>
                    <a:pt x="66874" y="532018"/>
                    <a:pt x="101336" y="412426"/>
                    <a:pt x="196387" y="359940"/>
                  </a:cubicBezTo>
                  <a:cubicBezTo>
                    <a:pt x="226418" y="343304"/>
                    <a:pt x="258961" y="335400"/>
                    <a:pt x="290976" y="335367"/>
                  </a:cubicBezTo>
                  <a:cubicBezTo>
                    <a:pt x="271926" y="252056"/>
                    <a:pt x="309067" y="162858"/>
                    <a:pt x="387549" y="119467"/>
                  </a:cubicBezTo>
                  <a:cubicBezTo>
                    <a:pt x="482634" y="66914"/>
                    <a:pt x="602192" y="101409"/>
                    <a:pt x="654712" y="196427"/>
                  </a:cubicBezTo>
                  <a:cubicBezTo>
                    <a:pt x="660070" y="206151"/>
                    <a:pt x="664502" y="216106"/>
                    <a:pt x="668140" y="226259"/>
                  </a:cubicBezTo>
                  <a:cubicBezTo>
                    <a:pt x="680641" y="213890"/>
                    <a:pt x="695061" y="203042"/>
                    <a:pt x="711201" y="194079"/>
                  </a:cubicBezTo>
                  <a:cubicBezTo>
                    <a:pt x="806219" y="141559"/>
                    <a:pt x="925811" y="176021"/>
                    <a:pt x="978364" y="271073"/>
                  </a:cubicBezTo>
                  <a:cubicBezTo>
                    <a:pt x="1030288" y="365033"/>
                    <a:pt x="997116" y="483103"/>
                    <a:pt x="904446" y="536450"/>
                  </a:cubicBezTo>
                  <a:cubicBezTo>
                    <a:pt x="927431" y="552953"/>
                    <a:pt x="947209" y="574649"/>
                    <a:pt x="961794" y="601074"/>
                  </a:cubicBezTo>
                  <a:cubicBezTo>
                    <a:pt x="1014314" y="696093"/>
                    <a:pt x="979852" y="815685"/>
                    <a:pt x="884833" y="868204"/>
                  </a:cubicBezTo>
                  <a:cubicBezTo>
                    <a:pt x="817034" y="905676"/>
                    <a:pt x="736667" y="898863"/>
                    <a:pt x="677102" y="857356"/>
                  </a:cubicBezTo>
                  <a:cubicBezTo>
                    <a:pt x="663642" y="906701"/>
                    <a:pt x="630966" y="950787"/>
                    <a:pt x="582646" y="977444"/>
                  </a:cubicBezTo>
                  <a:close/>
                  <a:moveTo>
                    <a:pt x="1630165" y="851999"/>
                  </a:moveTo>
                  <a:cubicBezTo>
                    <a:pt x="1628180" y="821869"/>
                    <a:pt x="1619515" y="793790"/>
                    <a:pt x="1605658" y="769118"/>
                  </a:cubicBezTo>
                  <a:cubicBezTo>
                    <a:pt x="1712252" y="760155"/>
                    <a:pt x="1792420" y="667386"/>
                    <a:pt x="1785310" y="560229"/>
                  </a:cubicBezTo>
                  <a:cubicBezTo>
                    <a:pt x="1778166" y="451916"/>
                    <a:pt x="1684470" y="369895"/>
                    <a:pt x="1576157" y="377072"/>
                  </a:cubicBezTo>
                  <a:cubicBezTo>
                    <a:pt x="1557735" y="378328"/>
                    <a:pt x="1540107" y="382066"/>
                    <a:pt x="1523471" y="387886"/>
                  </a:cubicBezTo>
                  <a:cubicBezTo>
                    <a:pt x="1524596" y="377204"/>
                    <a:pt x="1524794" y="366290"/>
                    <a:pt x="1524034" y="355210"/>
                  </a:cubicBezTo>
                  <a:cubicBezTo>
                    <a:pt x="1516857" y="246863"/>
                    <a:pt x="1423227" y="164909"/>
                    <a:pt x="1314880" y="172086"/>
                  </a:cubicBezTo>
                  <a:cubicBezTo>
                    <a:pt x="1225352" y="178006"/>
                    <a:pt x="1153815" y="242994"/>
                    <a:pt x="1135758" y="326503"/>
                  </a:cubicBezTo>
                  <a:cubicBezTo>
                    <a:pt x="1125902" y="321906"/>
                    <a:pt x="1108208" y="315556"/>
                    <a:pt x="1092928" y="313142"/>
                  </a:cubicBezTo>
                  <a:cubicBezTo>
                    <a:pt x="1087339" y="283078"/>
                    <a:pt x="1076954" y="253346"/>
                    <a:pt x="1061377" y="225168"/>
                  </a:cubicBezTo>
                  <a:cubicBezTo>
                    <a:pt x="989542" y="95125"/>
                    <a:pt x="832810" y="41613"/>
                    <a:pt x="698335" y="95356"/>
                  </a:cubicBezTo>
                  <a:cubicBezTo>
                    <a:pt x="609567" y="-2374"/>
                    <a:pt x="462228" y="-30221"/>
                    <a:pt x="341677" y="36387"/>
                  </a:cubicBezTo>
                  <a:cubicBezTo>
                    <a:pt x="257738" y="82789"/>
                    <a:pt x="203895" y="166132"/>
                    <a:pt x="193146" y="257546"/>
                  </a:cubicBezTo>
                  <a:cubicBezTo>
                    <a:pt x="178495" y="262838"/>
                    <a:pt x="164241" y="269254"/>
                    <a:pt x="150482" y="276861"/>
                  </a:cubicBezTo>
                  <a:cubicBezTo>
                    <a:pt x="9658" y="354714"/>
                    <a:pt x="-41440" y="532117"/>
                    <a:pt x="36414" y="672942"/>
                  </a:cubicBezTo>
                  <a:cubicBezTo>
                    <a:pt x="71901" y="737269"/>
                    <a:pt x="129448" y="784331"/>
                    <a:pt x="196189" y="807416"/>
                  </a:cubicBezTo>
                  <a:cubicBezTo>
                    <a:pt x="196553" y="855504"/>
                    <a:pt x="208658" y="903427"/>
                    <a:pt x="232437" y="946455"/>
                  </a:cubicBezTo>
                  <a:cubicBezTo>
                    <a:pt x="310291" y="1087279"/>
                    <a:pt x="487694" y="1138410"/>
                    <a:pt x="628518" y="1060556"/>
                  </a:cubicBezTo>
                  <a:cubicBezTo>
                    <a:pt x="665395" y="1040184"/>
                    <a:pt x="696847" y="1012435"/>
                    <a:pt x="721420" y="979462"/>
                  </a:cubicBezTo>
                  <a:cubicBezTo>
                    <a:pt x="791105" y="996197"/>
                    <a:pt x="865916" y="987101"/>
                    <a:pt x="930705" y="951250"/>
                  </a:cubicBezTo>
                  <a:cubicBezTo>
                    <a:pt x="936659" y="948009"/>
                    <a:pt x="942347" y="944504"/>
                    <a:pt x="947903" y="940899"/>
                  </a:cubicBezTo>
                  <a:cubicBezTo>
                    <a:pt x="956965" y="953301"/>
                    <a:pt x="967549" y="966960"/>
                    <a:pt x="973237" y="972781"/>
                  </a:cubicBezTo>
                  <a:cubicBezTo>
                    <a:pt x="1011999" y="1012535"/>
                    <a:pt x="1067297" y="1035653"/>
                    <a:pt x="1127026" y="1031717"/>
                  </a:cubicBezTo>
                  <a:cubicBezTo>
                    <a:pt x="1182093" y="1028046"/>
                    <a:pt x="1230412" y="1002017"/>
                    <a:pt x="1263617" y="963057"/>
                  </a:cubicBezTo>
                  <a:cubicBezTo>
                    <a:pt x="1299865" y="1025962"/>
                    <a:pt x="1369715" y="1066245"/>
                    <a:pt x="1447040" y="1061119"/>
                  </a:cubicBezTo>
                  <a:cubicBezTo>
                    <a:pt x="1555354" y="1053975"/>
                    <a:pt x="1637375" y="960279"/>
                    <a:pt x="1630165" y="851999"/>
                  </a:cubicBezTo>
                </a:path>
              </a:pathLst>
            </a:custGeom>
            <a:solidFill>
              <a:srgbClr val="FAE38E"/>
            </a:solidFill>
            <a:ln w="8467" cap="flat">
              <a:noFill/>
              <a:prstDash val="solid"/>
              <a:miter/>
            </a:ln>
          </p:spPr>
          <p:txBody>
            <a:bodyPr rtlCol="0" anchor="ctr"/>
            <a:lstStyle/>
            <a:p>
              <a:endParaRPr lang="en-US"/>
            </a:p>
          </p:txBody>
        </p:sp>
        <p:sp>
          <p:nvSpPr>
            <p:cNvPr id="55" name="Graphic 135">
              <a:extLst>
                <a:ext uri="{FF2B5EF4-FFF2-40B4-BE49-F238E27FC236}">
                  <a16:creationId xmlns:a16="http://schemas.microsoft.com/office/drawing/2014/main" id="{5870C1FD-A4A1-4166-A811-F21B2B1A0AD8}"/>
                </a:ext>
              </a:extLst>
            </p:cNvPr>
            <p:cNvSpPr/>
            <p:nvPr/>
          </p:nvSpPr>
          <p:spPr>
            <a:xfrm>
              <a:off x="10488736" y="728223"/>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grpSp>
      <p:grpSp>
        <p:nvGrpSpPr>
          <p:cNvPr id="56" name="!!quat 3">
            <a:extLst>
              <a:ext uri="{FF2B5EF4-FFF2-40B4-BE49-F238E27FC236}">
                <a16:creationId xmlns:a16="http://schemas.microsoft.com/office/drawing/2014/main" id="{D739A1DD-0F80-49F0-9612-7E1001205E98}"/>
              </a:ext>
            </a:extLst>
          </p:cNvPr>
          <p:cNvGrpSpPr/>
          <p:nvPr/>
        </p:nvGrpSpPr>
        <p:grpSpPr>
          <a:xfrm rot="14954390" flipH="1" flipV="1">
            <a:off x="-7834633" y="6367694"/>
            <a:ext cx="8937503" cy="5912044"/>
            <a:chOff x="6364703" y="-1759645"/>
            <a:chExt cx="9208828" cy="5169866"/>
          </a:xfrm>
        </p:grpSpPr>
        <p:pic>
          <p:nvPicPr>
            <p:cNvPr id="57" name="Graphic 135">
              <a:extLst>
                <a:ext uri="{FF2B5EF4-FFF2-40B4-BE49-F238E27FC236}">
                  <a16:creationId xmlns:a16="http://schemas.microsoft.com/office/drawing/2014/main" id="{45C0CDF2-FC55-44EB-A91B-22695C1EA26A}"/>
                </a:ext>
              </a:extLst>
            </p:cNvPr>
            <p:cNvPicPr>
              <a:picLocks noChangeAspect="1"/>
            </p:cNvPicPr>
            <p:nvPr/>
          </p:nvPicPr>
          <p:blipFill>
            <a:blip r:embed="rId2">
              <a:clrChange>
                <a:clrFrom>
                  <a:srgbClr val="000000"/>
                </a:clrFrom>
                <a:clrTo>
                  <a:srgbClr val="000000">
                    <a:alpha val="0"/>
                  </a:srgbClr>
                </a:clrTo>
              </a:clrChange>
            </a:blip>
            <a:stretch>
              <a:fillRect/>
            </a:stretch>
          </p:blipFill>
          <p:spPr>
            <a:xfrm>
              <a:off x="6364703" y="-1759645"/>
              <a:ext cx="9208828" cy="5169866"/>
            </a:xfrm>
            <a:custGeom>
              <a:avLst/>
              <a:gdLst>
                <a:gd name="connsiteX0" fmla="*/ -2280 w 9772650"/>
                <a:gd name="connsiteY0" fmla="*/ -1279 h 5486398"/>
                <a:gd name="connsiteX1" fmla="*/ 9770370 w 9772650"/>
                <a:gd name="connsiteY1" fmla="*/ -1279 h 5486398"/>
                <a:gd name="connsiteX2" fmla="*/ 9770370 w 9772650"/>
                <a:gd name="connsiteY2" fmla="*/ 5485120 h 5486398"/>
                <a:gd name="connsiteX3" fmla="*/ -2280 w 9772650"/>
                <a:gd name="connsiteY3" fmla="*/ 5485120 h 5486398"/>
              </a:gdLst>
              <a:ahLst/>
              <a:cxnLst>
                <a:cxn ang="0">
                  <a:pos x="connsiteX0" y="connsiteY0"/>
                </a:cxn>
                <a:cxn ang="0">
                  <a:pos x="connsiteX1" y="connsiteY1"/>
                </a:cxn>
                <a:cxn ang="0">
                  <a:pos x="connsiteX2" y="connsiteY2"/>
                </a:cxn>
                <a:cxn ang="0">
                  <a:pos x="connsiteX3" y="connsiteY3"/>
                </a:cxn>
              </a:cxnLst>
              <a:rect l="l" t="t" r="r" b="b"/>
              <a:pathLst>
                <a:path w="9772650" h="5486398">
                  <a:moveTo>
                    <a:pt x="-2280" y="-1279"/>
                  </a:moveTo>
                  <a:lnTo>
                    <a:pt x="9770370" y="-1279"/>
                  </a:lnTo>
                  <a:lnTo>
                    <a:pt x="9770370" y="5485120"/>
                  </a:lnTo>
                  <a:lnTo>
                    <a:pt x="-2280" y="5485120"/>
                  </a:lnTo>
                  <a:close/>
                </a:path>
              </a:pathLst>
            </a:custGeom>
          </p:spPr>
        </p:pic>
        <p:sp>
          <p:nvSpPr>
            <p:cNvPr id="58" name="Graphic 135">
              <a:extLst>
                <a:ext uri="{FF2B5EF4-FFF2-40B4-BE49-F238E27FC236}">
                  <a16:creationId xmlns:a16="http://schemas.microsoft.com/office/drawing/2014/main" id="{4F1E9AD8-DA4F-4FE5-9057-33AFC2431CAE}"/>
                </a:ext>
              </a:extLst>
            </p:cNvPr>
            <p:cNvSpPr/>
            <p:nvPr/>
          </p:nvSpPr>
          <p:spPr>
            <a:xfrm rot="2501088">
              <a:off x="14061292" y="45540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9" name="Graphic 135">
              <a:extLst>
                <a:ext uri="{FF2B5EF4-FFF2-40B4-BE49-F238E27FC236}">
                  <a16:creationId xmlns:a16="http://schemas.microsoft.com/office/drawing/2014/main" id="{6ABA42E3-62A4-4D6B-862E-9CCC49BEA74D}"/>
                </a:ext>
              </a:extLst>
            </p:cNvPr>
            <p:cNvSpPr/>
            <p:nvPr/>
          </p:nvSpPr>
          <p:spPr>
            <a:xfrm rot="1886683">
              <a:off x="12091282" y="-1267188"/>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60" name="Graphic 135">
              <a:extLst>
                <a:ext uri="{FF2B5EF4-FFF2-40B4-BE49-F238E27FC236}">
                  <a16:creationId xmlns:a16="http://schemas.microsoft.com/office/drawing/2014/main" id="{7D087EBE-EE81-4035-96FE-8A917BF42ADE}"/>
                </a:ext>
              </a:extLst>
            </p:cNvPr>
            <p:cNvSpPr/>
            <p:nvPr/>
          </p:nvSpPr>
          <p:spPr>
            <a:xfrm rot="2308287">
              <a:off x="13159045" y="-479889"/>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61" name="Graphic 135">
              <a:extLst>
                <a:ext uri="{FF2B5EF4-FFF2-40B4-BE49-F238E27FC236}">
                  <a16:creationId xmlns:a16="http://schemas.microsoft.com/office/drawing/2014/main" id="{132847AA-64A8-4D03-BA47-BFB15285A39C}"/>
                </a:ext>
              </a:extLst>
            </p:cNvPr>
            <p:cNvSpPr/>
            <p:nvPr/>
          </p:nvSpPr>
          <p:spPr>
            <a:xfrm>
              <a:off x="10900283" y="-161137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62" name="Graphic 135">
              <a:extLst>
                <a:ext uri="{FF2B5EF4-FFF2-40B4-BE49-F238E27FC236}">
                  <a16:creationId xmlns:a16="http://schemas.microsoft.com/office/drawing/2014/main" id="{11157C49-E966-4FE4-908A-6C73F57C2023}"/>
                </a:ext>
              </a:extLst>
            </p:cNvPr>
            <p:cNvSpPr/>
            <p:nvPr/>
          </p:nvSpPr>
          <p:spPr>
            <a:xfrm rot="20917422">
              <a:off x="9571845" y="-150295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63" name="Graphic 135">
              <a:extLst>
                <a:ext uri="{FF2B5EF4-FFF2-40B4-BE49-F238E27FC236}">
                  <a16:creationId xmlns:a16="http://schemas.microsoft.com/office/drawing/2014/main" id="{A1A3A273-35D4-4720-B431-95672BCB5B46}"/>
                </a:ext>
              </a:extLst>
            </p:cNvPr>
            <p:cNvSpPr/>
            <p:nvPr/>
          </p:nvSpPr>
          <p:spPr>
            <a:xfrm rot="20138695">
              <a:off x="8445892" y="-91186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64" name="Graphic 135">
              <a:extLst>
                <a:ext uri="{FF2B5EF4-FFF2-40B4-BE49-F238E27FC236}">
                  <a16:creationId xmlns:a16="http://schemas.microsoft.com/office/drawing/2014/main" id="{3F85AC23-1B1A-4C3C-9423-846B679E6FF0}"/>
                </a:ext>
              </a:extLst>
            </p:cNvPr>
            <p:cNvSpPr/>
            <p:nvPr/>
          </p:nvSpPr>
          <p:spPr>
            <a:xfrm rot="18868577">
              <a:off x="7442034" y="-20698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65" name="Graphic 135">
              <a:extLst>
                <a:ext uri="{FF2B5EF4-FFF2-40B4-BE49-F238E27FC236}">
                  <a16:creationId xmlns:a16="http://schemas.microsoft.com/office/drawing/2014/main" id="{7A5FFE3E-CA38-4B67-98AB-7FEE603397AD}"/>
                </a:ext>
              </a:extLst>
            </p:cNvPr>
            <p:cNvSpPr/>
            <p:nvPr/>
          </p:nvSpPr>
          <p:spPr>
            <a:xfrm rot="18868577">
              <a:off x="6841485" y="760973"/>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66" name="Graphic 135">
              <a:extLst>
                <a:ext uri="{FF2B5EF4-FFF2-40B4-BE49-F238E27FC236}">
                  <a16:creationId xmlns:a16="http://schemas.microsoft.com/office/drawing/2014/main" id="{3C68A672-EC41-430E-B722-53F6654EF5D4}"/>
                </a:ext>
              </a:extLst>
            </p:cNvPr>
            <p:cNvSpPr/>
            <p:nvPr/>
          </p:nvSpPr>
          <p:spPr>
            <a:xfrm>
              <a:off x="10595394" y="110541"/>
              <a:ext cx="1943074" cy="1194613"/>
            </a:xfrm>
            <a:custGeom>
              <a:avLst/>
              <a:gdLst>
                <a:gd name="connsiteX0" fmla="*/ 1455414 w 1943074"/>
                <a:gd name="connsiteY0" fmla="*/ 1023575 h 1194613"/>
                <a:gd name="connsiteX1" fmla="*/ 1437157 w 1943074"/>
                <a:gd name="connsiteY1" fmla="*/ 912186 h 1194613"/>
                <a:gd name="connsiteX2" fmla="*/ 1380768 w 1943074"/>
                <a:gd name="connsiteY2" fmla="*/ 909805 h 1194613"/>
                <a:gd name="connsiteX3" fmla="*/ 1366480 w 1943074"/>
                <a:gd name="connsiteY3" fmla="*/ 969071 h 1194613"/>
                <a:gd name="connsiteX4" fmla="*/ 1345413 w 1943074"/>
                <a:gd name="connsiteY4" fmla="*/ 964011 h 1194613"/>
                <a:gd name="connsiteX5" fmla="*/ 1359667 w 1943074"/>
                <a:gd name="connsiteY5" fmla="*/ 904744 h 1194613"/>
                <a:gd name="connsiteX6" fmla="*/ 1310389 w 1943074"/>
                <a:gd name="connsiteY6" fmla="*/ 882420 h 1194613"/>
                <a:gd name="connsiteX7" fmla="*/ 1244541 w 1943074"/>
                <a:gd name="connsiteY7" fmla="*/ 974065 h 1194613"/>
                <a:gd name="connsiteX8" fmla="*/ 1223440 w 1943074"/>
                <a:gd name="connsiteY8" fmla="*/ 958885 h 1194613"/>
                <a:gd name="connsiteX9" fmla="*/ 1289321 w 1943074"/>
                <a:gd name="connsiteY9" fmla="*/ 867240 h 1194613"/>
                <a:gd name="connsiteX10" fmla="*/ 1251122 w 1943074"/>
                <a:gd name="connsiteY10" fmla="*/ 825733 h 1194613"/>
                <a:gd name="connsiteX11" fmla="*/ 1199098 w 1943074"/>
                <a:gd name="connsiteY11" fmla="*/ 857516 h 1194613"/>
                <a:gd name="connsiteX12" fmla="*/ 1187821 w 1943074"/>
                <a:gd name="connsiteY12" fmla="*/ 839062 h 1194613"/>
                <a:gd name="connsiteX13" fmla="*/ 1239811 w 1943074"/>
                <a:gd name="connsiteY13" fmla="*/ 807245 h 1194613"/>
                <a:gd name="connsiteX14" fmla="*/ 1220728 w 1943074"/>
                <a:gd name="connsiteY14" fmla="*/ 756611 h 1194613"/>
                <a:gd name="connsiteX15" fmla="*/ 1172442 w 1943074"/>
                <a:gd name="connsiteY15" fmla="*/ 765375 h 1194613"/>
                <a:gd name="connsiteX16" fmla="*/ 1171020 w 1943074"/>
                <a:gd name="connsiteY16" fmla="*/ 736833 h 1194613"/>
                <a:gd name="connsiteX17" fmla="*/ 1171218 w 1943074"/>
                <a:gd name="connsiteY17" fmla="*/ 738421 h 1194613"/>
                <a:gd name="connsiteX18" fmla="*/ 1216528 w 1943074"/>
                <a:gd name="connsiteY18" fmla="*/ 730979 h 1194613"/>
                <a:gd name="connsiteX19" fmla="*/ 1218909 w 1943074"/>
                <a:gd name="connsiteY19" fmla="*/ 674557 h 1194613"/>
                <a:gd name="connsiteX20" fmla="*/ 1159676 w 1943074"/>
                <a:gd name="connsiteY20" fmla="*/ 660269 h 1194613"/>
                <a:gd name="connsiteX21" fmla="*/ 1164769 w 1943074"/>
                <a:gd name="connsiteY21" fmla="*/ 639235 h 1194613"/>
                <a:gd name="connsiteX22" fmla="*/ 1224002 w 1943074"/>
                <a:gd name="connsiteY22" fmla="*/ 653522 h 1194613"/>
                <a:gd name="connsiteX23" fmla="*/ 1246327 w 1943074"/>
                <a:gd name="connsiteY23" fmla="*/ 604244 h 1194613"/>
                <a:gd name="connsiteX24" fmla="*/ 1168241 w 1943074"/>
                <a:gd name="connsiteY24" fmla="*/ 547127 h 1194613"/>
                <a:gd name="connsiteX25" fmla="*/ 1178329 w 1943074"/>
                <a:gd name="connsiteY25" fmla="*/ 524108 h 1194613"/>
                <a:gd name="connsiteX26" fmla="*/ 1261474 w 1943074"/>
                <a:gd name="connsiteY26" fmla="*/ 583176 h 1194613"/>
                <a:gd name="connsiteX27" fmla="*/ 1303014 w 1943074"/>
                <a:gd name="connsiteY27" fmla="*/ 544977 h 1194613"/>
                <a:gd name="connsiteX28" fmla="*/ 1271197 w 1943074"/>
                <a:gd name="connsiteY28" fmla="*/ 492953 h 1194613"/>
                <a:gd name="connsiteX29" fmla="*/ 1289685 w 1943074"/>
                <a:gd name="connsiteY29" fmla="*/ 481609 h 1194613"/>
                <a:gd name="connsiteX30" fmla="*/ 1321501 w 1943074"/>
                <a:gd name="connsiteY30" fmla="*/ 533633 h 1194613"/>
                <a:gd name="connsiteX31" fmla="*/ 1372103 w 1943074"/>
                <a:gd name="connsiteY31" fmla="*/ 514583 h 1194613"/>
                <a:gd name="connsiteX32" fmla="*/ 1353913 w 1943074"/>
                <a:gd name="connsiteY32" fmla="*/ 403160 h 1194613"/>
                <a:gd name="connsiteX33" fmla="*/ 1379544 w 1943074"/>
                <a:gd name="connsiteY33" fmla="*/ 398960 h 1194613"/>
                <a:gd name="connsiteX34" fmla="*/ 1397734 w 1943074"/>
                <a:gd name="connsiteY34" fmla="*/ 510383 h 1194613"/>
                <a:gd name="connsiteX35" fmla="*/ 1454124 w 1943074"/>
                <a:gd name="connsiteY35" fmla="*/ 512731 h 1194613"/>
                <a:gd name="connsiteX36" fmla="*/ 1468411 w 1943074"/>
                <a:gd name="connsiteY36" fmla="*/ 453497 h 1194613"/>
                <a:gd name="connsiteX37" fmla="*/ 1489512 w 1943074"/>
                <a:gd name="connsiteY37" fmla="*/ 458558 h 1194613"/>
                <a:gd name="connsiteX38" fmla="*/ 1475224 w 1943074"/>
                <a:gd name="connsiteY38" fmla="*/ 517824 h 1194613"/>
                <a:gd name="connsiteX39" fmla="*/ 1524503 w 1943074"/>
                <a:gd name="connsiteY39" fmla="*/ 540149 h 1194613"/>
                <a:gd name="connsiteX40" fmla="*/ 1590417 w 1943074"/>
                <a:gd name="connsiteY40" fmla="*/ 448470 h 1194613"/>
                <a:gd name="connsiteX41" fmla="*/ 1611485 w 1943074"/>
                <a:gd name="connsiteY41" fmla="*/ 463585 h 1194613"/>
                <a:gd name="connsiteX42" fmla="*/ 1545570 w 1943074"/>
                <a:gd name="connsiteY42" fmla="*/ 555296 h 1194613"/>
                <a:gd name="connsiteX43" fmla="*/ 1583803 w 1943074"/>
                <a:gd name="connsiteY43" fmla="*/ 596869 h 1194613"/>
                <a:gd name="connsiteX44" fmla="*/ 1635793 w 1943074"/>
                <a:gd name="connsiteY44" fmla="*/ 565052 h 1194613"/>
                <a:gd name="connsiteX45" fmla="*/ 1647104 w 1943074"/>
                <a:gd name="connsiteY45" fmla="*/ 583507 h 1194613"/>
                <a:gd name="connsiteX46" fmla="*/ 1595114 w 1943074"/>
                <a:gd name="connsiteY46" fmla="*/ 615323 h 1194613"/>
                <a:gd name="connsiteX47" fmla="*/ 1614164 w 1943074"/>
                <a:gd name="connsiteY47" fmla="*/ 665958 h 1194613"/>
                <a:gd name="connsiteX48" fmla="*/ 1725553 w 1943074"/>
                <a:gd name="connsiteY48" fmla="*/ 647735 h 1194613"/>
                <a:gd name="connsiteX49" fmla="*/ 1729753 w 1943074"/>
                <a:gd name="connsiteY49" fmla="*/ 673366 h 1194613"/>
                <a:gd name="connsiteX50" fmla="*/ 1618364 w 1943074"/>
                <a:gd name="connsiteY50" fmla="*/ 691556 h 1194613"/>
                <a:gd name="connsiteX51" fmla="*/ 1616016 w 1943074"/>
                <a:gd name="connsiteY51" fmla="*/ 747979 h 1194613"/>
                <a:gd name="connsiteX52" fmla="*/ 1675216 w 1943074"/>
                <a:gd name="connsiteY52" fmla="*/ 762266 h 1194613"/>
                <a:gd name="connsiteX53" fmla="*/ 1670189 w 1943074"/>
                <a:gd name="connsiteY53" fmla="*/ 783334 h 1194613"/>
                <a:gd name="connsiteX54" fmla="*/ 1610889 w 1943074"/>
                <a:gd name="connsiteY54" fmla="*/ 769046 h 1194613"/>
                <a:gd name="connsiteX55" fmla="*/ 1588565 w 1943074"/>
                <a:gd name="connsiteY55" fmla="*/ 818325 h 1194613"/>
                <a:gd name="connsiteX56" fmla="*/ 1680276 w 1943074"/>
                <a:gd name="connsiteY56" fmla="*/ 884206 h 1194613"/>
                <a:gd name="connsiteX57" fmla="*/ 1665096 w 1943074"/>
                <a:gd name="connsiteY57" fmla="*/ 905307 h 1194613"/>
                <a:gd name="connsiteX58" fmla="*/ 1573451 w 1943074"/>
                <a:gd name="connsiteY58" fmla="*/ 839425 h 1194613"/>
                <a:gd name="connsiteX59" fmla="*/ 1531878 w 1943074"/>
                <a:gd name="connsiteY59" fmla="*/ 877591 h 1194613"/>
                <a:gd name="connsiteX60" fmla="*/ 1563694 w 1943074"/>
                <a:gd name="connsiteY60" fmla="*/ 929582 h 1194613"/>
                <a:gd name="connsiteX61" fmla="*/ 1545173 w 1943074"/>
                <a:gd name="connsiteY61" fmla="*/ 940893 h 1194613"/>
                <a:gd name="connsiteX62" fmla="*/ 1513390 w 1943074"/>
                <a:gd name="connsiteY62" fmla="*/ 888935 h 1194613"/>
                <a:gd name="connsiteX63" fmla="*/ 1462789 w 1943074"/>
                <a:gd name="connsiteY63" fmla="*/ 907985 h 1194613"/>
                <a:gd name="connsiteX64" fmla="*/ 1480979 w 1943074"/>
                <a:gd name="connsiteY64" fmla="*/ 1019408 h 1194613"/>
                <a:gd name="connsiteX65" fmla="*/ 621248 w 1943074"/>
                <a:gd name="connsiteY65" fmla="*/ 1067232 h 1194613"/>
                <a:gd name="connsiteX66" fmla="*/ 332687 w 1943074"/>
                <a:gd name="connsiteY66" fmla="*/ 975553 h 1194613"/>
                <a:gd name="connsiteX67" fmla="*/ 328421 w 1943074"/>
                <a:gd name="connsiteY67" fmla="*/ 787435 h 1194613"/>
                <a:gd name="connsiteX68" fmla="*/ 127337 w 1943074"/>
                <a:gd name="connsiteY68" fmla="*/ 671977 h 1194613"/>
                <a:gd name="connsiteX69" fmla="*/ 219016 w 1943074"/>
                <a:gd name="connsiteY69" fmla="*/ 383482 h 1194613"/>
                <a:gd name="connsiteX70" fmla="*/ 322732 w 1943074"/>
                <a:gd name="connsiteY70" fmla="*/ 359537 h 1194613"/>
                <a:gd name="connsiteX71" fmla="*/ 434287 w 1943074"/>
                <a:gd name="connsiteY71" fmla="*/ 127365 h 1194613"/>
                <a:gd name="connsiteX72" fmla="*/ 722848 w 1943074"/>
                <a:gd name="connsiteY72" fmla="*/ 219044 h 1194613"/>
                <a:gd name="connsiteX73" fmla="*/ 736574 w 1943074"/>
                <a:gd name="connsiteY73" fmla="*/ 251951 h 1194613"/>
                <a:gd name="connsiteX74" fmla="*/ 784397 w 1943074"/>
                <a:gd name="connsiteY74" fmla="*/ 218184 h 1194613"/>
                <a:gd name="connsiteX75" fmla="*/ 1072991 w 1943074"/>
                <a:gd name="connsiteY75" fmla="*/ 309928 h 1194613"/>
                <a:gd name="connsiteX76" fmla="*/ 984654 w 1943074"/>
                <a:gd name="connsiteY76" fmla="*/ 596604 h 1194613"/>
                <a:gd name="connsiteX77" fmla="*/ 1045144 w 1943074"/>
                <a:gd name="connsiteY77" fmla="*/ 668670 h 1194613"/>
                <a:gd name="connsiteX78" fmla="*/ 953499 w 1943074"/>
                <a:gd name="connsiteY78" fmla="*/ 957231 h 1194613"/>
                <a:gd name="connsiteX79" fmla="*/ 727644 w 1943074"/>
                <a:gd name="connsiteY79" fmla="*/ 939239 h 1194613"/>
                <a:gd name="connsiteX80" fmla="*/ 621248 w 1943074"/>
                <a:gd name="connsiteY80" fmla="*/ 1067232 h 1194613"/>
                <a:gd name="connsiteX81" fmla="*/ 1765406 w 1943074"/>
                <a:gd name="connsiteY81" fmla="*/ 961630 h 1194613"/>
                <a:gd name="connsiteX82" fmla="*/ 1741130 w 1943074"/>
                <a:gd name="connsiteY82" fmla="*/ 870712 h 1194613"/>
                <a:gd name="connsiteX83" fmla="*/ 1942908 w 1943074"/>
                <a:gd name="connsiteY83" fmla="*/ 648595 h 1194613"/>
                <a:gd name="connsiteX84" fmla="*/ 1720658 w 1943074"/>
                <a:gd name="connsiteY84" fmla="*/ 443013 h 1194613"/>
                <a:gd name="connsiteX85" fmla="*/ 1662946 w 1943074"/>
                <a:gd name="connsiteY85" fmla="*/ 453233 h 1194613"/>
                <a:gd name="connsiteX86" fmla="*/ 1664567 w 1943074"/>
                <a:gd name="connsiteY86" fmla="*/ 417679 h 1194613"/>
                <a:gd name="connsiteX87" fmla="*/ 1442251 w 1943074"/>
                <a:gd name="connsiteY87" fmla="*/ 212131 h 1194613"/>
                <a:gd name="connsiteX88" fmla="*/ 1242689 w 1943074"/>
                <a:gd name="connsiteY88" fmla="*/ 374916 h 1194613"/>
                <a:gd name="connsiteX89" fmla="*/ 1196453 w 1943074"/>
                <a:gd name="connsiteY89" fmla="*/ 359107 h 1194613"/>
                <a:gd name="connsiteX90" fmla="*/ 1164736 w 1943074"/>
                <a:gd name="connsiteY90" fmla="*/ 262402 h 1194613"/>
                <a:gd name="connsiteX91" fmla="*/ 773318 w 1943074"/>
                <a:gd name="connsiteY91" fmla="*/ 110333 h 1194613"/>
                <a:gd name="connsiteX92" fmla="*/ 386795 w 1943074"/>
                <a:gd name="connsiteY92" fmla="*/ 35555 h 1194613"/>
                <a:gd name="connsiteX93" fmla="*/ 218520 w 1943074"/>
                <a:gd name="connsiteY93" fmla="*/ 271927 h 1194613"/>
                <a:gd name="connsiteX94" fmla="*/ 171523 w 1943074"/>
                <a:gd name="connsiteY94" fmla="*/ 291672 h 1194613"/>
                <a:gd name="connsiteX95" fmla="*/ 35593 w 1943074"/>
                <a:gd name="connsiteY95" fmla="*/ 719503 h 1194613"/>
                <a:gd name="connsiteX96" fmla="*/ 205555 w 1943074"/>
                <a:gd name="connsiteY96" fmla="*/ 870646 h 1194613"/>
                <a:gd name="connsiteX97" fmla="*/ 240877 w 1943074"/>
                <a:gd name="connsiteY97" fmla="*/ 1023079 h 1194613"/>
                <a:gd name="connsiteX98" fmla="*/ 668708 w 1943074"/>
                <a:gd name="connsiteY98" fmla="*/ 1159042 h 1194613"/>
                <a:gd name="connsiteX99" fmla="*/ 772259 w 1943074"/>
                <a:gd name="connsiteY99" fmla="*/ 1073515 h 1194613"/>
                <a:gd name="connsiteX100" fmla="*/ 1000959 w 1943074"/>
                <a:gd name="connsiteY100" fmla="*/ 1049008 h 1194613"/>
                <a:gd name="connsiteX101" fmla="*/ 1019976 w 1943074"/>
                <a:gd name="connsiteY101" fmla="*/ 1038227 h 1194613"/>
                <a:gd name="connsiteX102" fmla="*/ 1046632 w 1943074"/>
                <a:gd name="connsiteY102" fmla="*/ 1073714 h 1194613"/>
                <a:gd name="connsiteX103" fmla="*/ 1212295 w 1943074"/>
                <a:gd name="connsiteY103" fmla="*/ 1142406 h 1194613"/>
                <a:gd name="connsiteX104" fmla="*/ 1363041 w 1943074"/>
                <a:gd name="connsiteY104" fmla="*/ 1071696 h 1194613"/>
                <a:gd name="connsiteX105" fmla="*/ 1559825 w 1943074"/>
                <a:gd name="connsiteY105" fmla="*/ 1183913 h 1194613"/>
                <a:gd name="connsiteX106" fmla="*/ 1765406 w 1943074"/>
                <a:gd name="connsiteY106" fmla="*/ 961630 h 119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43074" h="1194613">
                  <a:moveTo>
                    <a:pt x="1455414" y="1023575"/>
                  </a:moveTo>
                  <a:lnTo>
                    <a:pt x="1437157" y="912186"/>
                  </a:lnTo>
                  <a:cubicBezTo>
                    <a:pt x="1417909" y="914071"/>
                    <a:pt x="1398991" y="913178"/>
                    <a:pt x="1380768" y="909805"/>
                  </a:cubicBezTo>
                  <a:lnTo>
                    <a:pt x="1366480" y="969071"/>
                  </a:lnTo>
                  <a:lnTo>
                    <a:pt x="1345413" y="964011"/>
                  </a:lnTo>
                  <a:lnTo>
                    <a:pt x="1359667" y="904744"/>
                  </a:lnTo>
                  <a:cubicBezTo>
                    <a:pt x="1342238" y="899519"/>
                    <a:pt x="1325702" y="891945"/>
                    <a:pt x="1310389" y="882420"/>
                  </a:cubicBezTo>
                  <a:lnTo>
                    <a:pt x="1244541" y="974065"/>
                  </a:lnTo>
                  <a:lnTo>
                    <a:pt x="1223440" y="958885"/>
                  </a:lnTo>
                  <a:lnTo>
                    <a:pt x="1289321" y="867240"/>
                  </a:lnTo>
                  <a:cubicBezTo>
                    <a:pt x="1274835" y="855333"/>
                    <a:pt x="1261871" y="841377"/>
                    <a:pt x="1251122" y="825733"/>
                  </a:cubicBezTo>
                  <a:lnTo>
                    <a:pt x="1199098" y="857516"/>
                  </a:lnTo>
                  <a:lnTo>
                    <a:pt x="1187821" y="839062"/>
                  </a:lnTo>
                  <a:lnTo>
                    <a:pt x="1239811" y="807245"/>
                  </a:lnTo>
                  <a:cubicBezTo>
                    <a:pt x="1231345" y="791602"/>
                    <a:pt x="1224895" y="774635"/>
                    <a:pt x="1220728" y="756611"/>
                  </a:cubicBezTo>
                  <a:lnTo>
                    <a:pt x="1172442" y="765375"/>
                  </a:lnTo>
                  <a:cubicBezTo>
                    <a:pt x="1172376" y="755850"/>
                    <a:pt x="1171946" y="746358"/>
                    <a:pt x="1171020" y="736833"/>
                  </a:cubicBezTo>
                  <a:cubicBezTo>
                    <a:pt x="1171086" y="737362"/>
                    <a:pt x="1171185" y="737891"/>
                    <a:pt x="1171218" y="738421"/>
                  </a:cubicBezTo>
                  <a:lnTo>
                    <a:pt x="1216528" y="730979"/>
                  </a:lnTo>
                  <a:cubicBezTo>
                    <a:pt x="1214643" y="711764"/>
                    <a:pt x="1215536" y="692813"/>
                    <a:pt x="1218909" y="674557"/>
                  </a:cubicBezTo>
                  <a:lnTo>
                    <a:pt x="1159676" y="660269"/>
                  </a:lnTo>
                  <a:lnTo>
                    <a:pt x="1164769" y="639235"/>
                  </a:lnTo>
                  <a:lnTo>
                    <a:pt x="1224002" y="653522"/>
                  </a:lnTo>
                  <a:cubicBezTo>
                    <a:pt x="1229228" y="636060"/>
                    <a:pt x="1236769" y="619490"/>
                    <a:pt x="1246327" y="604244"/>
                  </a:cubicBezTo>
                  <a:lnTo>
                    <a:pt x="1168241" y="547127"/>
                  </a:lnTo>
                  <a:cubicBezTo>
                    <a:pt x="1171913" y="539586"/>
                    <a:pt x="1175253" y="531880"/>
                    <a:pt x="1178329" y="524108"/>
                  </a:cubicBezTo>
                  <a:lnTo>
                    <a:pt x="1261474" y="583176"/>
                  </a:lnTo>
                  <a:cubicBezTo>
                    <a:pt x="1273413" y="568624"/>
                    <a:pt x="1287337" y="555759"/>
                    <a:pt x="1303014" y="544977"/>
                  </a:cubicBezTo>
                  <a:lnTo>
                    <a:pt x="1271197" y="492953"/>
                  </a:lnTo>
                  <a:lnTo>
                    <a:pt x="1289685" y="481609"/>
                  </a:lnTo>
                  <a:lnTo>
                    <a:pt x="1321501" y="533633"/>
                  </a:lnTo>
                  <a:cubicBezTo>
                    <a:pt x="1337112" y="525200"/>
                    <a:pt x="1354111" y="518717"/>
                    <a:pt x="1372103" y="514583"/>
                  </a:cubicBezTo>
                  <a:lnTo>
                    <a:pt x="1353913" y="403160"/>
                  </a:lnTo>
                  <a:lnTo>
                    <a:pt x="1379544" y="398960"/>
                  </a:lnTo>
                  <a:lnTo>
                    <a:pt x="1397734" y="510383"/>
                  </a:lnTo>
                  <a:cubicBezTo>
                    <a:pt x="1416950" y="508498"/>
                    <a:pt x="1435934" y="509391"/>
                    <a:pt x="1454124" y="512731"/>
                  </a:cubicBezTo>
                  <a:lnTo>
                    <a:pt x="1468411" y="453497"/>
                  </a:lnTo>
                  <a:lnTo>
                    <a:pt x="1489512" y="458558"/>
                  </a:lnTo>
                  <a:lnTo>
                    <a:pt x="1475224" y="517824"/>
                  </a:lnTo>
                  <a:cubicBezTo>
                    <a:pt x="1492654" y="523017"/>
                    <a:pt x="1509223" y="530590"/>
                    <a:pt x="1524503" y="540149"/>
                  </a:cubicBezTo>
                  <a:lnTo>
                    <a:pt x="1590417" y="448470"/>
                  </a:lnTo>
                  <a:lnTo>
                    <a:pt x="1611485" y="463585"/>
                  </a:lnTo>
                  <a:lnTo>
                    <a:pt x="1545570" y="555296"/>
                  </a:lnTo>
                  <a:cubicBezTo>
                    <a:pt x="1560056" y="567202"/>
                    <a:pt x="1573021" y="581192"/>
                    <a:pt x="1583803" y="596869"/>
                  </a:cubicBezTo>
                  <a:lnTo>
                    <a:pt x="1635793" y="565052"/>
                  </a:lnTo>
                  <a:lnTo>
                    <a:pt x="1647104" y="583507"/>
                  </a:lnTo>
                  <a:lnTo>
                    <a:pt x="1595114" y="615323"/>
                  </a:lnTo>
                  <a:cubicBezTo>
                    <a:pt x="1603580" y="630934"/>
                    <a:pt x="1610029" y="647900"/>
                    <a:pt x="1614164" y="665958"/>
                  </a:cubicBezTo>
                  <a:lnTo>
                    <a:pt x="1725553" y="647735"/>
                  </a:lnTo>
                  <a:lnTo>
                    <a:pt x="1729753" y="673366"/>
                  </a:lnTo>
                  <a:lnTo>
                    <a:pt x="1618364" y="691556"/>
                  </a:lnTo>
                  <a:cubicBezTo>
                    <a:pt x="1620282" y="710805"/>
                    <a:pt x="1619389" y="729789"/>
                    <a:pt x="1616016" y="747979"/>
                  </a:cubicBezTo>
                  <a:lnTo>
                    <a:pt x="1675216" y="762266"/>
                  </a:lnTo>
                  <a:lnTo>
                    <a:pt x="1670189" y="783334"/>
                  </a:lnTo>
                  <a:lnTo>
                    <a:pt x="1610889" y="769046"/>
                  </a:lnTo>
                  <a:cubicBezTo>
                    <a:pt x="1605664" y="786476"/>
                    <a:pt x="1598156" y="803045"/>
                    <a:pt x="1588565" y="818325"/>
                  </a:cubicBezTo>
                  <a:lnTo>
                    <a:pt x="1680276" y="884206"/>
                  </a:lnTo>
                  <a:lnTo>
                    <a:pt x="1665096" y="905307"/>
                  </a:lnTo>
                  <a:lnTo>
                    <a:pt x="1573451" y="839425"/>
                  </a:lnTo>
                  <a:cubicBezTo>
                    <a:pt x="1561545" y="853911"/>
                    <a:pt x="1547555" y="866810"/>
                    <a:pt x="1531878" y="877591"/>
                  </a:cubicBezTo>
                  <a:lnTo>
                    <a:pt x="1563694" y="929582"/>
                  </a:lnTo>
                  <a:lnTo>
                    <a:pt x="1545173" y="940893"/>
                  </a:lnTo>
                  <a:lnTo>
                    <a:pt x="1513390" y="888935"/>
                  </a:lnTo>
                  <a:cubicBezTo>
                    <a:pt x="1497747" y="897369"/>
                    <a:pt x="1480780" y="903851"/>
                    <a:pt x="1462789" y="907985"/>
                  </a:cubicBezTo>
                  <a:lnTo>
                    <a:pt x="1480979" y="1019408"/>
                  </a:lnTo>
                  <a:close/>
                  <a:moveTo>
                    <a:pt x="621248" y="1067232"/>
                  </a:moveTo>
                  <a:cubicBezTo>
                    <a:pt x="516242" y="1121603"/>
                    <a:pt x="387059" y="1080527"/>
                    <a:pt x="332687" y="975553"/>
                  </a:cubicBezTo>
                  <a:cubicBezTo>
                    <a:pt x="301070" y="914534"/>
                    <a:pt x="301731" y="845378"/>
                    <a:pt x="328421" y="787435"/>
                  </a:cubicBezTo>
                  <a:cubicBezTo>
                    <a:pt x="247161" y="791569"/>
                    <a:pt x="167124" y="748938"/>
                    <a:pt x="127337" y="671977"/>
                  </a:cubicBezTo>
                  <a:cubicBezTo>
                    <a:pt x="72933" y="567004"/>
                    <a:pt x="114009" y="437821"/>
                    <a:pt x="219016" y="383482"/>
                  </a:cubicBezTo>
                  <a:cubicBezTo>
                    <a:pt x="252221" y="366284"/>
                    <a:pt x="287873" y="358644"/>
                    <a:pt x="322732" y="359537"/>
                  </a:cubicBezTo>
                  <a:cubicBezTo>
                    <a:pt x="304443" y="268256"/>
                    <a:pt x="347537" y="172278"/>
                    <a:pt x="434287" y="127365"/>
                  </a:cubicBezTo>
                  <a:cubicBezTo>
                    <a:pt x="539327" y="72960"/>
                    <a:pt x="668477" y="114037"/>
                    <a:pt x="722848" y="219044"/>
                  </a:cubicBezTo>
                  <a:cubicBezTo>
                    <a:pt x="728405" y="229825"/>
                    <a:pt x="732936" y="240772"/>
                    <a:pt x="736574" y="251951"/>
                  </a:cubicBezTo>
                  <a:cubicBezTo>
                    <a:pt x="750564" y="238821"/>
                    <a:pt x="766571" y="227444"/>
                    <a:pt x="784397" y="218184"/>
                  </a:cubicBezTo>
                  <a:cubicBezTo>
                    <a:pt x="889404" y="163812"/>
                    <a:pt x="1018586" y="204855"/>
                    <a:pt x="1072991" y="309928"/>
                  </a:cubicBezTo>
                  <a:cubicBezTo>
                    <a:pt x="1126735" y="413744"/>
                    <a:pt x="1087114" y="541273"/>
                    <a:pt x="984654" y="596604"/>
                  </a:cubicBezTo>
                  <a:cubicBezTo>
                    <a:pt x="1009161" y="615290"/>
                    <a:pt x="1030096" y="639500"/>
                    <a:pt x="1045144" y="668670"/>
                  </a:cubicBezTo>
                  <a:cubicBezTo>
                    <a:pt x="1099549" y="773676"/>
                    <a:pt x="1058472" y="902859"/>
                    <a:pt x="953499" y="957231"/>
                  </a:cubicBezTo>
                  <a:cubicBezTo>
                    <a:pt x="878556" y="996026"/>
                    <a:pt x="791276" y="986203"/>
                    <a:pt x="727644" y="939239"/>
                  </a:cubicBezTo>
                  <a:cubicBezTo>
                    <a:pt x="711504" y="992586"/>
                    <a:pt x="674628" y="1039616"/>
                    <a:pt x="621248" y="1067232"/>
                  </a:cubicBezTo>
                  <a:close/>
                  <a:moveTo>
                    <a:pt x="1765406" y="961630"/>
                  </a:moveTo>
                  <a:cubicBezTo>
                    <a:pt x="1764116" y="928788"/>
                    <a:pt x="1755517" y="897997"/>
                    <a:pt x="1741130" y="870712"/>
                  </a:cubicBezTo>
                  <a:cubicBezTo>
                    <a:pt x="1857481" y="864098"/>
                    <a:pt x="1947472" y="765474"/>
                    <a:pt x="1942908" y="648595"/>
                  </a:cubicBezTo>
                  <a:cubicBezTo>
                    <a:pt x="1938344" y="530458"/>
                    <a:pt x="1838795" y="438416"/>
                    <a:pt x="1720658" y="443013"/>
                  </a:cubicBezTo>
                  <a:cubicBezTo>
                    <a:pt x="1700550" y="443840"/>
                    <a:pt x="1681235" y="447379"/>
                    <a:pt x="1662946" y="453233"/>
                  </a:cubicBezTo>
                  <a:cubicBezTo>
                    <a:pt x="1664501" y="441624"/>
                    <a:pt x="1665063" y="429751"/>
                    <a:pt x="1664567" y="417679"/>
                  </a:cubicBezTo>
                  <a:cubicBezTo>
                    <a:pt x="1659936" y="299510"/>
                    <a:pt x="1560420" y="207501"/>
                    <a:pt x="1442251" y="212131"/>
                  </a:cubicBezTo>
                  <a:cubicBezTo>
                    <a:pt x="1344652" y="215902"/>
                    <a:pt x="1264814" y="284528"/>
                    <a:pt x="1242689" y="374916"/>
                  </a:cubicBezTo>
                  <a:cubicBezTo>
                    <a:pt x="1232105" y="369625"/>
                    <a:pt x="1213022" y="362183"/>
                    <a:pt x="1196453" y="359107"/>
                  </a:cubicBezTo>
                  <a:cubicBezTo>
                    <a:pt x="1191260" y="326200"/>
                    <a:pt x="1180842" y="293557"/>
                    <a:pt x="1164736" y="262402"/>
                  </a:cubicBezTo>
                  <a:cubicBezTo>
                    <a:pt x="1090355" y="118700"/>
                    <a:pt x="921319" y="55796"/>
                    <a:pt x="773318" y="110333"/>
                  </a:cubicBezTo>
                  <a:cubicBezTo>
                    <a:pt x="679589" y="1291"/>
                    <a:pt x="519979" y="-33369"/>
                    <a:pt x="386795" y="35555"/>
                  </a:cubicBezTo>
                  <a:cubicBezTo>
                    <a:pt x="294025" y="83610"/>
                    <a:pt x="232972" y="172708"/>
                    <a:pt x="218520" y="271927"/>
                  </a:cubicBezTo>
                  <a:cubicBezTo>
                    <a:pt x="202413" y="277252"/>
                    <a:pt x="186703" y="283833"/>
                    <a:pt x="171523" y="291672"/>
                  </a:cubicBezTo>
                  <a:cubicBezTo>
                    <a:pt x="15915" y="372270"/>
                    <a:pt x="-45006" y="563895"/>
                    <a:pt x="35593" y="719503"/>
                  </a:cubicBezTo>
                  <a:cubicBezTo>
                    <a:pt x="72337" y="790610"/>
                    <a:pt x="133588" y="843526"/>
                    <a:pt x="205555" y="870646"/>
                  </a:cubicBezTo>
                  <a:cubicBezTo>
                    <a:pt x="204530" y="923001"/>
                    <a:pt x="216271" y="975553"/>
                    <a:pt x="240877" y="1023079"/>
                  </a:cubicBezTo>
                  <a:cubicBezTo>
                    <a:pt x="321476" y="1178687"/>
                    <a:pt x="513100" y="1239608"/>
                    <a:pt x="668708" y="1159042"/>
                  </a:cubicBezTo>
                  <a:cubicBezTo>
                    <a:pt x="709487" y="1137942"/>
                    <a:pt x="744544" y="1108672"/>
                    <a:pt x="772259" y="1073515"/>
                  </a:cubicBezTo>
                  <a:cubicBezTo>
                    <a:pt x="847633" y="1093789"/>
                    <a:pt x="929356" y="1086083"/>
                    <a:pt x="1000959" y="1049008"/>
                  </a:cubicBezTo>
                  <a:cubicBezTo>
                    <a:pt x="1007507" y="1045635"/>
                    <a:pt x="1013824" y="1041997"/>
                    <a:pt x="1019976" y="1038227"/>
                  </a:cubicBezTo>
                  <a:cubicBezTo>
                    <a:pt x="1029501" y="1052018"/>
                    <a:pt x="1040580" y="1067165"/>
                    <a:pt x="1046632" y="1073714"/>
                  </a:cubicBezTo>
                  <a:cubicBezTo>
                    <a:pt x="1087643" y="1118098"/>
                    <a:pt x="1147174" y="1144920"/>
                    <a:pt x="1212295" y="1142406"/>
                  </a:cubicBezTo>
                  <a:cubicBezTo>
                    <a:pt x="1272355" y="1140025"/>
                    <a:pt x="1325735" y="1113170"/>
                    <a:pt x="1363041" y="1071696"/>
                  </a:cubicBezTo>
                  <a:cubicBezTo>
                    <a:pt x="1400645" y="1141249"/>
                    <a:pt x="1475489" y="1187187"/>
                    <a:pt x="1559825" y="1183913"/>
                  </a:cubicBezTo>
                  <a:cubicBezTo>
                    <a:pt x="1677961" y="1179349"/>
                    <a:pt x="1770003" y="1079766"/>
                    <a:pt x="1765406" y="961630"/>
                  </a:cubicBezTo>
                </a:path>
              </a:pathLst>
            </a:custGeom>
            <a:solidFill>
              <a:srgbClr val="FAE38E"/>
            </a:solidFill>
            <a:ln w="8467" cap="flat">
              <a:noFill/>
              <a:prstDash val="solid"/>
              <a:miter/>
            </a:ln>
          </p:spPr>
          <p:txBody>
            <a:bodyPr rtlCol="0" anchor="ctr"/>
            <a:lstStyle/>
            <a:p>
              <a:endParaRPr lang="en-US"/>
            </a:p>
          </p:txBody>
        </p:sp>
        <p:sp>
          <p:nvSpPr>
            <p:cNvPr id="67" name="Graphic 135">
              <a:extLst>
                <a:ext uri="{FF2B5EF4-FFF2-40B4-BE49-F238E27FC236}">
                  <a16:creationId xmlns:a16="http://schemas.microsoft.com/office/drawing/2014/main" id="{391BBCDE-DF19-4BEB-89C7-4A9D9D282821}"/>
                </a:ext>
              </a:extLst>
            </p:cNvPr>
            <p:cNvSpPr/>
            <p:nvPr/>
          </p:nvSpPr>
          <p:spPr>
            <a:xfrm>
              <a:off x="10997585" y="450772"/>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sp>
          <p:nvSpPr>
            <p:cNvPr id="68" name="Graphic 135">
              <a:extLst>
                <a:ext uri="{FF2B5EF4-FFF2-40B4-BE49-F238E27FC236}">
                  <a16:creationId xmlns:a16="http://schemas.microsoft.com/office/drawing/2014/main" id="{5860E434-6CAC-4B4A-9045-E7121A1450E5}"/>
                </a:ext>
              </a:extLst>
            </p:cNvPr>
            <p:cNvSpPr/>
            <p:nvPr/>
          </p:nvSpPr>
          <p:spPr>
            <a:xfrm flipH="1">
              <a:off x="9493765" y="453911"/>
              <a:ext cx="1785748" cy="1096962"/>
            </a:xfrm>
            <a:custGeom>
              <a:avLst/>
              <a:gdLst>
                <a:gd name="connsiteX0" fmla="*/ 1347193 w 1785748"/>
                <a:gd name="connsiteY0" fmla="*/ 916590 h 1096962"/>
                <a:gd name="connsiteX1" fmla="*/ 1327647 w 1785748"/>
                <a:gd name="connsiteY1" fmla="*/ 814792 h 1096962"/>
                <a:gd name="connsiteX2" fmla="*/ 1275854 w 1785748"/>
                <a:gd name="connsiteY2" fmla="*/ 814031 h 1096962"/>
                <a:gd name="connsiteX3" fmla="*/ 1264213 w 1785748"/>
                <a:gd name="connsiteY3" fmla="*/ 868767 h 1096962"/>
                <a:gd name="connsiteX4" fmla="*/ 1244733 w 1785748"/>
                <a:gd name="connsiteY4" fmla="*/ 864632 h 1096962"/>
                <a:gd name="connsiteX5" fmla="*/ 1256375 w 1785748"/>
                <a:gd name="connsiteY5" fmla="*/ 809897 h 1096962"/>
                <a:gd name="connsiteX6" fmla="*/ 1210569 w 1785748"/>
                <a:gd name="connsiteY6" fmla="*/ 790648 h 1096962"/>
                <a:gd name="connsiteX7" fmla="*/ 1152393 w 1785748"/>
                <a:gd name="connsiteY7" fmla="*/ 876406 h 1096962"/>
                <a:gd name="connsiteX8" fmla="*/ 1132682 w 1785748"/>
                <a:gd name="connsiteY8" fmla="*/ 863012 h 1096962"/>
                <a:gd name="connsiteX9" fmla="*/ 1190857 w 1785748"/>
                <a:gd name="connsiteY9" fmla="*/ 777221 h 1096962"/>
                <a:gd name="connsiteX10" fmla="*/ 1154741 w 1785748"/>
                <a:gd name="connsiteY10" fmla="*/ 740080 h 1096962"/>
                <a:gd name="connsiteX11" fmla="*/ 1107778 w 1785748"/>
                <a:gd name="connsiteY11" fmla="*/ 770540 h 1096962"/>
                <a:gd name="connsiteX12" fmla="*/ 1096963 w 1785748"/>
                <a:gd name="connsiteY12" fmla="*/ 753871 h 1096962"/>
                <a:gd name="connsiteX13" fmla="*/ 1143927 w 1785748"/>
                <a:gd name="connsiteY13" fmla="*/ 723378 h 1096962"/>
                <a:gd name="connsiteX14" fmla="*/ 1125108 w 1785748"/>
                <a:gd name="connsiteY14" fmla="*/ 677374 h 1096962"/>
                <a:gd name="connsiteX15" fmla="*/ 1081022 w 1785748"/>
                <a:gd name="connsiteY15" fmla="*/ 686634 h 1096962"/>
                <a:gd name="connsiteX16" fmla="*/ 1079004 w 1785748"/>
                <a:gd name="connsiteY16" fmla="*/ 660506 h 1096962"/>
                <a:gd name="connsiteX17" fmla="*/ 1079236 w 1785748"/>
                <a:gd name="connsiteY17" fmla="*/ 661962 h 1096962"/>
                <a:gd name="connsiteX18" fmla="*/ 1120610 w 1785748"/>
                <a:gd name="connsiteY18" fmla="*/ 653958 h 1096962"/>
                <a:gd name="connsiteX19" fmla="*/ 1121437 w 1785748"/>
                <a:gd name="connsiteY19" fmla="*/ 602133 h 1096962"/>
                <a:gd name="connsiteX20" fmla="*/ 1066668 w 1785748"/>
                <a:gd name="connsiteY20" fmla="*/ 590524 h 1096962"/>
                <a:gd name="connsiteX21" fmla="*/ 1070835 w 1785748"/>
                <a:gd name="connsiteY21" fmla="*/ 571077 h 1096962"/>
                <a:gd name="connsiteX22" fmla="*/ 1125571 w 1785748"/>
                <a:gd name="connsiteY22" fmla="*/ 582686 h 1096962"/>
                <a:gd name="connsiteX23" fmla="*/ 1144820 w 1785748"/>
                <a:gd name="connsiteY23" fmla="*/ 536913 h 1096962"/>
                <a:gd name="connsiteX24" fmla="*/ 1071695 w 1785748"/>
                <a:gd name="connsiteY24" fmla="*/ 486444 h 1096962"/>
                <a:gd name="connsiteX25" fmla="*/ 1080394 w 1785748"/>
                <a:gd name="connsiteY25" fmla="*/ 465045 h 1096962"/>
                <a:gd name="connsiteX26" fmla="*/ 1158181 w 1785748"/>
                <a:gd name="connsiteY26" fmla="*/ 517201 h 1096962"/>
                <a:gd name="connsiteX27" fmla="*/ 1195355 w 1785748"/>
                <a:gd name="connsiteY27" fmla="*/ 481086 h 1096962"/>
                <a:gd name="connsiteX28" fmla="*/ 1164862 w 1785748"/>
                <a:gd name="connsiteY28" fmla="*/ 434155 h 1096962"/>
                <a:gd name="connsiteX29" fmla="*/ 1181564 w 1785748"/>
                <a:gd name="connsiteY29" fmla="*/ 423274 h 1096962"/>
                <a:gd name="connsiteX30" fmla="*/ 1212057 w 1785748"/>
                <a:gd name="connsiteY30" fmla="*/ 470205 h 1096962"/>
                <a:gd name="connsiteX31" fmla="*/ 1258028 w 1785748"/>
                <a:gd name="connsiteY31" fmla="*/ 451453 h 1096962"/>
                <a:gd name="connsiteX32" fmla="*/ 1238548 w 1785748"/>
                <a:gd name="connsiteY32" fmla="*/ 349654 h 1096962"/>
                <a:gd name="connsiteX33" fmla="*/ 1261964 w 1785748"/>
                <a:gd name="connsiteY33" fmla="*/ 345156 h 1096962"/>
                <a:gd name="connsiteX34" fmla="*/ 1281444 w 1785748"/>
                <a:gd name="connsiteY34" fmla="*/ 446988 h 1096962"/>
                <a:gd name="connsiteX35" fmla="*/ 1333269 w 1785748"/>
                <a:gd name="connsiteY35" fmla="*/ 447715 h 1096962"/>
                <a:gd name="connsiteX36" fmla="*/ 1344911 w 1785748"/>
                <a:gd name="connsiteY36" fmla="*/ 392980 h 1096962"/>
                <a:gd name="connsiteX37" fmla="*/ 1364391 w 1785748"/>
                <a:gd name="connsiteY37" fmla="*/ 397114 h 1096962"/>
                <a:gd name="connsiteX38" fmla="*/ 1352749 w 1785748"/>
                <a:gd name="connsiteY38" fmla="*/ 451849 h 1096962"/>
                <a:gd name="connsiteX39" fmla="*/ 1398555 w 1785748"/>
                <a:gd name="connsiteY39" fmla="*/ 471131 h 1096962"/>
                <a:gd name="connsiteX40" fmla="*/ 1456763 w 1785748"/>
                <a:gd name="connsiteY40" fmla="*/ 385340 h 1096962"/>
                <a:gd name="connsiteX41" fmla="*/ 1476475 w 1785748"/>
                <a:gd name="connsiteY41" fmla="*/ 398701 h 1096962"/>
                <a:gd name="connsiteX42" fmla="*/ 1418266 w 1785748"/>
                <a:gd name="connsiteY42" fmla="*/ 484525 h 1096962"/>
                <a:gd name="connsiteX43" fmla="*/ 1454382 w 1785748"/>
                <a:gd name="connsiteY43" fmla="*/ 521699 h 1096962"/>
                <a:gd name="connsiteX44" fmla="*/ 1501313 w 1785748"/>
                <a:gd name="connsiteY44" fmla="*/ 491206 h 1096962"/>
                <a:gd name="connsiteX45" fmla="*/ 1512160 w 1785748"/>
                <a:gd name="connsiteY45" fmla="*/ 507875 h 1096962"/>
                <a:gd name="connsiteX46" fmla="*/ 1465230 w 1785748"/>
                <a:gd name="connsiteY46" fmla="*/ 538368 h 1096962"/>
                <a:gd name="connsiteX47" fmla="*/ 1483982 w 1785748"/>
                <a:gd name="connsiteY47" fmla="*/ 584373 h 1096962"/>
                <a:gd name="connsiteX48" fmla="*/ 1585748 w 1785748"/>
                <a:gd name="connsiteY48" fmla="*/ 564860 h 1096962"/>
                <a:gd name="connsiteX49" fmla="*/ 1590246 w 1785748"/>
                <a:gd name="connsiteY49" fmla="*/ 588275 h 1096962"/>
                <a:gd name="connsiteX50" fmla="*/ 1488480 w 1785748"/>
                <a:gd name="connsiteY50" fmla="*/ 607755 h 1096962"/>
                <a:gd name="connsiteX51" fmla="*/ 1487753 w 1785748"/>
                <a:gd name="connsiteY51" fmla="*/ 659613 h 1096962"/>
                <a:gd name="connsiteX52" fmla="*/ 1542422 w 1785748"/>
                <a:gd name="connsiteY52" fmla="*/ 671255 h 1096962"/>
                <a:gd name="connsiteX53" fmla="*/ 1538354 w 1785748"/>
                <a:gd name="connsiteY53" fmla="*/ 690702 h 1096962"/>
                <a:gd name="connsiteX54" fmla="*/ 1483552 w 1785748"/>
                <a:gd name="connsiteY54" fmla="*/ 679060 h 1096962"/>
                <a:gd name="connsiteX55" fmla="*/ 1464271 w 1785748"/>
                <a:gd name="connsiteY55" fmla="*/ 724833 h 1096962"/>
                <a:gd name="connsiteX56" fmla="*/ 1550095 w 1785748"/>
                <a:gd name="connsiteY56" fmla="*/ 783042 h 1096962"/>
                <a:gd name="connsiteX57" fmla="*/ 1536701 w 1785748"/>
                <a:gd name="connsiteY57" fmla="*/ 802786 h 1096962"/>
                <a:gd name="connsiteX58" fmla="*/ 1450942 w 1785748"/>
                <a:gd name="connsiteY58" fmla="*/ 744611 h 1096962"/>
                <a:gd name="connsiteX59" fmla="*/ 1413735 w 1785748"/>
                <a:gd name="connsiteY59" fmla="*/ 780660 h 1096962"/>
                <a:gd name="connsiteX60" fmla="*/ 1444262 w 1785748"/>
                <a:gd name="connsiteY60" fmla="*/ 827624 h 1096962"/>
                <a:gd name="connsiteX61" fmla="*/ 1427527 w 1785748"/>
                <a:gd name="connsiteY61" fmla="*/ 838439 h 1096962"/>
                <a:gd name="connsiteX62" fmla="*/ 1397067 w 1785748"/>
                <a:gd name="connsiteY62" fmla="*/ 791541 h 1096962"/>
                <a:gd name="connsiteX63" fmla="*/ 1351095 w 1785748"/>
                <a:gd name="connsiteY63" fmla="*/ 810294 h 1096962"/>
                <a:gd name="connsiteX64" fmla="*/ 1370575 w 1785748"/>
                <a:gd name="connsiteY64" fmla="*/ 912092 h 1096962"/>
                <a:gd name="connsiteX65" fmla="*/ 582646 w 1785748"/>
                <a:gd name="connsiteY65" fmla="*/ 977444 h 1096962"/>
                <a:gd name="connsiteX66" fmla="*/ 315483 w 1785748"/>
                <a:gd name="connsiteY66" fmla="*/ 900517 h 1096962"/>
                <a:gd name="connsiteX67" fmla="*/ 306884 w 1785748"/>
                <a:gd name="connsiteY67" fmla="*/ 727975 h 1096962"/>
                <a:gd name="connsiteX68" fmla="*/ 119427 w 1785748"/>
                <a:gd name="connsiteY68" fmla="*/ 627037 h 1096962"/>
                <a:gd name="connsiteX69" fmla="*/ 196387 w 1785748"/>
                <a:gd name="connsiteY69" fmla="*/ 359940 h 1096962"/>
                <a:gd name="connsiteX70" fmla="*/ 290976 w 1785748"/>
                <a:gd name="connsiteY70" fmla="*/ 335367 h 1096962"/>
                <a:gd name="connsiteX71" fmla="*/ 387549 w 1785748"/>
                <a:gd name="connsiteY71" fmla="*/ 119467 h 1096962"/>
                <a:gd name="connsiteX72" fmla="*/ 654712 w 1785748"/>
                <a:gd name="connsiteY72" fmla="*/ 196427 h 1096962"/>
                <a:gd name="connsiteX73" fmla="*/ 668140 w 1785748"/>
                <a:gd name="connsiteY73" fmla="*/ 226259 h 1096962"/>
                <a:gd name="connsiteX74" fmla="*/ 711201 w 1785748"/>
                <a:gd name="connsiteY74" fmla="*/ 194079 h 1096962"/>
                <a:gd name="connsiteX75" fmla="*/ 978364 w 1785748"/>
                <a:gd name="connsiteY75" fmla="*/ 271073 h 1096962"/>
                <a:gd name="connsiteX76" fmla="*/ 904446 w 1785748"/>
                <a:gd name="connsiteY76" fmla="*/ 536450 h 1096962"/>
                <a:gd name="connsiteX77" fmla="*/ 961794 w 1785748"/>
                <a:gd name="connsiteY77" fmla="*/ 601074 h 1096962"/>
                <a:gd name="connsiteX78" fmla="*/ 884833 w 1785748"/>
                <a:gd name="connsiteY78" fmla="*/ 868204 h 1096962"/>
                <a:gd name="connsiteX79" fmla="*/ 677102 w 1785748"/>
                <a:gd name="connsiteY79" fmla="*/ 857356 h 1096962"/>
                <a:gd name="connsiteX80" fmla="*/ 582646 w 1785748"/>
                <a:gd name="connsiteY80" fmla="*/ 977444 h 1096962"/>
                <a:gd name="connsiteX81" fmla="*/ 1630165 w 1785748"/>
                <a:gd name="connsiteY81" fmla="*/ 851999 h 1096962"/>
                <a:gd name="connsiteX82" fmla="*/ 1605658 w 1785748"/>
                <a:gd name="connsiteY82" fmla="*/ 769118 h 1096962"/>
                <a:gd name="connsiteX83" fmla="*/ 1785310 w 1785748"/>
                <a:gd name="connsiteY83" fmla="*/ 560229 h 1096962"/>
                <a:gd name="connsiteX84" fmla="*/ 1576157 w 1785748"/>
                <a:gd name="connsiteY84" fmla="*/ 377072 h 1096962"/>
                <a:gd name="connsiteX85" fmla="*/ 1523471 w 1785748"/>
                <a:gd name="connsiteY85" fmla="*/ 387886 h 1096962"/>
                <a:gd name="connsiteX86" fmla="*/ 1524034 w 1785748"/>
                <a:gd name="connsiteY86" fmla="*/ 355210 h 1096962"/>
                <a:gd name="connsiteX87" fmla="*/ 1314880 w 1785748"/>
                <a:gd name="connsiteY87" fmla="*/ 172086 h 1096962"/>
                <a:gd name="connsiteX88" fmla="*/ 1135758 w 1785748"/>
                <a:gd name="connsiteY88" fmla="*/ 326503 h 1096962"/>
                <a:gd name="connsiteX89" fmla="*/ 1092928 w 1785748"/>
                <a:gd name="connsiteY89" fmla="*/ 313142 h 1096962"/>
                <a:gd name="connsiteX90" fmla="*/ 1061377 w 1785748"/>
                <a:gd name="connsiteY90" fmla="*/ 225168 h 1096962"/>
                <a:gd name="connsiteX91" fmla="*/ 698335 w 1785748"/>
                <a:gd name="connsiteY91" fmla="*/ 95356 h 1096962"/>
                <a:gd name="connsiteX92" fmla="*/ 341677 w 1785748"/>
                <a:gd name="connsiteY92" fmla="*/ 36387 h 1096962"/>
                <a:gd name="connsiteX93" fmla="*/ 193146 w 1785748"/>
                <a:gd name="connsiteY93" fmla="*/ 257546 h 1096962"/>
                <a:gd name="connsiteX94" fmla="*/ 150482 w 1785748"/>
                <a:gd name="connsiteY94" fmla="*/ 276861 h 1096962"/>
                <a:gd name="connsiteX95" fmla="*/ 36414 w 1785748"/>
                <a:gd name="connsiteY95" fmla="*/ 672942 h 1096962"/>
                <a:gd name="connsiteX96" fmla="*/ 196189 w 1785748"/>
                <a:gd name="connsiteY96" fmla="*/ 807416 h 1096962"/>
                <a:gd name="connsiteX97" fmla="*/ 232437 w 1785748"/>
                <a:gd name="connsiteY97" fmla="*/ 946455 h 1096962"/>
                <a:gd name="connsiteX98" fmla="*/ 628518 w 1785748"/>
                <a:gd name="connsiteY98" fmla="*/ 1060556 h 1096962"/>
                <a:gd name="connsiteX99" fmla="*/ 721420 w 1785748"/>
                <a:gd name="connsiteY99" fmla="*/ 979462 h 1096962"/>
                <a:gd name="connsiteX100" fmla="*/ 930705 w 1785748"/>
                <a:gd name="connsiteY100" fmla="*/ 951250 h 1096962"/>
                <a:gd name="connsiteX101" fmla="*/ 947903 w 1785748"/>
                <a:gd name="connsiteY101" fmla="*/ 940899 h 1096962"/>
                <a:gd name="connsiteX102" fmla="*/ 973237 w 1785748"/>
                <a:gd name="connsiteY102" fmla="*/ 972781 h 1096962"/>
                <a:gd name="connsiteX103" fmla="*/ 1127026 w 1785748"/>
                <a:gd name="connsiteY103" fmla="*/ 1031717 h 1096962"/>
                <a:gd name="connsiteX104" fmla="*/ 1263617 w 1785748"/>
                <a:gd name="connsiteY104" fmla="*/ 963057 h 1096962"/>
                <a:gd name="connsiteX105" fmla="*/ 1447040 w 1785748"/>
                <a:gd name="connsiteY105" fmla="*/ 1061119 h 1096962"/>
                <a:gd name="connsiteX106" fmla="*/ 1630165 w 1785748"/>
                <a:gd name="connsiteY106" fmla="*/ 851999 h 109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785748" h="1096962">
                  <a:moveTo>
                    <a:pt x="1347193" y="916590"/>
                  </a:moveTo>
                  <a:lnTo>
                    <a:pt x="1327647" y="814792"/>
                  </a:lnTo>
                  <a:cubicBezTo>
                    <a:pt x="1310052" y="817007"/>
                    <a:pt x="1292655" y="816644"/>
                    <a:pt x="1275854" y="814031"/>
                  </a:cubicBezTo>
                  <a:lnTo>
                    <a:pt x="1264213" y="868767"/>
                  </a:lnTo>
                  <a:lnTo>
                    <a:pt x="1244733" y="864632"/>
                  </a:lnTo>
                  <a:lnTo>
                    <a:pt x="1256375" y="809897"/>
                  </a:lnTo>
                  <a:cubicBezTo>
                    <a:pt x="1240202" y="805531"/>
                    <a:pt x="1224856" y="799016"/>
                    <a:pt x="1210569" y="790648"/>
                  </a:cubicBezTo>
                  <a:lnTo>
                    <a:pt x="1152393" y="876406"/>
                  </a:lnTo>
                  <a:lnTo>
                    <a:pt x="1132682" y="863012"/>
                  </a:lnTo>
                  <a:lnTo>
                    <a:pt x="1190857" y="777221"/>
                  </a:lnTo>
                  <a:cubicBezTo>
                    <a:pt x="1177264" y="766671"/>
                    <a:pt x="1165027" y="754169"/>
                    <a:pt x="1154741" y="740080"/>
                  </a:cubicBezTo>
                  <a:lnTo>
                    <a:pt x="1107778" y="770540"/>
                  </a:lnTo>
                  <a:lnTo>
                    <a:pt x="1096963" y="753871"/>
                  </a:lnTo>
                  <a:lnTo>
                    <a:pt x="1143927" y="723378"/>
                  </a:lnTo>
                  <a:cubicBezTo>
                    <a:pt x="1135725" y="709256"/>
                    <a:pt x="1129408" y="693844"/>
                    <a:pt x="1125108" y="677374"/>
                  </a:cubicBezTo>
                  <a:lnTo>
                    <a:pt x="1081022" y="686634"/>
                  </a:lnTo>
                  <a:cubicBezTo>
                    <a:pt x="1080724" y="677903"/>
                    <a:pt x="1080096" y="669205"/>
                    <a:pt x="1079004" y="660506"/>
                  </a:cubicBezTo>
                  <a:cubicBezTo>
                    <a:pt x="1079071" y="660969"/>
                    <a:pt x="1079203" y="661432"/>
                    <a:pt x="1079236" y="661962"/>
                  </a:cubicBezTo>
                  <a:lnTo>
                    <a:pt x="1120610" y="653958"/>
                  </a:lnTo>
                  <a:cubicBezTo>
                    <a:pt x="1118394" y="636396"/>
                    <a:pt x="1118758" y="618967"/>
                    <a:pt x="1121437" y="602133"/>
                  </a:cubicBezTo>
                  <a:lnTo>
                    <a:pt x="1066668" y="590524"/>
                  </a:lnTo>
                  <a:lnTo>
                    <a:pt x="1070835" y="571077"/>
                  </a:lnTo>
                  <a:lnTo>
                    <a:pt x="1125571" y="582686"/>
                  </a:lnTo>
                  <a:cubicBezTo>
                    <a:pt x="1129937" y="566546"/>
                    <a:pt x="1136452" y="551134"/>
                    <a:pt x="1144820" y="536913"/>
                  </a:cubicBezTo>
                  <a:lnTo>
                    <a:pt x="1071695" y="486444"/>
                  </a:lnTo>
                  <a:cubicBezTo>
                    <a:pt x="1074903" y="479399"/>
                    <a:pt x="1077781" y="472255"/>
                    <a:pt x="1080394" y="465045"/>
                  </a:cubicBezTo>
                  <a:lnTo>
                    <a:pt x="1158181" y="517201"/>
                  </a:lnTo>
                  <a:cubicBezTo>
                    <a:pt x="1168764" y="503542"/>
                    <a:pt x="1181266" y="491372"/>
                    <a:pt x="1195355" y="481086"/>
                  </a:cubicBezTo>
                  <a:lnTo>
                    <a:pt x="1164862" y="434155"/>
                  </a:lnTo>
                  <a:lnTo>
                    <a:pt x="1181564" y="423274"/>
                  </a:lnTo>
                  <a:lnTo>
                    <a:pt x="1212057" y="470205"/>
                  </a:lnTo>
                  <a:cubicBezTo>
                    <a:pt x="1226146" y="462069"/>
                    <a:pt x="1241624" y="455719"/>
                    <a:pt x="1258028" y="451453"/>
                  </a:cubicBezTo>
                  <a:lnTo>
                    <a:pt x="1238548" y="349654"/>
                  </a:lnTo>
                  <a:lnTo>
                    <a:pt x="1261964" y="345156"/>
                  </a:lnTo>
                  <a:lnTo>
                    <a:pt x="1281444" y="446988"/>
                  </a:lnTo>
                  <a:cubicBezTo>
                    <a:pt x="1299039" y="444772"/>
                    <a:pt x="1316501" y="445103"/>
                    <a:pt x="1333269" y="447715"/>
                  </a:cubicBezTo>
                  <a:lnTo>
                    <a:pt x="1344911" y="392980"/>
                  </a:lnTo>
                  <a:lnTo>
                    <a:pt x="1364391" y="397114"/>
                  </a:lnTo>
                  <a:lnTo>
                    <a:pt x="1352749" y="451849"/>
                  </a:lnTo>
                  <a:cubicBezTo>
                    <a:pt x="1368889" y="456215"/>
                    <a:pt x="1384267" y="462730"/>
                    <a:pt x="1398555" y="471131"/>
                  </a:cubicBezTo>
                  <a:lnTo>
                    <a:pt x="1456763" y="385340"/>
                  </a:lnTo>
                  <a:lnTo>
                    <a:pt x="1476475" y="398701"/>
                  </a:lnTo>
                  <a:lnTo>
                    <a:pt x="1418266" y="484525"/>
                  </a:lnTo>
                  <a:cubicBezTo>
                    <a:pt x="1431859" y="495076"/>
                    <a:pt x="1444096" y="507577"/>
                    <a:pt x="1454382" y="521699"/>
                  </a:cubicBezTo>
                  <a:lnTo>
                    <a:pt x="1501313" y="491206"/>
                  </a:lnTo>
                  <a:lnTo>
                    <a:pt x="1512160" y="507875"/>
                  </a:lnTo>
                  <a:lnTo>
                    <a:pt x="1465230" y="538368"/>
                  </a:lnTo>
                  <a:cubicBezTo>
                    <a:pt x="1473366" y="552490"/>
                    <a:pt x="1479749" y="567902"/>
                    <a:pt x="1483982" y="584373"/>
                  </a:cubicBezTo>
                  <a:lnTo>
                    <a:pt x="1585748" y="564860"/>
                  </a:lnTo>
                  <a:lnTo>
                    <a:pt x="1590246" y="588275"/>
                  </a:lnTo>
                  <a:lnTo>
                    <a:pt x="1488480" y="607755"/>
                  </a:lnTo>
                  <a:cubicBezTo>
                    <a:pt x="1490696" y="625383"/>
                    <a:pt x="1490365" y="642812"/>
                    <a:pt x="1487753" y="659613"/>
                  </a:cubicBezTo>
                  <a:lnTo>
                    <a:pt x="1542422" y="671255"/>
                  </a:lnTo>
                  <a:lnTo>
                    <a:pt x="1538354" y="690702"/>
                  </a:lnTo>
                  <a:lnTo>
                    <a:pt x="1483552" y="679060"/>
                  </a:lnTo>
                  <a:cubicBezTo>
                    <a:pt x="1479187" y="695200"/>
                    <a:pt x="1472738" y="710612"/>
                    <a:pt x="1464271" y="724833"/>
                  </a:cubicBezTo>
                  <a:lnTo>
                    <a:pt x="1550095" y="783042"/>
                  </a:lnTo>
                  <a:lnTo>
                    <a:pt x="1536701" y="802786"/>
                  </a:lnTo>
                  <a:lnTo>
                    <a:pt x="1450942" y="744611"/>
                  </a:lnTo>
                  <a:cubicBezTo>
                    <a:pt x="1440392" y="758204"/>
                    <a:pt x="1427858" y="770375"/>
                    <a:pt x="1413735" y="780660"/>
                  </a:cubicBezTo>
                  <a:lnTo>
                    <a:pt x="1444262" y="827624"/>
                  </a:lnTo>
                  <a:lnTo>
                    <a:pt x="1427527" y="838439"/>
                  </a:lnTo>
                  <a:lnTo>
                    <a:pt x="1397067" y="791541"/>
                  </a:lnTo>
                  <a:cubicBezTo>
                    <a:pt x="1382911" y="799677"/>
                    <a:pt x="1367500" y="806060"/>
                    <a:pt x="1351095" y="810294"/>
                  </a:cubicBezTo>
                  <a:lnTo>
                    <a:pt x="1370575" y="912092"/>
                  </a:lnTo>
                  <a:close/>
                  <a:moveTo>
                    <a:pt x="582646" y="977444"/>
                  </a:moveTo>
                  <a:cubicBezTo>
                    <a:pt x="487628" y="1029997"/>
                    <a:pt x="368003" y="995535"/>
                    <a:pt x="315483" y="900517"/>
                  </a:cubicBezTo>
                  <a:cubicBezTo>
                    <a:pt x="284957" y="845285"/>
                    <a:pt x="283832" y="781818"/>
                    <a:pt x="306884" y="727975"/>
                  </a:cubicBezTo>
                  <a:cubicBezTo>
                    <a:pt x="232404" y="733796"/>
                    <a:pt x="157891" y="696655"/>
                    <a:pt x="119427" y="627037"/>
                  </a:cubicBezTo>
                  <a:cubicBezTo>
                    <a:pt x="66874" y="532018"/>
                    <a:pt x="101336" y="412426"/>
                    <a:pt x="196387" y="359940"/>
                  </a:cubicBezTo>
                  <a:cubicBezTo>
                    <a:pt x="226418" y="343304"/>
                    <a:pt x="258961" y="335400"/>
                    <a:pt x="290976" y="335367"/>
                  </a:cubicBezTo>
                  <a:cubicBezTo>
                    <a:pt x="271926" y="252056"/>
                    <a:pt x="309067" y="162858"/>
                    <a:pt x="387549" y="119467"/>
                  </a:cubicBezTo>
                  <a:cubicBezTo>
                    <a:pt x="482634" y="66914"/>
                    <a:pt x="602192" y="101409"/>
                    <a:pt x="654712" y="196427"/>
                  </a:cubicBezTo>
                  <a:cubicBezTo>
                    <a:pt x="660070" y="206151"/>
                    <a:pt x="664502" y="216106"/>
                    <a:pt x="668140" y="226259"/>
                  </a:cubicBezTo>
                  <a:cubicBezTo>
                    <a:pt x="680641" y="213890"/>
                    <a:pt x="695061" y="203042"/>
                    <a:pt x="711201" y="194079"/>
                  </a:cubicBezTo>
                  <a:cubicBezTo>
                    <a:pt x="806219" y="141559"/>
                    <a:pt x="925811" y="176021"/>
                    <a:pt x="978364" y="271073"/>
                  </a:cubicBezTo>
                  <a:cubicBezTo>
                    <a:pt x="1030288" y="365033"/>
                    <a:pt x="997116" y="483103"/>
                    <a:pt x="904446" y="536450"/>
                  </a:cubicBezTo>
                  <a:cubicBezTo>
                    <a:pt x="927431" y="552953"/>
                    <a:pt x="947209" y="574649"/>
                    <a:pt x="961794" y="601074"/>
                  </a:cubicBezTo>
                  <a:cubicBezTo>
                    <a:pt x="1014314" y="696093"/>
                    <a:pt x="979852" y="815685"/>
                    <a:pt x="884833" y="868204"/>
                  </a:cubicBezTo>
                  <a:cubicBezTo>
                    <a:pt x="817034" y="905676"/>
                    <a:pt x="736667" y="898863"/>
                    <a:pt x="677102" y="857356"/>
                  </a:cubicBezTo>
                  <a:cubicBezTo>
                    <a:pt x="663642" y="906701"/>
                    <a:pt x="630966" y="950787"/>
                    <a:pt x="582646" y="977444"/>
                  </a:cubicBezTo>
                  <a:close/>
                  <a:moveTo>
                    <a:pt x="1630165" y="851999"/>
                  </a:moveTo>
                  <a:cubicBezTo>
                    <a:pt x="1628180" y="821869"/>
                    <a:pt x="1619515" y="793790"/>
                    <a:pt x="1605658" y="769118"/>
                  </a:cubicBezTo>
                  <a:cubicBezTo>
                    <a:pt x="1712252" y="760155"/>
                    <a:pt x="1792420" y="667386"/>
                    <a:pt x="1785310" y="560229"/>
                  </a:cubicBezTo>
                  <a:cubicBezTo>
                    <a:pt x="1778166" y="451916"/>
                    <a:pt x="1684470" y="369895"/>
                    <a:pt x="1576157" y="377072"/>
                  </a:cubicBezTo>
                  <a:cubicBezTo>
                    <a:pt x="1557735" y="378328"/>
                    <a:pt x="1540107" y="382066"/>
                    <a:pt x="1523471" y="387886"/>
                  </a:cubicBezTo>
                  <a:cubicBezTo>
                    <a:pt x="1524596" y="377204"/>
                    <a:pt x="1524794" y="366290"/>
                    <a:pt x="1524034" y="355210"/>
                  </a:cubicBezTo>
                  <a:cubicBezTo>
                    <a:pt x="1516857" y="246863"/>
                    <a:pt x="1423227" y="164909"/>
                    <a:pt x="1314880" y="172086"/>
                  </a:cubicBezTo>
                  <a:cubicBezTo>
                    <a:pt x="1225352" y="178006"/>
                    <a:pt x="1153815" y="242994"/>
                    <a:pt x="1135758" y="326503"/>
                  </a:cubicBezTo>
                  <a:cubicBezTo>
                    <a:pt x="1125902" y="321906"/>
                    <a:pt x="1108208" y="315556"/>
                    <a:pt x="1092928" y="313142"/>
                  </a:cubicBezTo>
                  <a:cubicBezTo>
                    <a:pt x="1087339" y="283078"/>
                    <a:pt x="1076954" y="253346"/>
                    <a:pt x="1061377" y="225168"/>
                  </a:cubicBezTo>
                  <a:cubicBezTo>
                    <a:pt x="989542" y="95125"/>
                    <a:pt x="832810" y="41613"/>
                    <a:pt x="698335" y="95356"/>
                  </a:cubicBezTo>
                  <a:cubicBezTo>
                    <a:pt x="609567" y="-2374"/>
                    <a:pt x="462228" y="-30221"/>
                    <a:pt x="341677" y="36387"/>
                  </a:cubicBezTo>
                  <a:cubicBezTo>
                    <a:pt x="257738" y="82789"/>
                    <a:pt x="203895" y="166132"/>
                    <a:pt x="193146" y="257546"/>
                  </a:cubicBezTo>
                  <a:cubicBezTo>
                    <a:pt x="178495" y="262838"/>
                    <a:pt x="164241" y="269254"/>
                    <a:pt x="150482" y="276861"/>
                  </a:cubicBezTo>
                  <a:cubicBezTo>
                    <a:pt x="9658" y="354714"/>
                    <a:pt x="-41440" y="532117"/>
                    <a:pt x="36414" y="672942"/>
                  </a:cubicBezTo>
                  <a:cubicBezTo>
                    <a:pt x="71901" y="737269"/>
                    <a:pt x="129448" y="784331"/>
                    <a:pt x="196189" y="807416"/>
                  </a:cubicBezTo>
                  <a:cubicBezTo>
                    <a:pt x="196553" y="855504"/>
                    <a:pt x="208658" y="903427"/>
                    <a:pt x="232437" y="946455"/>
                  </a:cubicBezTo>
                  <a:cubicBezTo>
                    <a:pt x="310291" y="1087279"/>
                    <a:pt x="487694" y="1138410"/>
                    <a:pt x="628518" y="1060556"/>
                  </a:cubicBezTo>
                  <a:cubicBezTo>
                    <a:pt x="665395" y="1040184"/>
                    <a:pt x="696847" y="1012435"/>
                    <a:pt x="721420" y="979462"/>
                  </a:cubicBezTo>
                  <a:cubicBezTo>
                    <a:pt x="791105" y="996197"/>
                    <a:pt x="865916" y="987101"/>
                    <a:pt x="930705" y="951250"/>
                  </a:cubicBezTo>
                  <a:cubicBezTo>
                    <a:pt x="936659" y="948009"/>
                    <a:pt x="942347" y="944504"/>
                    <a:pt x="947903" y="940899"/>
                  </a:cubicBezTo>
                  <a:cubicBezTo>
                    <a:pt x="956965" y="953301"/>
                    <a:pt x="967549" y="966960"/>
                    <a:pt x="973237" y="972781"/>
                  </a:cubicBezTo>
                  <a:cubicBezTo>
                    <a:pt x="1011999" y="1012535"/>
                    <a:pt x="1067297" y="1035653"/>
                    <a:pt x="1127026" y="1031717"/>
                  </a:cubicBezTo>
                  <a:cubicBezTo>
                    <a:pt x="1182093" y="1028046"/>
                    <a:pt x="1230412" y="1002017"/>
                    <a:pt x="1263617" y="963057"/>
                  </a:cubicBezTo>
                  <a:cubicBezTo>
                    <a:pt x="1299865" y="1025962"/>
                    <a:pt x="1369715" y="1066245"/>
                    <a:pt x="1447040" y="1061119"/>
                  </a:cubicBezTo>
                  <a:cubicBezTo>
                    <a:pt x="1555354" y="1053975"/>
                    <a:pt x="1637375" y="960279"/>
                    <a:pt x="1630165" y="851999"/>
                  </a:cubicBezTo>
                </a:path>
              </a:pathLst>
            </a:custGeom>
            <a:solidFill>
              <a:srgbClr val="FAE38E"/>
            </a:solidFill>
            <a:ln w="8467" cap="flat">
              <a:noFill/>
              <a:prstDash val="solid"/>
              <a:miter/>
            </a:ln>
          </p:spPr>
          <p:txBody>
            <a:bodyPr rtlCol="0" anchor="ctr"/>
            <a:lstStyle/>
            <a:p>
              <a:endParaRPr lang="en-US"/>
            </a:p>
          </p:txBody>
        </p:sp>
        <p:sp>
          <p:nvSpPr>
            <p:cNvPr id="69" name="Graphic 135">
              <a:extLst>
                <a:ext uri="{FF2B5EF4-FFF2-40B4-BE49-F238E27FC236}">
                  <a16:creationId xmlns:a16="http://schemas.microsoft.com/office/drawing/2014/main" id="{5EC57690-94DE-424A-9E5F-DE82DC984F3F}"/>
                </a:ext>
              </a:extLst>
            </p:cNvPr>
            <p:cNvSpPr/>
            <p:nvPr/>
          </p:nvSpPr>
          <p:spPr>
            <a:xfrm>
              <a:off x="10488736" y="728223"/>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grpSp>
    </p:spTree>
    <p:extLst>
      <p:ext uri="{BB962C8B-B14F-4D97-AF65-F5344CB8AC3E}">
        <p14:creationId xmlns:p14="http://schemas.microsoft.com/office/powerpoint/2010/main" val="40288216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F75A12E-69FE-4EBB-8BC2-7FD8B905CD4C}"/>
              </a:ext>
            </a:extLst>
          </p:cNvPr>
          <p:cNvSpPr/>
          <p:nvPr/>
        </p:nvSpPr>
        <p:spPr>
          <a:xfrm>
            <a:off x="1036709" y="1561031"/>
            <a:ext cx="10402884" cy="4552030"/>
          </a:xfrm>
          <a:prstGeom prst="roundRect">
            <a:avLst/>
          </a:prstGeom>
          <a:solidFill>
            <a:schemeClr val="bg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nama">
            <a:extLst>
              <a:ext uri="{FF2B5EF4-FFF2-40B4-BE49-F238E27FC236}">
                <a16:creationId xmlns:a16="http://schemas.microsoft.com/office/drawing/2014/main" id="{0D987CEC-9FD2-4877-89A5-75C9FEC325BA}"/>
              </a:ext>
            </a:extLst>
          </p:cNvPr>
          <p:cNvSpPr txBox="1"/>
          <p:nvPr/>
        </p:nvSpPr>
        <p:spPr>
          <a:xfrm>
            <a:off x="4397913" y="2089171"/>
            <a:ext cx="4112449" cy="830997"/>
          </a:xfrm>
          <a:prstGeom prst="rect">
            <a:avLst/>
          </a:prstGeom>
          <a:noFill/>
        </p:spPr>
        <p:txBody>
          <a:bodyPr wrap="square">
            <a:spAutoFit/>
          </a:bodyPr>
          <a:lstStyle/>
          <a:p>
            <a:pPr lvl="0">
              <a:defRPr/>
            </a:pPr>
            <a:r>
              <a:rPr lang="en-US" sz="4800" b="1" spc="300">
                <a:solidFill>
                  <a:srgbClr val="002060"/>
                </a:solidFill>
                <a:latin typeface="Tahoma" panose="020B0604030504040204" pitchFamily="34" charset="0"/>
                <a:ea typeface="Tahoma" panose="020B0604030504040204" pitchFamily="34" charset="0"/>
                <a:cs typeface="Tahoma" panose="020B0604030504040204" pitchFamily="34" charset="0"/>
              </a:rPr>
              <a:t>vắng teo</a:t>
            </a:r>
          </a:p>
        </p:txBody>
      </p:sp>
      <p:pic>
        <p:nvPicPr>
          <p:cNvPr id="19" name="Picture 18">
            <a:extLst>
              <a:ext uri="{FF2B5EF4-FFF2-40B4-BE49-F238E27FC236}">
                <a16:creationId xmlns:a16="http://schemas.microsoft.com/office/drawing/2014/main" id="{ACB0AB3F-D444-4C04-972F-D71E23D25E43}"/>
              </a:ext>
            </a:extLst>
          </p:cNvPr>
          <p:cNvPicPr>
            <a:picLocks noChangeAspect="1"/>
          </p:cNvPicPr>
          <p:nvPr/>
        </p:nvPicPr>
        <p:blipFill rotWithShape="1">
          <a:blip r:embed="rId2">
            <a:extLst>
              <a:ext uri="{28A0092B-C50C-407E-A947-70E740481C1C}">
                <a14:useLocalDpi xmlns:a14="http://schemas.microsoft.com/office/drawing/2010/main" val="0"/>
              </a:ext>
            </a:extLst>
          </a:blip>
          <a:srcRect t="-3003" b="-7348"/>
          <a:stretch/>
        </p:blipFill>
        <p:spPr>
          <a:xfrm>
            <a:off x="8928942" y="3550309"/>
            <a:ext cx="2834529" cy="3127985"/>
          </a:xfrm>
          <a:prstGeom prst="rect">
            <a:avLst/>
          </a:prstGeom>
          <a:effectLst>
            <a:outerShdw blurRad="76200" dir="18900000" sy="23000" kx="-1200000" algn="bl" rotWithShape="0">
              <a:prstClr val="black">
                <a:alpha val="20000"/>
              </a:prstClr>
            </a:outerShdw>
          </a:effectLst>
        </p:spPr>
      </p:pic>
      <p:grpSp>
        <p:nvGrpSpPr>
          <p:cNvPr id="8" name="!!quat 1">
            <a:extLst>
              <a:ext uri="{FF2B5EF4-FFF2-40B4-BE49-F238E27FC236}">
                <a16:creationId xmlns:a16="http://schemas.microsoft.com/office/drawing/2014/main" id="{DB39E4C4-7DCB-40E0-8290-962EB323FC32}"/>
              </a:ext>
            </a:extLst>
          </p:cNvPr>
          <p:cNvGrpSpPr/>
          <p:nvPr/>
        </p:nvGrpSpPr>
        <p:grpSpPr>
          <a:xfrm rot="1811618">
            <a:off x="-1306471" y="5001209"/>
            <a:ext cx="3412656" cy="2075530"/>
            <a:chOff x="6364703" y="-1759645"/>
            <a:chExt cx="9208828" cy="5169866"/>
          </a:xfrm>
        </p:grpSpPr>
        <p:pic>
          <p:nvPicPr>
            <p:cNvPr id="23" name="Graphic 135">
              <a:extLst>
                <a:ext uri="{FF2B5EF4-FFF2-40B4-BE49-F238E27FC236}">
                  <a16:creationId xmlns:a16="http://schemas.microsoft.com/office/drawing/2014/main" id="{5C301BD1-CC74-4117-A133-339E4456EAE5}"/>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6364703" y="-1759645"/>
              <a:ext cx="9208828" cy="5169866"/>
            </a:xfrm>
            <a:custGeom>
              <a:avLst/>
              <a:gdLst>
                <a:gd name="connsiteX0" fmla="*/ -2280 w 9772650"/>
                <a:gd name="connsiteY0" fmla="*/ -1279 h 5486398"/>
                <a:gd name="connsiteX1" fmla="*/ 9770370 w 9772650"/>
                <a:gd name="connsiteY1" fmla="*/ -1279 h 5486398"/>
                <a:gd name="connsiteX2" fmla="*/ 9770370 w 9772650"/>
                <a:gd name="connsiteY2" fmla="*/ 5485120 h 5486398"/>
                <a:gd name="connsiteX3" fmla="*/ -2280 w 9772650"/>
                <a:gd name="connsiteY3" fmla="*/ 5485120 h 5486398"/>
              </a:gdLst>
              <a:ahLst/>
              <a:cxnLst>
                <a:cxn ang="0">
                  <a:pos x="connsiteX0" y="connsiteY0"/>
                </a:cxn>
                <a:cxn ang="0">
                  <a:pos x="connsiteX1" y="connsiteY1"/>
                </a:cxn>
                <a:cxn ang="0">
                  <a:pos x="connsiteX2" y="connsiteY2"/>
                </a:cxn>
                <a:cxn ang="0">
                  <a:pos x="connsiteX3" y="connsiteY3"/>
                </a:cxn>
              </a:cxnLst>
              <a:rect l="l" t="t" r="r" b="b"/>
              <a:pathLst>
                <a:path w="9772650" h="5486398">
                  <a:moveTo>
                    <a:pt x="-2280" y="-1279"/>
                  </a:moveTo>
                  <a:lnTo>
                    <a:pt x="9770370" y="-1279"/>
                  </a:lnTo>
                  <a:lnTo>
                    <a:pt x="9770370" y="5485120"/>
                  </a:lnTo>
                  <a:lnTo>
                    <a:pt x="-2280" y="5485120"/>
                  </a:lnTo>
                  <a:close/>
                </a:path>
              </a:pathLst>
            </a:custGeom>
          </p:spPr>
        </p:pic>
        <p:sp>
          <p:nvSpPr>
            <p:cNvPr id="25" name="Graphic 135">
              <a:extLst>
                <a:ext uri="{FF2B5EF4-FFF2-40B4-BE49-F238E27FC236}">
                  <a16:creationId xmlns:a16="http://schemas.microsoft.com/office/drawing/2014/main" id="{446B75CF-68EF-4870-BB10-6F680009856C}"/>
                </a:ext>
              </a:extLst>
            </p:cNvPr>
            <p:cNvSpPr/>
            <p:nvPr/>
          </p:nvSpPr>
          <p:spPr>
            <a:xfrm rot="2501088">
              <a:off x="14061292" y="45540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6" name="Graphic 135">
              <a:extLst>
                <a:ext uri="{FF2B5EF4-FFF2-40B4-BE49-F238E27FC236}">
                  <a16:creationId xmlns:a16="http://schemas.microsoft.com/office/drawing/2014/main" id="{3461F603-D2C0-4D9D-9A22-6005ABC7782D}"/>
                </a:ext>
              </a:extLst>
            </p:cNvPr>
            <p:cNvSpPr/>
            <p:nvPr/>
          </p:nvSpPr>
          <p:spPr>
            <a:xfrm rot="1886683">
              <a:off x="12091282" y="-1267188"/>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7" name="Graphic 135">
              <a:extLst>
                <a:ext uri="{FF2B5EF4-FFF2-40B4-BE49-F238E27FC236}">
                  <a16:creationId xmlns:a16="http://schemas.microsoft.com/office/drawing/2014/main" id="{67271A8A-2781-4D75-AD60-C91065FC3FAC}"/>
                </a:ext>
              </a:extLst>
            </p:cNvPr>
            <p:cNvSpPr/>
            <p:nvPr/>
          </p:nvSpPr>
          <p:spPr>
            <a:xfrm rot="2308287">
              <a:off x="13159045" y="-479889"/>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8" name="Graphic 135">
              <a:extLst>
                <a:ext uri="{FF2B5EF4-FFF2-40B4-BE49-F238E27FC236}">
                  <a16:creationId xmlns:a16="http://schemas.microsoft.com/office/drawing/2014/main" id="{A6B0C4C2-7181-45FD-B86A-FFE9C89A8D0F}"/>
                </a:ext>
              </a:extLst>
            </p:cNvPr>
            <p:cNvSpPr/>
            <p:nvPr/>
          </p:nvSpPr>
          <p:spPr>
            <a:xfrm>
              <a:off x="10900283" y="-161137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9" name="Graphic 135">
              <a:extLst>
                <a:ext uri="{FF2B5EF4-FFF2-40B4-BE49-F238E27FC236}">
                  <a16:creationId xmlns:a16="http://schemas.microsoft.com/office/drawing/2014/main" id="{2893272F-19A3-484F-AC58-F4D84C63146E}"/>
                </a:ext>
              </a:extLst>
            </p:cNvPr>
            <p:cNvSpPr/>
            <p:nvPr/>
          </p:nvSpPr>
          <p:spPr>
            <a:xfrm rot="20917422">
              <a:off x="9571845" y="-150295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0" name="Graphic 135">
              <a:extLst>
                <a:ext uri="{FF2B5EF4-FFF2-40B4-BE49-F238E27FC236}">
                  <a16:creationId xmlns:a16="http://schemas.microsoft.com/office/drawing/2014/main" id="{2DCF5FB4-A756-4F96-ADBB-980E305F0B75}"/>
                </a:ext>
              </a:extLst>
            </p:cNvPr>
            <p:cNvSpPr/>
            <p:nvPr/>
          </p:nvSpPr>
          <p:spPr>
            <a:xfrm rot="20138695">
              <a:off x="8445892" y="-91186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1" name="Graphic 135">
              <a:extLst>
                <a:ext uri="{FF2B5EF4-FFF2-40B4-BE49-F238E27FC236}">
                  <a16:creationId xmlns:a16="http://schemas.microsoft.com/office/drawing/2014/main" id="{2EC17608-2354-49BE-AD88-AAA462DF040E}"/>
                </a:ext>
              </a:extLst>
            </p:cNvPr>
            <p:cNvSpPr/>
            <p:nvPr/>
          </p:nvSpPr>
          <p:spPr>
            <a:xfrm rot="18868577">
              <a:off x="7442034" y="-20698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2" name="Graphic 135">
              <a:extLst>
                <a:ext uri="{FF2B5EF4-FFF2-40B4-BE49-F238E27FC236}">
                  <a16:creationId xmlns:a16="http://schemas.microsoft.com/office/drawing/2014/main" id="{605B2389-6F48-4706-859F-CEA7D9F6B013}"/>
                </a:ext>
              </a:extLst>
            </p:cNvPr>
            <p:cNvSpPr/>
            <p:nvPr/>
          </p:nvSpPr>
          <p:spPr>
            <a:xfrm rot="18868577">
              <a:off x="6841485" y="760973"/>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1" name="Graphic 135">
              <a:extLst>
                <a:ext uri="{FF2B5EF4-FFF2-40B4-BE49-F238E27FC236}">
                  <a16:creationId xmlns:a16="http://schemas.microsoft.com/office/drawing/2014/main" id="{7794FB33-31A3-499C-8075-4DF1780722EC}"/>
                </a:ext>
              </a:extLst>
            </p:cNvPr>
            <p:cNvSpPr/>
            <p:nvPr/>
          </p:nvSpPr>
          <p:spPr>
            <a:xfrm>
              <a:off x="10595394" y="110541"/>
              <a:ext cx="1943074" cy="1194613"/>
            </a:xfrm>
            <a:custGeom>
              <a:avLst/>
              <a:gdLst>
                <a:gd name="connsiteX0" fmla="*/ 1455414 w 1943074"/>
                <a:gd name="connsiteY0" fmla="*/ 1023575 h 1194613"/>
                <a:gd name="connsiteX1" fmla="*/ 1437157 w 1943074"/>
                <a:gd name="connsiteY1" fmla="*/ 912186 h 1194613"/>
                <a:gd name="connsiteX2" fmla="*/ 1380768 w 1943074"/>
                <a:gd name="connsiteY2" fmla="*/ 909805 h 1194613"/>
                <a:gd name="connsiteX3" fmla="*/ 1366480 w 1943074"/>
                <a:gd name="connsiteY3" fmla="*/ 969071 h 1194613"/>
                <a:gd name="connsiteX4" fmla="*/ 1345413 w 1943074"/>
                <a:gd name="connsiteY4" fmla="*/ 964011 h 1194613"/>
                <a:gd name="connsiteX5" fmla="*/ 1359667 w 1943074"/>
                <a:gd name="connsiteY5" fmla="*/ 904744 h 1194613"/>
                <a:gd name="connsiteX6" fmla="*/ 1310389 w 1943074"/>
                <a:gd name="connsiteY6" fmla="*/ 882420 h 1194613"/>
                <a:gd name="connsiteX7" fmla="*/ 1244541 w 1943074"/>
                <a:gd name="connsiteY7" fmla="*/ 974065 h 1194613"/>
                <a:gd name="connsiteX8" fmla="*/ 1223440 w 1943074"/>
                <a:gd name="connsiteY8" fmla="*/ 958885 h 1194613"/>
                <a:gd name="connsiteX9" fmla="*/ 1289321 w 1943074"/>
                <a:gd name="connsiteY9" fmla="*/ 867240 h 1194613"/>
                <a:gd name="connsiteX10" fmla="*/ 1251122 w 1943074"/>
                <a:gd name="connsiteY10" fmla="*/ 825733 h 1194613"/>
                <a:gd name="connsiteX11" fmla="*/ 1199098 w 1943074"/>
                <a:gd name="connsiteY11" fmla="*/ 857516 h 1194613"/>
                <a:gd name="connsiteX12" fmla="*/ 1187821 w 1943074"/>
                <a:gd name="connsiteY12" fmla="*/ 839062 h 1194613"/>
                <a:gd name="connsiteX13" fmla="*/ 1239811 w 1943074"/>
                <a:gd name="connsiteY13" fmla="*/ 807245 h 1194613"/>
                <a:gd name="connsiteX14" fmla="*/ 1220728 w 1943074"/>
                <a:gd name="connsiteY14" fmla="*/ 756611 h 1194613"/>
                <a:gd name="connsiteX15" fmla="*/ 1172442 w 1943074"/>
                <a:gd name="connsiteY15" fmla="*/ 765375 h 1194613"/>
                <a:gd name="connsiteX16" fmla="*/ 1171020 w 1943074"/>
                <a:gd name="connsiteY16" fmla="*/ 736833 h 1194613"/>
                <a:gd name="connsiteX17" fmla="*/ 1171218 w 1943074"/>
                <a:gd name="connsiteY17" fmla="*/ 738421 h 1194613"/>
                <a:gd name="connsiteX18" fmla="*/ 1216528 w 1943074"/>
                <a:gd name="connsiteY18" fmla="*/ 730979 h 1194613"/>
                <a:gd name="connsiteX19" fmla="*/ 1218909 w 1943074"/>
                <a:gd name="connsiteY19" fmla="*/ 674557 h 1194613"/>
                <a:gd name="connsiteX20" fmla="*/ 1159676 w 1943074"/>
                <a:gd name="connsiteY20" fmla="*/ 660269 h 1194613"/>
                <a:gd name="connsiteX21" fmla="*/ 1164769 w 1943074"/>
                <a:gd name="connsiteY21" fmla="*/ 639235 h 1194613"/>
                <a:gd name="connsiteX22" fmla="*/ 1224002 w 1943074"/>
                <a:gd name="connsiteY22" fmla="*/ 653522 h 1194613"/>
                <a:gd name="connsiteX23" fmla="*/ 1246327 w 1943074"/>
                <a:gd name="connsiteY23" fmla="*/ 604244 h 1194613"/>
                <a:gd name="connsiteX24" fmla="*/ 1168241 w 1943074"/>
                <a:gd name="connsiteY24" fmla="*/ 547127 h 1194613"/>
                <a:gd name="connsiteX25" fmla="*/ 1178329 w 1943074"/>
                <a:gd name="connsiteY25" fmla="*/ 524108 h 1194613"/>
                <a:gd name="connsiteX26" fmla="*/ 1261474 w 1943074"/>
                <a:gd name="connsiteY26" fmla="*/ 583176 h 1194613"/>
                <a:gd name="connsiteX27" fmla="*/ 1303014 w 1943074"/>
                <a:gd name="connsiteY27" fmla="*/ 544977 h 1194613"/>
                <a:gd name="connsiteX28" fmla="*/ 1271197 w 1943074"/>
                <a:gd name="connsiteY28" fmla="*/ 492953 h 1194613"/>
                <a:gd name="connsiteX29" fmla="*/ 1289685 w 1943074"/>
                <a:gd name="connsiteY29" fmla="*/ 481609 h 1194613"/>
                <a:gd name="connsiteX30" fmla="*/ 1321501 w 1943074"/>
                <a:gd name="connsiteY30" fmla="*/ 533633 h 1194613"/>
                <a:gd name="connsiteX31" fmla="*/ 1372103 w 1943074"/>
                <a:gd name="connsiteY31" fmla="*/ 514583 h 1194613"/>
                <a:gd name="connsiteX32" fmla="*/ 1353913 w 1943074"/>
                <a:gd name="connsiteY32" fmla="*/ 403160 h 1194613"/>
                <a:gd name="connsiteX33" fmla="*/ 1379544 w 1943074"/>
                <a:gd name="connsiteY33" fmla="*/ 398960 h 1194613"/>
                <a:gd name="connsiteX34" fmla="*/ 1397734 w 1943074"/>
                <a:gd name="connsiteY34" fmla="*/ 510383 h 1194613"/>
                <a:gd name="connsiteX35" fmla="*/ 1454124 w 1943074"/>
                <a:gd name="connsiteY35" fmla="*/ 512731 h 1194613"/>
                <a:gd name="connsiteX36" fmla="*/ 1468411 w 1943074"/>
                <a:gd name="connsiteY36" fmla="*/ 453497 h 1194613"/>
                <a:gd name="connsiteX37" fmla="*/ 1489512 w 1943074"/>
                <a:gd name="connsiteY37" fmla="*/ 458558 h 1194613"/>
                <a:gd name="connsiteX38" fmla="*/ 1475224 w 1943074"/>
                <a:gd name="connsiteY38" fmla="*/ 517824 h 1194613"/>
                <a:gd name="connsiteX39" fmla="*/ 1524503 w 1943074"/>
                <a:gd name="connsiteY39" fmla="*/ 540149 h 1194613"/>
                <a:gd name="connsiteX40" fmla="*/ 1590417 w 1943074"/>
                <a:gd name="connsiteY40" fmla="*/ 448470 h 1194613"/>
                <a:gd name="connsiteX41" fmla="*/ 1611485 w 1943074"/>
                <a:gd name="connsiteY41" fmla="*/ 463585 h 1194613"/>
                <a:gd name="connsiteX42" fmla="*/ 1545570 w 1943074"/>
                <a:gd name="connsiteY42" fmla="*/ 555296 h 1194613"/>
                <a:gd name="connsiteX43" fmla="*/ 1583803 w 1943074"/>
                <a:gd name="connsiteY43" fmla="*/ 596869 h 1194613"/>
                <a:gd name="connsiteX44" fmla="*/ 1635793 w 1943074"/>
                <a:gd name="connsiteY44" fmla="*/ 565052 h 1194613"/>
                <a:gd name="connsiteX45" fmla="*/ 1647104 w 1943074"/>
                <a:gd name="connsiteY45" fmla="*/ 583507 h 1194613"/>
                <a:gd name="connsiteX46" fmla="*/ 1595114 w 1943074"/>
                <a:gd name="connsiteY46" fmla="*/ 615323 h 1194613"/>
                <a:gd name="connsiteX47" fmla="*/ 1614164 w 1943074"/>
                <a:gd name="connsiteY47" fmla="*/ 665958 h 1194613"/>
                <a:gd name="connsiteX48" fmla="*/ 1725553 w 1943074"/>
                <a:gd name="connsiteY48" fmla="*/ 647735 h 1194613"/>
                <a:gd name="connsiteX49" fmla="*/ 1729753 w 1943074"/>
                <a:gd name="connsiteY49" fmla="*/ 673366 h 1194613"/>
                <a:gd name="connsiteX50" fmla="*/ 1618364 w 1943074"/>
                <a:gd name="connsiteY50" fmla="*/ 691556 h 1194613"/>
                <a:gd name="connsiteX51" fmla="*/ 1616016 w 1943074"/>
                <a:gd name="connsiteY51" fmla="*/ 747979 h 1194613"/>
                <a:gd name="connsiteX52" fmla="*/ 1675216 w 1943074"/>
                <a:gd name="connsiteY52" fmla="*/ 762266 h 1194613"/>
                <a:gd name="connsiteX53" fmla="*/ 1670189 w 1943074"/>
                <a:gd name="connsiteY53" fmla="*/ 783334 h 1194613"/>
                <a:gd name="connsiteX54" fmla="*/ 1610889 w 1943074"/>
                <a:gd name="connsiteY54" fmla="*/ 769046 h 1194613"/>
                <a:gd name="connsiteX55" fmla="*/ 1588565 w 1943074"/>
                <a:gd name="connsiteY55" fmla="*/ 818325 h 1194613"/>
                <a:gd name="connsiteX56" fmla="*/ 1680276 w 1943074"/>
                <a:gd name="connsiteY56" fmla="*/ 884206 h 1194613"/>
                <a:gd name="connsiteX57" fmla="*/ 1665096 w 1943074"/>
                <a:gd name="connsiteY57" fmla="*/ 905307 h 1194613"/>
                <a:gd name="connsiteX58" fmla="*/ 1573451 w 1943074"/>
                <a:gd name="connsiteY58" fmla="*/ 839425 h 1194613"/>
                <a:gd name="connsiteX59" fmla="*/ 1531878 w 1943074"/>
                <a:gd name="connsiteY59" fmla="*/ 877591 h 1194613"/>
                <a:gd name="connsiteX60" fmla="*/ 1563694 w 1943074"/>
                <a:gd name="connsiteY60" fmla="*/ 929582 h 1194613"/>
                <a:gd name="connsiteX61" fmla="*/ 1545173 w 1943074"/>
                <a:gd name="connsiteY61" fmla="*/ 940893 h 1194613"/>
                <a:gd name="connsiteX62" fmla="*/ 1513390 w 1943074"/>
                <a:gd name="connsiteY62" fmla="*/ 888935 h 1194613"/>
                <a:gd name="connsiteX63" fmla="*/ 1462789 w 1943074"/>
                <a:gd name="connsiteY63" fmla="*/ 907985 h 1194613"/>
                <a:gd name="connsiteX64" fmla="*/ 1480979 w 1943074"/>
                <a:gd name="connsiteY64" fmla="*/ 1019408 h 1194613"/>
                <a:gd name="connsiteX65" fmla="*/ 621248 w 1943074"/>
                <a:gd name="connsiteY65" fmla="*/ 1067232 h 1194613"/>
                <a:gd name="connsiteX66" fmla="*/ 332687 w 1943074"/>
                <a:gd name="connsiteY66" fmla="*/ 975553 h 1194613"/>
                <a:gd name="connsiteX67" fmla="*/ 328421 w 1943074"/>
                <a:gd name="connsiteY67" fmla="*/ 787435 h 1194613"/>
                <a:gd name="connsiteX68" fmla="*/ 127337 w 1943074"/>
                <a:gd name="connsiteY68" fmla="*/ 671977 h 1194613"/>
                <a:gd name="connsiteX69" fmla="*/ 219016 w 1943074"/>
                <a:gd name="connsiteY69" fmla="*/ 383482 h 1194613"/>
                <a:gd name="connsiteX70" fmla="*/ 322732 w 1943074"/>
                <a:gd name="connsiteY70" fmla="*/ 359537 h 1194613"/>
                <a:gd name="connsiteX71" fmla="*/ 434287 w 1943074"/>
                <a:gd name="connsiteY71" fmla="*/ 127365 h 1194613"/>
                <a:gd name="connsiteX72" fmla="*/ 722848 w 1943074"/>
                <a:gd name="connsiteY72" fmla="*/ 219044 h 1194613"/>
                <a:gd name="connsiteX73" fmla="*/ 736574 w 1943074"/>
                <a:gd name="connsiteY73" fmla="*/ 251951 h 1194613"/>
                <a:gd name="connsiteX74" fmla="*/ 784397 w 1943074"/>
                <a:gd name="connsiteY74" fmla="*/ 218184 h 1194613"/>
                <a:gd name="connsiteX75" fmla="*/ 1072991 w 1943074"/>
                <a:gd name="connsiteY75" fmla="*/ 309928 h 1194613"/>
                <a:gd name="connsiteX76" fmla="*/ 984654 w 1943074"/>
                <a:gd name="connsiteY76" fmla="*/ 596604 h 1194613"/>
                <a:gd name="connsiteX77" fmla="*/ 1045144 w 1943074"/>
                <a:gd name="connsiteY77" fmla="*/ 668670 h 1194613"/>
                <a:gd name="connsiteX78" fmla="*/ 953499 w 1943074"/>
                <a:gd name="connsiteY78" fmla="*/ 957231 h 1194613"/>
                <a:gd name="connsiteX79" fmla="*/ 727644 w 1943074"/>
                <a:gd name="connsiteY79" fmla="*/ 939239 h 1194613"/>
                <a:gd name="connsiteX80" fmla="*/ 621248 w 1943074"/>
                <a:gd name="connsiteY80" fmla="*/ 1067232 h 1194613"/>
                <a:gd name="connsiteX81" fmla="*/ 1765406 w 1943074"/>
                <a:gd name="connsiteY81" fmla="*/ 961630 h 1194613"/>
                <a:gd name="connsiteX82" fmla="*/ 1741130 w 1943074"/>
                <a:gd name="connsiteY82" fmla="*/ 870712 h 1194613"/>
                <a:gd name="connsiteX83" fmla="*/ 1942908 w 1943074"/>
                <a:gd name="connsiteY83" fmla="*/ 648595 h 1194613"/>
                <a:gd name="connsiteX84" fmla="*/ 1720658 w 1943074"/>
                <a:gd name="connsiteY84" fmla="*/ 443013 h 1194613"/>
                <a:gd name="connsiteX85" fmla="*/ 1662946 w 1943074"/>
                <a:gd name="connsiteY85" fmla="*/ 453233 h 1194613"/>
                <a:gd name="connsiteX86" fmla="*/ 1664567 w 1943074"/>
                <a:gd name="connsiteY86" fmla="*/ 417679 h 1194613"/>
                <a:gd name="connsiteX87" fmla="*/ 1442251 w 1943074"/>
                <a:gd name="connsiteY87" fmla="*/ 212131 h 1194613"/>
                <a:gd name="connsiteX88" fmla="*/ 1242689 w 1943074"/>
                <a:gd name="connsiteY88" fmla="*/ 374916 h 1194613"/>
                <a:gd name="connsiteX89" fmla="*/ 1196453 w 1943074"/>
                <a:gd name="connsiteY89" fmla="*/ 359107 h 1194613"/>
                <a:gd name="connsiteX90" fmla="*/ 1164736 w 1943074"/>
                <a:gd name="connsiteY90" fmla="*/ 262402 h 1194613"/>
                <a:gd name="connsiteX91" fmla="*/ 773318 w 1943074"/>
                <a:gd name="connsiteY91" fmla="*/ 110333 h 1194613"/>
                <a:gd name="connsiteX92" fmla="*/ 386795 w 1943074"/>
                <a:gd name="connsiteY92" fmla="*/ 35555 h 1194613"/>
                <a:gd name="connsiteX93" fmla="*/ 218520 w 1943074"/>
                <a:gd name="connsiteY93" fmla="*/ 271927 h 1194613"/>
                <a:gd name="connsiteX94" fmla="*/ 171523 w 1943074"/>
                <a:gd name="connsiteY94" fmla="*/ 291672 h 1194613"/>
                <a:gd name="connsiteX95" fmla="*/ 35593 w 1943074"/>
                <a:gd name="connsiteY95" fmla="*/ 719503 h 1194613"/>
                <a:gd name="connsiteX96" fmla="*/ 205555 w 1943074"/>
                <a:gd name="connsiteY96" fmla="*/ 870646 h 1194613"/>
                <a:gd name="connsiteX97" fmla="*/ 240877 w 1943074"/>
                <a:gd name="connsiteY97" fmla="*/ 1023079 h 1194613"/>
                <a:gd name="connsiteX98" fmla="*/ 668708 w 1943074"/>
                <a:gd name="connsiteY98" fmla="*/ 1159042 h 1194613"/>
                <a:gd name="connsiteX99" fmla="*/ 772259 w 1943074"/>
                <a:gd name="connsiteY99" fmla="*/ 1073515 h 1194613"/>
                <a:gd name="connsiteX100" fmla="*/ 1000959 w 1943074"/>
                <a:gd name="connsiteY100" fmla="*/ 1049008 h 1194613"/>
                <a:gd name="connsiteX101" fmla="*/ 1019976 w 1943074"/>
                <a:gd name="connsiteY101" fmla="*/ 1038227 h 1194613"/>
                <a:gd name="connsiteX102" fmla="*/ 1046632 w 1943074"/>
                <a:gd name="connsiteY102" fmla="*/ 1073714 h 1194613"/>
                <a:gd name="connsiteX103" fmla="*/ 1212295 w 1943074"/>
                <a:gd name="connsiteY103" fmla="*/ 1142406 h 1194613"/>
                <a:gd name="connsiteX104" fmla="*/ 1363041 w 1943074"/>
                <a:gd name="connsiteY104" fmla="*/ 1071696 h 1194613"/>
                <a:gd name="connsiteX105" fmla="*/ 1559825 w 1943074"/>
                <a:gd name="connsiteY105" fmla="*/ 1183913 h 1194613"/>
                <a:gd name="connsiteX106" fmla="*/ 1765406 w 1943074"/>
                <a:gd name="connsiteY106" fmla="*/ 961630 h 119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43074" h="1194613">
                  <a:moveTo>
                    <a:pt x="1455414" y="1023575"/>
                  </a:moveTo>
                  <a:lnTo>
                    <a:pt x="1437157" y="912186"/>
                  </a:lnTo>
                  <a:cubicBezTo>
                    <a:pt x="1417909" y="914071"/>
                    <a:pt x="1398991" y="913178"/>
                    <a:pt x="1380768" y="909805"/>
                  </a:cubicBezTo>
                  <a:lnTo>
                    <a:pt x="1366480" y="969071"/>
                  </a:lnTo>
                  <a:lnTo>
                    <a:pt x="1345413" y="964011"/>
                  </a:lnTo>
                  <a:lnTo>
                    <a:pt x="1359667" y="904744"/>
                  </a:lnTo>
                  <a:cubicBezTo>
                    <a:pt x="1342238" y="899519"/>
                    <a:pt x="1325702" y="891945"/>
                    <a:pt x="1310389" y="882420"/>
                  </a:cubicBezTo>
                  <a:lnTo>
                    <a:pt x="1244541" y="974065"/>
                  </a:lnTo>
                  <a:lnTo>
                    <a:pt x="1223440" y="958885"/>
                  </a:lnTo>
                  <a:lnTo>
                    <a:pt x="1289321" y="867240"/>
                  </a:lnTo>
                  <a:cubicBezTo>
                    <a:pt x="1274835" y="855333"/>
                    <a:pt x="1261871" y="841377"/>
                    <a:pt x="1251122" y="825733"/>
                  </a:cubicBezTo>
                  <a:lnTo>
                    <a:pt x="1199098" y="857516"/>
                  </a:lnTo>
                  <a:lnTo>
                    <a:pt x="1187821" y="839062"/>
                  </a:lnTo>
                  <a:lnTo>
                    <a:pt x="1239811" y="807245"/>
                  </a:lnTo>
                  <a:cubicBezTo>
                    <a:pt x="1231345" y="791602"/>
                    <a:pt x="1224895" y="774635"/>
                    <a:pt x="1220728" y="756611"/>
                  </a:cubicBezTo>
                  <a:lnTo>
                    <a:pt x="1172442" y="765375"/>
                  </a:lnTo>
                  <a:cubicBezTo>
                    <a:pt x="1172376" y="755850"/>
                    <a:pt x="1171946" y="746358"/>
                    <a:pt x="1171020" y="736833"/>
                  </a:cubicBezTo>
                  <a:cubicBezTo>
                    <a:pt x="1171086" y="737362"/>
                    <a:pt x="1171185" y="737891"/>
                    <a:pt x="1171218" y="738421"/>
                  </a:cubicBezTo>
                  <a:lnTo>
                    <a:pt x="1216528" y="730979"/>
                  </a:lnTo>
                  <a:cubicBezTo>
                    <a:pt x="1214643" y="711764"/>
                    <a:pt x="1215536" y="692813"/>
                    <a:pt x="1218909" y="674557"/>
                  </a:cubicBezTo>
                  <a:lnTo>
                    <a:pt x="1159676" y="660269"/>
                  </a:lnTo>
                  <a:lnTo>
                    <a:pt x="1164769" y="639235"/>
                  </a:lnTo>
                  <a:lnTo>
                    <a:pt x="1224002" y="653522"/>
                  </a:lnTo>
                  <a:cubicBezTo>
                    <a:pt x="1229228" y="636060"/>
                    <a:pt x="1236769" y="619490"/>
                    <a:pt x="1246327" y="604244"/>
                  </a:cubicBezTo>
                  <a:lnTo>
                    <a:pt x="1168241" y="547127"/>
                  </a:lnTo>
                  <a:cubicBezTo>
                    <a:pt x="1171913" y="539586"/>
                    <a:pt x="1175253" y="531880"/>
                    <a:pt x="1178329" y="524108"/>
                  </a:cubicBezTo>
                  <a:lnTo>
                    <a:pt x="1261474" y="583176"/>
                  </a:lnTo>
                  <a:cubicBezTo>
                    <a:pt x="1273413" y="568624"/>
                    <a:pt x="1287337" y="555759"/>
                    <a:pt x="1303014" y="544977"/>
                  </a:cubicBezTo>
                  <a:lnTo>
                    <a:pt x="1271197" y="492953"/>
                  </a:lnTo>
                  <a:lnTo>
                    <a:pt x="1289685" y="481609"/>
                  </a:lnTo>
                  <a:lnTo>
                    <a:pt x="1321501" y="533633"/>
                  </a:lnTo>
                  <a:cubicBezTo>
                    <a:pt x="1337112" y="525200"/>
                    <a:pt x="1354111" y="518717"/>
                    <a:pt x="1372103" y="514583"/>
                  </a:cubicBezTo>
                  <a:lnTo>
                    <a:pt x="1353913" y="403160"/>
                  </a:lnTo>
                  <a:lnTo>
                    <a:pt x="1379544" y="398960"/>
                  </a:lnTo>
                  <a:lnTo>
                    <a:pt x="1397734" y="510383"/>
                  </a:lnTo>
                  <a:cubicBezTo>
                    <a:pt x="1416950" y="508498"/>
                    <a:pt x="1435934" y="509391"/>
                    <a:pt x="1454124" y="512731"/>
                  </a:cubicBezTo>
                  <a:lnTo>
                    <a:pt x="1468411" y="453497"/>
                  </a:lnTo>
                  <a:lnTo>
                    <a:pt x="1489512" y="458558"/>
                  </a:lnTo>
                  <a:lnTo>
                    <a:pt x="1475224" y="517824"/>
                  </a:lnTo>
                  <a:cubicBezTo>
                    <a:pt x="1492654" y="523017"/>
                    <a:pt x="1509223" y="530590"/>
                    <a:pt x="1524503" y="540149"/>
                  </a:cubicBezTo>
                  <a:lnTo>
                    <a:pt x="1590417" y="448470"/>
                  </a:lnTo>
                  <a:lnTo>
                    <a:pt x="1611485" y="463585"/>
                  </a:lnTo>
                  <a:lnTo>
                    <a:pt x="1545570" y="555296"/>
                  </a:lnTo>
                  <a:cubicBezTo>
                    <a:pt x="1560056" y="567202"/>
                    <a:pt x="1573021" y="581192"/>
                    <a:pt x="1583803" y="596869"/>
                  </a:cubicBezTo>
                  <a:lnTo>
                    <a:pt x="1635793" y="565052"/>
                  </a:lnTo>
                  <a:lnTo>
                    <a:pt x="1647104" y="583507"/>
                  </a:lnTo>
                  <a:lnTo>
                    <a:pt x="1595114" y="615323"/>
                  </a:lnTo>
                  <a:cubicBezTo>
                    <a:pt x="1603580" y="630934"/>
                    <a:pt x="1610029" y="647900"/>
                    <a:pt x="1614164" y="665958"/>
                  </a:cubicBezTo>
                  <a:lnTo>
                    <a:pt x="1725553" y="647735"/>
                  </a:lnTo>
                  <a:lnTo>
                    <a:pt x="1729753" y="673366"/>
                  </a:lnTo>
                  <a:lnTo>
                    <a:pt x="1618364" y="691556"/>
                  </a:lnTo>
                  <a:cubicBezTo>
                    <a:pt x="1620282" y="710805"/>
                    <a:pt x="1619389" y="729789"/>
                    <a:pt x="1616016" y="747979"/>
                  </a:cubicBezTo>
                  <a:lnTo>
                    <a:pt x="1675216" y="762266"/>
                  </a:lnTo>
                  <a:lnTo>
                    <a:pt x="1670189" y="783334"/>
                  </a:lnTo>
                  <a:lnTo>
                    <a:pt x="1610889" y="769046"/>
                  </a:lnTo>
                  <a:cubicBezTo>
                    <a:pt x="1605664" y="786476"/>
                    <a:pt x="1598156" y="803045"/>
                    <a:pt x="1588565" y="818325"/>
                  </a:cubicBezTo>
                  <a:lnTo>
                    <a:pt x="1680276" y="884206"/>
                  </a:lnTo>
                  <a:lnTo>
                    <a:pt x="1665096" y="905307"/>
                  </a:lnTo>
                  <a:lnTo>
                    <a:pt x="1573451" y="839425"/>
                  </a:lnTo>
                  <a:cubicBezTo>
                    <a:pt x="1561545" y="853911"/>
                    <a:pt x="1547555" y="866810"/>
                    <a:pt x="1531878" y="877591"/>
                  </a:cubicBezTo>
                  <a:lnTo>
                    <a:pt x="1563694" y="929582"/>
                  </a:lnTo>
                  <a:lnTo>
                    <a:pt x="1545173" y="940893"/>
                  </a:lnTo>
                  <a:lnTo>
                    <a:pt x="1513390" y="888935"/>
                  </a:lnTo>
                  <a:cubicBezTo>
                    <a:pt x="1497747" y="897369"/>
                    <a:pt x="1480780" y="903851"/>
                    <a:pt x="1462789" y="907985"/>
                  </a:cubicBezTo>
                  <a:lnTo>
                    <a:pt x="1480979" y="1019408"/>
                  </a:lnTo>
                  <a:close/>
                  <a:moveTo>
                    <a:pt x="621248" y="1067232"/>
                  </a:moveTo>
                  <a:cubicBezTo>
                    <a:pt x="516242" y="1121603"/>
                    <a:pt x="387059" y="1080527"/>
                    <a:pt x="332687" y="975553"/>
                  </a:cubicBezTo>
                  <a:cubicBezTo>
                    <a:pt x="301070" y="914534"/>
                    <a:pt x="301731" y="845378"/>
                    <a:pt x="328421" y="787435"/>
                  </a:cubicBezTo>
                  <a:cubicBezTo>
                    <a:pt x="247161" y="791569"/>
                    <a:pt x="167124" y="748938"/>
                    <a:pt x="127337" y="671977"/>
                  </a:cubicBezTo>
                  <a:cubicBezTo>
                    <a:pt x="72933" y="567004"/>
                    <a:pt x="114009" y="437821"/>
                    <a:pt x="219016" y="383482"/>
                  </a:cubicBezTo>
                  <a:cubicBezTo>
                    <a:pt x="252221" y="366284"/>
                    <a:pt x="287873" y="358644"/>
                    <a:pt x="322732" y="359537"/>
                  </a:cubicBezTo>
                  <a:cubicBezTo>
                    <a:pt x="304443" y="268256"/>
                    <a:pt x="347537" y="172278"/>
                    <a:pt x="434287" y="127365"/>
                  </a:cubicBezTo>
                  <a:cubicBezTo>
                    <a:pt x="539327" y="72960"/>
                    <a:pt x="668477" y="114037"/>
                    <a:pt x="722848" y="219044"/>
                  </a:cubicBezTo>
                  <a:cubicBezTo>
                    <a:pt x="728405" y="229825"/>
                    <a:pt x="732936" y="240772"/>
                    <a:pt x="736574" y="251951"/>
                  </a:cubicBezTo>
                  <a:cubicBezTo>
                    <a:pt x="750564" y="238821"/>
                    <a:pt x="766571" y="227444"/>
                    <a:pt x="784397" y="218184"/>
                  </a:cubicBezTo>
                  <a:cubicBezTo>
                    <a:pt x="889404" y="163812"/>
                    <a:pt x="1018586" y="204855"/>
                    <a:pt x="1072991" y="309928"/>
                  </a:cubicBezTo>
                  <a:cubicBezTo>
                    <a:pt x="1126735" y="413744"/>
                    <a:pt x="1087114" y="541273"/>
                    <a:pt x="984654" y="596604"/>
                  </a:cubicBezTo>
                  <a:cubicBezTo>
                    <a:pt x="1009161" y="615290"/>
                    <a:pt x="1030096" y="639500"/>
                    <a:pt x="1045144" y="668670"/>
                  </a:cubicBezTo>
                  <a:cubicBezTo>
                    <a:pt x="1099549" y="773676"/>
                    <a:pt x="1058472" y="902859"/>
                    <a:pt x="953499" y="957231"/>
                  </a:cubicBezTo>
                  <a:cubicBezTo>
                    <a:pt x="878556" y="996026"/>
                    <a:pt x="791276" y="986203"/>
                    <a:pt x="727644" y="939239"/>
                  </a:cubicBezTo>
                  <a:cubicBezTo>
                    <a:pt x="711504" y="992586"/>
                    <a:pt x="674628" y="1039616"/>
                    <a:pt x="621248" y="1067232"/>
                  </a:cubicBezTo>
                  <a:close/>
                  <a:moveTo>
                    <a:pt x="1765406" y="961630"/>
                  </a:moveTo>
                  <a:cubicBezTo>
                    <a:pt x="1764116" y="928788"/>
                    <a:pt x="1755517" y="897997"/>
                    <a:pt x="1741130" y="870712"/>
                  </a:cubicBezTo>
                  <a:cubicBezTo>
                    <a:pt x="1857481" y="864098"/>
                    <a:pt x="1947472" y="765474"/>
                    <a:pt x="1942908" y="648595"/>
                  </a:cubicBezTo>
                  <a:cubicBezTo>
                    <a:pt x="1938344" y="530458"/>
                    <a:pt x="1838795" y="438416"/>
                    <a:pt x="1720658" y="443013"/>
                  </a:cubicBezTo>
                  <a:cubicBezTo>
                    <a:pt x="1700550" y="443840"/>
                    <a:pt x="1681235" y="447379"/>
                    <a:pt x="1662946" y="453233"/>
                  </a:cubicBezTo>
                  <a:cubicBezTo>
                    <a:pt x="1664501" y="441624"/>
                    <a:pt x="1665063" y="429751"/>
                    <a:pt x="1664567" y="417679"/>
                  </a:cubicBezTo>
                  <a:cubicBezTo>
                    <a:pt x="1659936" y="299510"/>
                    <a:pt x="1560420" y="207501"/>
                    <a:pt x="1442251" y="212131"/>
                  </a:cubicBezTo>
                  <a:cubicBezTo>
                    <a:pt x="1344652" y="215902"/>
                    <a:pt x="1264814" y="284528"/>
                    <a:pt x="1242689" y="374916"/>
                  </a:cubicBezTo>
                  <a:cubicBezTo>
                    <a:pt x="1232105" y="369625"/>
                    <a:pt x="1213022" y="362183"/>
                    <a:pt x="1196453" y="359107"/>
                  </a:cubicBezTo>
                  <a:cubicBezTo>
                    <a:pt x="1191260" y="326200"/>
                    <a:pt x="1180842" y="293557"/>
                    <a:pt x="1164736" y="262402"/>
                  </a:cubicBezTo>
                  <a:cubicBezTo>
                    <a:pt x="1090355" y="118700"/>
                    <a:pt x="921319" y="55796"/>
                    <a:pt x="773318" y="110333"/>
                  </a:cubicBezTo>
                  <a:cubicBezTo>
                    <a:pt x="679589" y="1291"/>
                    <a:pt x="519979" y="-33369"/>
                    <a:pt x="386795" y="35555"/>
                  </a:cubicBezTo>
                  <a:cubicBezTo>
                    <a:pt x="294025" y="83610"/>
                    <a:pt x="232972" y="172708"/>
                    <a:pt x="218520" y="271927"/>
                  </a:cubicBezTo>
                  <a:cubicBezTo>
                    <a:pt x="202413" y="277252"/>
                    <a:pt x="186703" y="283833"/>
                    <a:pt x="171523" y="291672"/>
                  </a:cubicBezTo>
                  <a:cubicBezTo>
                    <a:pt x="15915" y="372270"/>
                    <a:pt x="-45006" y="563895"/>
                    <a:pt x="35593" y="719503"/>
                  </a:cubicBezTo>
                  <a:cubicBezTo>
                    <a:pt x="72337" y="790610"/>
                    <a:pt x="133588" y="843526"/>
                    <a:pt x="205555" y="870646"/>
                  </a:cubicBezTo>
                  <a:cubicBezTo>
                    <a:pt x="204530" y="923001"/>
                    <a:pt x="216271" y="975553"/>
                    <a:pt x="240877" y="1023079"/>
                  </a:cubicBezTo>
                  <a:cubicBezTo>
                    <a:pt x="321476" y="1178687"/>
                    <a:pt x="513100" y="1239608"/>
                    <a:pt x="668708" y="1159042"/>
                  </a:cubicBezTo>
                  <a:cubicBezTo>
                    <a:pt x="709487" y="1137942"/>
                    <a:pt x="744544" y="1108672"/>
                    <a:pt x="772259" y="1073515"/>
                  </a:cubicBezTo>
                  <a:cubicBezTo>
                    <a:pt x="847633" y="1093789"/>
                    <a:pt x="929356" y="1086083"/>
                    <a:pt x="1000959" y="1049008"/>
                  </a:cubicBezTo>
                  <a:cubicBezTo>
                    <a:pt x="1007507" y="1045635"/>
                    <a:pt x="1013824" y="1041997"/>
                    <a:pt x="1019976" y="1038227"/>
                  </a:cubicBezTo>
                  <a:cubicBezTo>
                    <a:pt x="1029501" y="1052018"/>
                    <a:pt x="1040580" y="1067165"/>
                    <a:pt x="1046632" y="1073714"/>
                  </a:cubicBezTo>
                  <a:cubicBezTo>
                    <a:pt x="1087643" y="1118098"/>
                    <a:pt x="1147174" y="1144920"/>
                    <a:pt x="1212295" y="1142406"/>
                  </a:cubicBezTo>
                  <a:cubicBezTo>
                    <a:pt x="1272355" y="1140025"/>
                    <a:pt x="1325735" y="1113170"/>
                    <a:pt x="1363041" y="1071696"/>
                  </a:cubicBezTo>
                  <a:cubicBezTo>
                    <a:pt x="1400645" y="1141249"/>
                    <a:pt x="1475489" y="1187187"/>
                    <a:pt x="1559825" y="1183913"/>
                  </a:cubicBezTo>
                  <a:cubicBezTo>
                    <a:pt x="1677961" y="1179349"/>
                    <a:pt x="1770003" y="1079766"/>
                    <a:pt x="1765406" y="961630"/>
                  </a:cubicBezTo>
                </a:path>
              </a:pathLst>
            </a:custGeom>
            <a:solidFill>
              <a:srgbClr val="FAE38E"/>
            </a:solidFill>
            <a:ln w="8467" cap="flat">
              <a:noFill/>
              <a:prstDash val="solid"/>
              <a:miter/>
            </a:ln>
          </p:spPr>
          <p:txBody>
            <a:bodyPr rtlCol="0" anchor="ctr"/>
            <a:lstStyle/>
            <a:p>
              <a:endParaRPr lang="en-US"/>
            </a:p>
          </p:txBody>
        </p:sp>
        <p:sp>
          <p:nvSpPr>
            <p:cNvPr id="22" name="Graphic 135">
              <a:extLst>
                <a:ext uri="{FF2B5EF4-FFF2-40B4-BE49-F238E27FC236}">
                  <a16:creationId xmlns:a16="http://schemas.microsoft.com/office/drawing/2014/main" id="{B370A2DA-7BD9-4EAD-AD1A-F73218438395}"/>
                </a:ext>
              </a:extLst>
            </p:cNvPr>
            <p:cNvSpPr/>
            <p:nvPr/>
          </p:nvSpPr>
          <p:spPr>
            <a:xfrm>
              <a:off x="10997585" y="450772"/>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sp>
          <p:nvSpPr>
            <p:cNvPr id="20" name="Graphic 135">
              <a:extLst>
                <a:ext uri="{FF2B5EF4-FFF2-40B4-BE49-F238E27FC236}">
                  <a16:creationId xmlns:a16="http://schemas.microsoft.com/office/drawing/2014/main" id="{65D1A6DA-7500-44D2-8A06-C99F51357FEF}"/>
                </a:ext>
              </a:extLst>
            </p:cNvPr>
            <p:cNvSpPr/>
            <p:nvPr/>
          </p:nvSpPr>
          <p:spPr>
            <a:xfrm flipH="1">
              <a:off x="9493765" y="453911"/>
              <a:ext cx="1785748" cy="1096962"/>
            </a:xfrm>
            <a:custGeom>
              <a:avLst/>
              <a:gdLst>
                <a:gd name="connsiteX0" fmla="*/ 1347193 w 1785748"/>
                <a:gd name="connsiteY0" fmla="*/ 916590 h 1096962"/>
                <a:gd name="connsiteX1" fmla="*/ 1327647 w 1785748"/>
                <a:gd name="connsiteY1" fmla="*/ 814792 h 1096962"/>
                <a:gd name="connsiteX2" fmla="*/ 1275854 w 1785748"/>
                <a:gd name="connsiteY2" fmla="*/ 814031 h 1096962"/>
                <a:gd name="connsiteX3" fmla="*/ 1264213 w 1785748"/>
                <a:gd name="connsiteY3" fmla="*/ 868767 h 1096962"/>
                <a:gd name="connsiteX4" fmla="*/ 1244733 w 1785748"/>
                <a:gd name="connsiteY4" fmla="*/ 864632 h 1096962"/>
                <a:gd name="connsiteX5" fmla="*/ 1256375 w 1785748"/>
                <a:gd name="connsiteY5" fmla="*/ 809897 h 1096962"/>
                <a:gd name="connsiteX6" fmla="*/ 1210569 w 1785748"/>
                <a:gd name="connsiteY6" fmla="*/ 790648 h 1096962"/>
                <a:gd name="connsiteX7" fmla="*/ 1152393 w 1785748"/>
                <a:gd name="connsiteY7" fmla="*/ 876406 h 1096962"/>
                <a:gd name="connsiteX8" fmla="*/ 1132682 w 1785748"/>
                <a:gd name="connsiteY8" fmla="*/ 863012 h 1096962"/>
                <a:gd name="connsiteX9" fmla="*/ 1190857 w 1785748"/>
                <a:gd name="connsiteY9" fmla="*/ 777221 h 1096962"/>
                <a:gd name="connsiteX10" fmla="*/ 1154741 w 1785748"/>
                <a:gd name="connsiteY10" fmla="*/ 740080 h 1096962"/>
                <a:gd name="connsiteX11" fmla="*/ 1107778 w 1785748"/>
                <a:gd name="connsiteY11" fmla="*/ 770540 h 1096962"/>
                <a:gd name="connsiteX12" fmla="*/ 1096963 w 1785748"/>
                <a:gd name="connsiteY12" fmla="*/ 753871 h 1096962"/>
                <a:gd name="connsiteX13" fmla="*/ 1143927 w 1785748"/>
                <a:gd name="connsiteY13" fmla="*/ 723378 h 1096962"/>
                <a:gd name="connsiteX14" fmla="*/ 1125108 w 1785748"/>
                <a:gd name="connsiteY14" fmla="*/ 677374 h 1096962"/>
                <a:gd name="connsiteX15" fmla="*/ 1081022 w 1785748"/>
                <a:gd name="connsiteY15" fmla="*/ 686634 h 1096962"/>
                <a:gd name="connsiteX16" fmla="*/ 1079004 w 1785748"/>
                <a:gd name="connsiteY16" fmla="*/ 660506 h 1096962"/>
                <a:gd name="connsiteX17" fmla="*/ 1079236 w 1785748"/>
                <a:gd name="connsiteY17" fmla="*/ 661962 h 1096962"/>
                <a:gd name="connsiteX18" fmla="*/ 1120610 w 1785748"/>
                <a:gd name="connsiteY18" fmla="*/ 653958 h 1096962"/>
                <a:gd name="connsiteX19" fmla="*/ 1121437 w 1785748"/>
                <a:gd name="connsiteY19" fmla="*/ 602133 h 1096962"/>
                <a:gd name="connsiteX20" fmla="*/ 1066668 w 1785748"/>
                <a:gd name="connsiteY20" fmla="*/ 590524 h 1096962"/>
                <a:gd name="connsiteX21" fmla="*/ 1070835 w 1785748"/>
                <a:gd name="connsiteY21" fmla="*/ 571077 h 1096962"/>
                <a:gd name="connsiteX22" fmla="*/ 1125571 w 1785748"/>
                <a:gd name="connsiteY22" fmla="*/ 582686 h 1096962"/>
                <a:gd name="connsiteX23" fmla="*/ 1144820 w 1785748"/>
                <a:gd name="connsiteY23" fmla="*/ 536913 h 1096962"/>
                <a:gd name="connsiteX24" fmla="*/ 1071695 w 1785748"/>
                <a:gd name="connsiteY24" fmla="*/ 486444 h 1096962"/>
                <a:gd name="connsiteX25" fmla="*/ 1080394 w 1785748"/>
                <a:gd name="connsiteY25" fmla="*/ 465045 h 1096962"/>
                <a:gd name="connsiteX26" fmla="*/ 1158181 w 1785748"/>
                <a:gd name="connsiteY26" fmla="*/ 517201 h 1096962"/>
                <a:gd name="connsiteX27" fmla="*/ 1195355 w 1785748"/>
                <a:gd name="connsiteY27" fmla="*/ 481086 h 1096962"/>
                <a:gd name="connsiteX28" fmla="*/ 1164862 w 1785748"/>
                <a:gd name="connsiteY28" fmla="*/ 434155 h 1096962"/>
                <a:gd name="connsiteX29" fmla="*/ 1181564 w 1785748"/>
                <a:gd name="connsiteY29" fmla="*/ 423274 h 1096962"/>
                <a:gd name="connsiteX30" fmla="*/ 1212057 w 1785748"/>
                <a:gd name="connsiteY30" fmla="*/ 470205 h 1096962"/>
                <a:gd name="connsiteX31" fmla="*/ 1258028 w 1785748"/>
                <a:gd name="connsiteY31" fmla="*/ 451453 h 1096962"/>
                <a:gd name="connsiteX32" fmla="*/ 1238548 w 1785748"/>
                <a:gd name="connsiteY32" fmla="*/ 349654 h 1096962"/>
                <a:gd name="connsiteX33" fmla="*/ 1261964 w 1785748"/>
                <a:gd name="connsiteY33" fmla="*/ 345156 h 1096962"/>
                <a:gd name="connsiteX34" fmla="*/ 1281444 w 1785748"/>
                <a:gd name="connsiteY34" fmla="*/ 446988 h 1096962"/>
                <a:gd name="connsiteX35" fmla="*/ 1333269 w 1785748"/>
                <a:gd name="connsiteY35" fmla="*/ 447715 h 1096962"/>
                <a:gd name="connsiteX36" fmla="*/ 1344911 w 1785748"/>
                <a:gd name="connsiteY36" fmla="*/ 392980 h 1096962"/>
                <a:gd name="connsiteX37" fmla="*/ 1364391 w 1785748"/>
                <a:gd name="connsiteY37" fmla="*/ 397114 h 1096962"/>
                <a:gd name="connsiteX38" fmla="*/ 1352749 w 1785748"/>
                <a:gd name="connsiteY38" fmla="*/ 451849 h 1096962"/>
                <a:gd name="connsiteX39" fmla="*/ 1398555 w 1785748"/>
                <a:gd name="connsiteY39" fmla="*/ 471131 h 1096962"/>
                <a:gd name="connsiteX40" fmla="*/ 1456763 w 1785748"/>
                <a:gd name="connsiteY40" fmla="*/ 385340 h 1096962"/>
                <a:gd name="connsiteX41" fmla="*/ 1476475 w 1785748"/>
                <a:gd name="connsiteY41" fmla="*/ 398701 h 1096962"/>
                <a:gd name="connsiteX42" fmla="*/ 1418266 w 1785748"/>
                <a:gd name="connsiteY42" fmla="*/ 484525 h 1096962"/>
                <a:gd name="connsiteX43" fmla="*/ 1454382 w 1785748"/>
                <a:gd name="connsiteY43" fmla="*/ 521699 h 1096962"/>
                <a:gd name="connsiteX44" fmla="*/ 1501313 w 1785748"/>
                <a:gd name="connsiteY44" fmla="*/ 491206 h 1096962"/>
                <a:gd name="connsiteX45" fmla="*/ 1512160 w 1785748"/>
                <a:gd name="connsiteY45" fmla="*/ 507875 h 1096962"/>
                <a:gd name="connsiteX46" fmla="*/ 1465230 w 1785748"/>
                <a:gd name="connsiteY46" fmla="*/ 538368 h 1096962"/>
                <a:gd name="connsiteX47" fmla="*/ 1483982 w 1785748"/>
                <a:gd name="connsiteY47" fmla="*/ 584373 h 1096962"/>
                <a:gd name="connsiteX48" fmla="*/ 1585748 w 1785748"/>
                <a:gd name="connsiteY48" fmla="*/ 564860 h 1096962"/>
                <a:gd name="connsiteX49" fmla="*/ 1590246 w 1785748"/>
                <a:gd name="connsiteY49" fmla="*/ 588275 h 1096962"/>
                <a:gd name="connsiteX50" fmla="*/ 1488480 w 1785748"/>
                <a:gd name="connsiteY50" fmla="*/ 607755 h 1096962"/>
                <a:gd name="connsiteX51" fmla="*/ 1487753 w 1785748"/>
                <a:gd name="connsiteY51" fmla="*/ 659613 h 1096962"/>
                <a:gd name="connsiteX52" fmla="*/ 1542422 w 1785748"/>
                <a:gd name="connsiteY52" fmla="*/ 671255 h 1096962"/>
                <a:gd name="connsiteX53" fmla="*/ 1538354 w 1785748"/>
                <a:gd name="connsiteY53" fmla="*/ 690702 h 1096962"/>
                <a:gd name="connsiteX54" fmla="*/ 1483552 w 1785748"/>
                <a:gd name="connsiteY54" fmla="*/ 679060 h 1096962"/>
                <a:gd name="connsiteX55" fmla="*/ 1464271 w 1785748"/>
                <a:gd name="connsiteY55" fmla="*/ 724833 h 1096962"/>
                <a:gd name="connsiteX56" fmla="*/ 1550095 w 1785748"/>
                <a:gd name="connsiteY56" fmla="*/ 783042 h 1096962"/>
                <a:gd name="connsiteX57" fmla="*/ 1536701 w 1785748"/>
                <a:gd name="connsiteY57" fmla="*/ 802786 h 1096962"/>
                <a:gd name="connsiteX58" fmla="*/ 1450942 w 1785748"/>
                <a:gd name="connsiteY58" fmla="*/ 744611 h 1096962"/>
                <a:gd name="connsiteX59" fmla="*/ 1413735 w 1785748"/>
                <a:gd name="connsiteY59" fmla="*/ 780660 h 1096962"/>
                <a:gd name="connsiteX60" fmla="*/ 1444262 w 1785748"/>
                <a:gd name="connsiteY60" fmla="*/ 827624 h 1096962"/>
                <a:gd name="connsiteX61" fmla="*/ 1427527 w 1785748"/>
                <a:gd name="connsiteY61" fmla="*/ 838439 h 1096962"/>
                <a:gd name="connsiteX62" fmla="*/ 1397067 w 1785748"/>
                <a:gd name="connsiteY62" fmla="*/ 791541 h 1096962"/>
                <a:gd name="connsiteX63" fmla="*/ 1351095 w 1785748"/>
                <a:gd name="connsiteY63" fmla="*/ 810294 h 1096962"/>
                <a:gd name="connsiteX64" fmla="*/ 1370575 w 1785748"/>
                <a:gd name="connsiteY64" fmla="*/ 912092 h 1096962"/>
                <a:gd name="connsiteX65" fmla="*/ 582646 w 1785748"/>
                <a:gd name="connsiteY65" fmla="*/ 977444 h 1096962"/>
                <a:gd name="connsiteX66" fmla="*/ 315483 w 1785748"/>
                <a:gd name="connsiteY66" fmla="*/ 900517 h 1096962"/>
                <a:gd name="connsiteX67" fmla="*/ 306884 w 1785748"/>
                <a:gd name="connsiteY67" fmla="*/ 727975 h 1096962"/>
                <a:gd name="connsiteX68" fmla="*/ 119427 w 1785748"/>
                <a:gd name="connsiteY68" fmla="*/ 627037 h 1096962"/>
                <a:gd name="connsiteX69" fmla="*/ 196387 w 1785748"/>
                <a:gd name="connsiteY69" fmla="*/ 359940 h 1096962"/>
                <a:gd name="connsiteX70" fmla="*/ 290976 w 1785748"/>
                <a:gd name="connsiteY70" fmla="*/ 335367 h 1096962"/>
                <a:gd name="connsiteX71" fmla="*/ 387549 w 1785748"/>
                <a:gd name="connsiteY71" fmla="*/ 119467 h 1096962"/>
                <a:gd name="connsiteX72" fmla="*/ 654712 w 1785748"/>
                <a:gd name="connsiteY72" fmla="*/ 196427 h 1096962"/>
                <a:gd name="connsiteX73" fmla="*/ 668140 w 1785748"/>
                <a:gd name="connsiteY73" fmla="*/ 226259 h 1096962"/>
                <a:gd name="connsiteX74" fmla="*/ 711201 w 1785748"/>
                <a:gd name="connsiteY74" fmla="*/ 194079 h 1096962"/>
                <a:gd name="connsiteX75" fmla="*/ 978364 w 1785748"/>
                <a:gd name="connsiteY75" fmla="*/ 271073 h 1096962"/>
                <a:gd name="connsiteX76" fmla="*/ 904446 w 1785748"/>
                <a:gd name="connsiteY76" fmla="*/ 536450 h 1096962"/>
                <a:gd name="connsiteX77" fmla="*/ 961794 w 1785748"/>
                <a:gd name="connsiteY77" fmla="*/ 601074 h 1096962"/>
                <a:gd name="connsiteX78" fmla="*/ 884833 w 1785748"/>
                <a:gd name="connsiteY78" fmla="*/ 868204 h 1096962"/>
                <a:gd name="connsiteX79" fmla="*/ 677102 w 1785748"/>
                <a:gd name="connsiteY79" fmla="*/ 857356 h 1096962"/>
                <a:gd name="connsiteX80" fmla="*/ 582646 w 1785748"/>
                <a:gd name="connsiteY80" fmla="*/ 977444 h 1096962"/>
                <a:gd name="connsiteX81" fmla="*/ 1630165 w 1785748"/>
                <a:gd name="connsiteY81" fmla="*/ 851999 h 1096962"/>
                <a:gd name="connsiteX82" fmla="*/ 1605658 w 1785748"/>
                <a:gd name="connsiteY82" fmla="*/ 769118 h 1096962"/>
                <a:gd name="connsiteX83" fmla="*/ 1785310 w 1785748"/>
                <a:gd name="connsiteY83" fmla="*/ 560229 h 1096962"/>
                <a:gd name="connsiteX84" fmla="*/ 1576157 w 1785748"/>
                <a:gd name="connsiteY84" fmla="*/ 377072 h 1096962"/>
                <a:gd name="connsiteX85" fmla="*/ 1523471 w 1785748"/>
                <a:gd name="connsiteY85" fmla="*/ 387886 h 1096962"/>
                <a:gd name="connsiteX86" fmla="*/ 1524034 w 1785748"/>
                <a:gd name="connsiteY86" fmla="*/ 355210 h 1096962"/>
                <a:gd name="connsiteX87" fmla="*/ 1314880 w 1785748"/>
                <a:gd name="connsiteY87" fmla="*/ 172086 h 1096962"/>
                <a:gd name="connsiteX88" fmla="*/ 1135758 w 1785748"/>
                <a:gd name="connsiteY88" fmla="*/ 326503 h 1096962"/>
                <a:gd name="connsiteX89" fmla="*/ 1092928 w 1785748"/>
                <a:gd name="connsiteY89" fmla="*/ 313142 h 1096962"/>
                <a:gd name="connsiteX90" fmla="*/ 1061377 w 1785748"/>
                <a:gd name="connsiteY90" fmla="*/ 225168 h 1096962"/>
                <a:gd name="connsiteX91" fmla="*/ 698335 w 1785748"/>
                <a:gd name="connsiteY91" fmla="*/ 95356 h 1096962"/>
                <a:gd name="connsiteX92" fmla="*/ 341677 w 1785748"/>
                <a:gd name="connsiteY92" fmla="*/ 36387 h 1096962"/>
                <a:gd name="connsiteX93" fmla="*/ 193146 w 1785748"/>
                <a:gd name="connsiteY93" fmla="*/ 257546 h 1096962"/>
                <a:gd name="connsiteX94" fmla="*/ 150482 w 1785748"/>
                <a:gd name="connsiteY94" fmla="*/ 276861 h 1096962"/>
                <a:gd name="connsiteX95" fmla="*/ 36414 w 1785748"/>
                <a:gd name="connsiteY95" fmla="*/ 672942 h 1096962"/>
                <a:gd name="connsiteX96" fmla="*/ 196189 w 1785748"/>
                <a:gd name="connsiteY96" fmla="*/ 807416 h 1096962"/>
                <a:gd name="connsiteX97" fmla="*/ 232437 w 1785748"/>
                <a:gd name="connsiteY97" fmla="*/ 946455 h 1096962"/>
                <a:gd name="connsiteX98" fmla="*/ 628518 w 1785748"/>
                <a:gd name="connsiteY98" fmla="*/ 1060556 h 1096962"/>
                <a:gd name="connsiteX99" fmla="*/ 721420 w 1785748"/>
                <a:gd name="connsiteY99" fmla="*/ 979462 h 1096962"/>
                <a:gd name="connsiteX100" fmla="*/ 930705 w 1785748"/>
                <a:gd name="connsiteY100" fmla="*/ 951250 h 1096962"/>
                <a:gd name="connsiteX101" fmla="*/ 947903 w 1785748"/>
                <a:gd name="connsiteY101" fmla="*/ 940899 h 1096962"/>
                <a:gd name="connsiteX102" fmla="*/ 973237 w 1785748"/>
                <a:gd name="connsiteY102" fmla="*/ 972781 h 1096962"/>
                <a:gd name="connsiteX103" fmla="*/ 1127026 w 1785748"/>
                <a:gd name="connsiteY103" fmla="*/ 1031717 h 1096962"/>
                <a:gd name="connsiteX104" fmla="*/ 1263617 w 1785748"/>
                <a:gd name="connsiteY104" fmla="*/ 963057 h 1096962"/>
                <a:gd name="connsiteX105" fmla="*/ 1447040 w 1785748"/>
                <a:gd name="connsiteY105" fmla="*/ 1061119 h 1096962"/>
                <a:gd name="connsiteX106" fmla="*/ 1630165 w 1785748"/>
                <a:gd name="connsiteY106" fmla="*/ 851999 h 109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785748" h="1096962">
                  <a:moveTo>
                    <a:pt x="1347193" y="916590"/>
                  </a:moveTo>
                  <a:lnTo>
                    <a:pt x="1327647" y="814792"/>
                  </a:lnTo>
                  <a:cubicBezTo>
                    <a:pt x="1310052" y="817007"/>
                    <a:pt x="1292655" y="816644"/>
                    <a:pt x="1275854" y="814031"/>
                  </a:cubicBezTo>
                  <a:lnTo>
                    <a:pt x="1264213" y="868767"/>
                  </a:lnTo>
                  <a:lnTo>
                    <a:pt x="1244733" y="864632"/>
                  </a:lnTo>
                  <a:lnTo>
                    <a:pt x="1256375" y="809897"/>
                  </a:lnTo>
                  <a:cubicBezTo>
                    <a:pt x="1240202" y="805531"/>
                    <a:pt x="1224856" y="799016"/>
                    <a:pt x="1210569" y="790648"/>
                  </a:cubicBezTo>
                  <a:lnTo>
                    <a:pt x="1152393" y="876406"/>
                  </a:lnTo>
                  <a:lnTo>
                    <a:pt x="1132682" y="863012"/>
                  </a:lnTo>
                  <a:lnTo>
                    <a:pt x="1190857" y="777221"/>
                  </a:lnTo>
                  <a:cubicBezTo>
                    <a:pt x="1177264" y="766671"/>
                    <a:pt x="1165027" y="754169"/>
                    <a:pt x="1154741" y="740080"/>
                  </a:cubicBezTo>
                  <a:lnTo>
                    <a:pt x="1107778" y="770540"/>
                  </a:lnTo>
                  <a:lnTo>
                    <a:pt x="1096963" y="753871"/>
                  </a:lnTo>
                  <a:lnTo>
                    <a:pt x="1143927" y="723378"/>
                  </a:lnTo>
                  <a:cubicBezTo>
                    <a:pt x="1135725" y="709256"/>
                    <a:pt x="1129408" y="693844"/>
                    <a:pt x="1125108" y="677374"/>
                  </a:cubicBezTo>
                  <a:lnTo>
                    <a:pt x="1081022" y="686634"/>
                  </a:lnTo>
                  <a:cubicBezTo>
                    <a:pt x="1080724" y="677903"/>
                    <a:pt x="1080096" y="669205"/>
                    <a:pt x="1079004" y="660506"/>
                  </a:cubicBezTo>
                  <a:cubicBezTo>
                    <a:pt x="1079071" y="660969"/>
                    <a:pt x="1079203" y="661432"/>
                    <a:pt x="1079236" y="661962"/>
                  </a:cubicBezTo>
                  <a:lnTo>
                    <a:pt x="1120610" y="653958"/>
                  </a:lnTo>
                  <a:cubicBezTo>
                    <a:pt x="1118394" y="636396"/>
                    <a:pt x="1118758" y="618967"/>
                    <a:pt x="1121437" y="602133"/>
                  </a:cubicBezTo>
                  <a:lnTo>
                    <a:pt x="1066668" y="590524"/>
                  </a:lnTo>
                  <a:lnTo>
                    <a:pt x="1070835" y="571077"/>
                  </a:lnTo>
                  <a:lnTo>
                    <a:pt x="1125571" y="582686"/>
                  </a:lnTo>
                  <a:cubicBezTo>
                    <a:pt x="1129937" y="566546"/>
                    <a:pt x="1136452" y="551134"/>
                    <a:pt x="1144820" y="536913"/>
                  </a:cubicBezTo>
                  <a:lnTo>
                    <a:pt x="1071695" y="486444"/>
                  </a:lnTo>
                  <a:cubicBezTo>
                    <a:pt x="1074903" y="479399"/>
                    <a:pt x="1077781" y="472255"/>
                    <a:pt x="1080394" y="465045"/>
                  </a:cubicBezTo>
                  <a:lnTo>
                    <a:pt x="1158181" y="517201"/>
                  </a:lnTo>
                  <a:cubicBezTo>
                    <a:pt x="1168764" y="503542"/>
                    <a:pt x="1181266" y="491372"/>
                    <a:pt x="1195355" y="481086"/>
                  </a:cubicBezTo>
                  <a:lnTo>
                    <a:pt x="1164862" y="434155"/>
                  </a:lnTo>
                  <a:lnTo>
                    <a:pt x="1181564" y="423274"/>
                  </a:lnTo>
                  <a:lnTo>
                    <a:pt x="1212057" y="470205"/>
                  </a:lnTo>
                  <a:cubicBezTo>
                    <a:pt x="1226146" y="462069"/>
                    <a:pt x="1241624" y="455719"/>
                    <a:pt x="1258028" y="451453"/>
                  </a:cubicBezTo>
                  <a:lnTo>
                    <a:pt x="1238548" y="349654"/>
                  </a:lnTo>
                  <a:lnTo>
                    <a:pt x="1261964" y="345156"/>
                  </a:lnTo>
                  <a:lnTo>
                    <a:pt x="1281444" y="446988"/>
                  </a:lnTo>
                  <a:cubicBezTo>
                    <a:pt x="1299039" y="444772"/>
                    <a:pt x="1316501" y="445103"/>
                    <a:pt x="1333269" y="447715"/>
                  </a:cubicBezTo>
                  <a:lnTo>
                    <a:pt x="1344911" y="392980"/>
                  </a:lnTo>
                  <a:lnTo>
                    <a:pt x="1364391" y="397114"/>
                  </a:lnTo>
                  <a:lnTo>
                    <a:pt x="1352749" y="451849"/>
                  </a:lnTo>
                  <a:cubicBezTo>
                    <a:pt x="1368889" y="456215"/>
                    <a:pt x="1384267" y="462730"/>
                    <a:pt x="1398555" y="471131"/>
                  </a:cubicBezTo>
                  <a:lnTo>
                    <a:pt x="1456763" y="385340"/>
                  </a:lnTo>
                  <a:lnTo>
                    <a:pt x="1476475" y="398701"/>
                  </a:lnTo>
                  <a:lnTo>
                    <a:pt x="1418266" y="484525"/>
                  </a:lnTo>
                  <a:cubicBezTo>
                    <a:pt x="1431859" y="495076"/>
                    <a:pt x="1444096" y="507577"/>
                    <a:pt x="1454382" y="521699"/>
                  </a:cubicBezTo>
                  <a:lnTo>
                    <a:pt x="1501313" y="491206"/>
                  </a:lnTo>
                  <a:lnTo>
                    <a:pt x="1512160" y="507875"/>
                  </a:lnTo>
                  <a:lnTo>
                    <a:pt x="1465230" y="538368"/>
                  </a:lnTo>
                  <a:cubicBezTo>
                    <a:pt x="1473366" y="552490"/>
                    <a:pt x="1479749" y="567902"/>
                    <a:pt x="1483982" y="584373"/>
                  </a:cubicBezTo>
                  <a:lnTo>
                    <a:pt x="1585748" y="564860"/>
                  </a:lnTo>
                  <a:lnTo>
                    <a:pt x="1590246" y="588275"/>
                  </a:lnTo>
                  <a:lnTo>
                    <a:pt x="1488480" y="607755"/>
                  </a:lnTo>
                  <a:cubicBezTo>
                    <a:pt x="1490696" y="625383"/>
                    <a:pt x="1490365" y="642812"/>
                    <a:pt x="1487753" y="659613"/>
                  </a:cubicBezTo>
                  <a:lnTo>
                    <a:pt x="1542422" y="671255"/>
                  </a:lnTo>
                  <a:lnTo>
                    <a:pt x="1538354" y="690702"/>
                  </a:lnTo>
                  <a:lnTo>
                    <a:pt x="1483552" y="679060"/>
                  </a:lnTo>
                  <a:cubicBezTo>
                    <a:pt x="1479187" y="695200"/>
                    <a:pt x="1472738" y="710612"/>
                    <a:pt x="1464271" y="724833"/>
                  </a:cubicBezTo>
                  <a:lnTo>
                    <a:pt x="1550095" y="783042"/>
                  </a:lnTo>
                  <a:lnTo>
                    <a:pt x="1536701" y="802786"/>
                  </a:lnTo>
                  <a:lnTo>
                    <a:pt x="1450942" y="744611"/>
                  </a:lnTo>
                  <a:cubicBezTo>
                    <a:pt x="1440392" y="758204"/>
                    <a:pt x="1427858" y="770375"/>
                    <a:pt x="1413735" y="780660"/>
                  </a:cubicBezTo>
                  <a:lnTo>
                    <a:pt x="1444262" y="827624"/>
                  </a:lnTo>
                  <a:lnTo>
                    <a:pt x="1427527" y="838439"/>
                  </a:lnTo>
                  <a:lnTo>
                    <a:pt x="1397067" y="791541"/>
                  </a:lnTo>
                  <a:cubicBezTo>
                    <a:pt x="1382911" y="799677"/>
                    <a:pt x="1367500" y="806060"/>
                    <a:pt x="1351095" y="810294"/>
                  </a:cubicBezTo>
                  <a:lnTo>
                    <a:pt x="1370575" y="912092"/>
                  </a:lnTo>
                  <a:close/>
                  <a:moveTo>
                    <a:pt x="582646" y="977444"/>
                  </a:moveTo>
                  <a:cubicBezTo>
                    <a:pt x="487628" y="1029997"/>
                    <a:pt x="368003" y="995535"/>
                    <a:pt x="315483" y="900517"/>
                  </a:cubicBezTo>
                  <a:cubicBezTo>
                    <a:pt x="284957" y="845285"/>
                    <a:pt x="283832" y="781818"/>
                    <a:pt x="306884" y="727975"/>
                  </a:cubicBezTo>
                  <a:cubicBezTo>
                    <a:pt x="232404" y="733796"/>
                    <a:pt x="157891" y="696655"/>
                    <a:pt x="119427" y="627037"/>
                  </a:cubicBezTo>
                  <a:cubicBezTo>
                    <a:pt x="66874" y="532018"/>
                    <a:pt x="101336" y="412426"/>
                    <a:pt x="196387" y="359940"/>
                  </a:cubicBezTo>
                  <a:cubicBezTo>
                    <a:pt x="226418" y="343304"/>
                    <a:pt x="258961" y="335400"/>
                    <a:pt x="290976" y="335367"/>
                  </a:cubicBezTo>
                  <a:cubicBezTo>
                    <a:pt x="271926" y="252056"/>
                    <a:pt x="309067" y="162858"/>
                    <a:pt x="387549" y="119467"/>
                  </a:cubicBezTo>
                  <a:cubicBezTo>
                    <a:pt x="482634" y="66914"/>
                    <a:pt x="602192" y="101409"/>
                    <a:pt x="654712" y="196427"/>
                  </a:cubicBezTo>
                  <a:cubicBezTo>
                    <a:pt x="660070" y="206151"/>
                    <a:pt x="664502" y="216106"/>
                    <a:pt x="668140" y="226259"/>
                  </a:cubicBezTo>
                  <a:cubicBezTo>
                    <a:pt x="680641" y="213890"/>
                    <a:pt x="695061" y="203042"/>
                    <a:pt x="711201" y="194079"/>
                  </a:cubicBezTo>
                  <a:cubicBezTo>
                    <a:pt x="806219" y="141559"/>
                    <a:pt x="925811" y="176021"/>
                    <a:pt x="978364" y="271073"/>
                  </a:cubicBezTo>
                  <a:cubicBezTo>
                    <a:pt x="1030288" y="365033"/>
                    <a:pt x="997116" y="483103"/>
                    <a:pt x="904446" y="536450"/>
                  </a:cubicBezTo>
                  <a:cubicBezTo>
                    <a:pt x="927431" y="552953"/>
                    <a:pt x="947209" y="574649"/>
                    <a:pt x="961794" y="601074"/>
                  </a:cubicBezTo>
                  <a:cubicBezTo>
                    <a:pt x="1014314" y="696093"/>
                    <a:pt x="979852" y="815685"/>
                    <a:pt x="884833" y="868204"/>
                  </a:cubicBezTo>
                  <a:cubicBezTo>
                    <a:pt x="817034" y="905676"/>
                    <a:pt x="736667" y="898863"/>
                    <a:pt x="677102" y="857356"/>
                  </a:cubicBezTo>
                  <a:cubicBezTo>
                    <a:pt x="663642" y="906701"/>
                    <a:pt x="630966" y="950787"/>
                    <a:pt x="582646" y="977444"/>
                  </a:cubicBezTo>
                  <a:close/>
                  <a:moveTo>
                    <a:pt x="1630165" y="851999"/>
                  </a:moveTo>
                  <a:cubicBezTo>
                    <a:pt x="1628180" y="821869"/>
                    <a:pt x="1619515" y="793790"/>
                    <a:pt x="1605658" y="769118"/>
                  </a:cubicBezTo>
                  <a:cubicBezTo>
                    <a:pt x="1712252" y="760155"/>
                    <a:pt x="1792420" y="667386"/>
                    <a:pt x="1785310" y="560229"/>
                  </a:cubicBezTo>
                  <a:cubicBezTo>
                    <a:pt x="1778166" y="451916"/>
                    <a:pt x="1684470" y="369895"/>
                    <a:pt x="1576157" y="377072"/>
                  </a:cubicBezTo>
                  <a:cubicBezTo>
                    <a:pt x="1557735" y="378328"/>
                    <a:pt x="1540107" y="382066"/>
                    <a:pt x="1523471" y="387886"/>
                  </a:cubicBezTo>
                  <a:cubicBezTo>
                    <a:pt x="1524596" y="377204"/>
                    <a:pt x="1524794" y="366290"/>
                    <a:pt x="1524034" y="355210"/>
                  </a:cubicBezTo>
                  <a:cubicBezTo>
                    <a:pt x="1516857" y="246863"/>
                    <a:pt x="1423227" y="164909"/>
                    <a:pt x="1314880" y="172086"/>
                  </a:cubicBezTo>
                  <a:cubicBezTo>
                    <a:pt x="1225352" y="178006"/>
                    <a:pt x="1153815" y="242994"/>
                    <a:pt x="1135758" y="326503"/>
                  </a:cubicBezTo>
                  <a:cubicBezTo>
                    <a:pt x="1125902" y="321906"/>
                    <a:pt x="1108208" y="315556"/>
                    <a:pt x="1092928" y="313142"/>
                  </a:cubicBezTo>
                  <a:cubicBezTo>
                    <a:pt x="1087339" y="283078"/>
                    <a:pt x="1076954" y="253346"/>
                    <a:pt x="1061377" y="225168"/>
                  </a:cubicBezTo>
                  <a:cubicBezTo>
                    <a:pt x="989542" y="95125"/>
                    <a:pt x="832810" y="41613"/>
                    <a:pt x="698335" y="95356"/>
                  </a:cubicBezTo>
                  <a:cubicBezTo>
                    <a:pt x="609567" y="-2374"/>
                    <a:pt x="462228" y="-30221"/>
                    <a:pt x="341677" y="36387"/>
                  </a:cubicBezTo>
                  <a:cubicBezTo>
                    <a:pt x="257738" y="82789"/>
                    <a:pt x="203895" y="166132"/>
                    <a:pt x="193146" y="257546"/>
                  </a:cubicBezTo>
                  <a:cubicBezTo>
                    <a:pt x="178495" y="262838"/>
                    <a:pt x="164241" y="269254"/>
                    <a:pt x="150482" y="276861"/>
                  </a:cubicBezTo>
                  <a:cubicBezTo>
                    <a:pt x="9658" y="354714"/>
                    <a:pt x="-41440" y="532117"/>
                    <a:pt x="36414" y="672942"/>
                  </a:cubicBezTo>
                  <a:cubicBezTo>
                    <a:pt x="71901" y="737269"/>
                    <a:pt x="129448" y="784331"/>
                    <a:pt x="196189" y="807416"/>
                  </a:cubicBezTo>
                  <a:cubicBezTo>
                    <a:pt x="196553" y="855504"/>
                    <a:pt x="208658" y="903427"/>
                    <a:pt x="232437" y="946455"/>
                  </a:cubicBezTo>
                  <a:cubicBezTo>
                    <a:pt x="310291" y="1087279"/>
                    <a:pt x="487694" y="1138410"/>
                    <a:pt x="628518" y="1060556"/>
                  </a:cubicBezTo>
                  <a:cubicBezTo>
                    <a:pt x="665395" y="1040184"/>
                    <a:pt x="696847" y="1012435"/>
                    <a:pt x="721420" y="979462"/>
                  </a:cubicBezTo>
                  <a:cubicBezTo>
                    <a:pt x="791105" y="996197"/>
                    <a:pt x="865916" y="987101"/>
                    <a:pt x="930705" y="951250"/>
                  </a:cubicBezTo>
                  <a:cubicBezTo>
                    <a:pt x="936659" y="948009"/>
                    <a:pt x="942347" y="944504"/>
                    <a:pt x="947903" y="940899"/>
                  </a:cubicBezTo>
                  <a:cubicBezTo>
                    <a:pt x="956965" y="953301"/>
                    <a:pt x="967549" y="966960"/>
                    <a:pt x="973237" y="972781"/>
                  </a:cubicBezTo>
                  <a:cubicBezTo>
                    <a:pt x="1011999" y="1012535"/>
                    <a:pt x="1067297" y="1035653"/>
                    <a:pt x="1127026" y="1031717"/>
                  </a:cubicBezTo>
                  <a:cubicBezTo>
                    <a:pt x="1182093" y="1028046"/>
                    <a:pt x="1230412" y="1002017"/>
                    <a:pt x="1263617" y="963057"/>
                  </a:cubicBezTo>
                  <a:cubicBezTo>
                    <a:pt x="1299865" y="1025962"/>
                    <a:pt x="1369715" y="1066245"/>
                    <a:pt x="1447040" y="1061119"/>
                  </a:cubicBezTo>
                  <a:cubicBezTo>
                    <a:pt x="1555354" y="1053975"/>
                    <a:pt x="1637375" y="960279"/>
                    <a:pt x="1630165" y="851999"/>
                  </a:cubicBezTo>
                </a:path>
              </a:pathLst>
            </a:custGeom>
            <a:solidFill>
              <a:srgbClr val="FAE38E"/>
            </a:solidFill>
            <a:ln w="8467" cap="flat">
              <a:noFill/>
              <a:prstDash val="solid"/>
              <a:miter/>
            </a:ln>
          </p:spPr>
          <p:txBody>
            <a:bodyPr rtlCol="0" anchor="ctr"/>
            <a:lstStyle/>
            <a:p>
              <a:endParaRPr lang="en-US"/>
            </a:p>
          </p:txBody>
        </p:sp>
        <p:sp>
          <p:nvSpPr>
            <p:cNvPr id="34" name="Graphic 135">
              <a:extLst>
                <a:ext uri="{FF2B5EF4-FFF2-40B4-BE49-F238E27FC236}">
                  <a16:creationId xmlns:a16="http://schemas.microsoft.com/office/drawing/2014/main" id="{FA9EEB03-82FF-4A6A-B6E8-7AE90853C587}"/>
                </a:ext>
              </a:extLst>
            </p:cNvPr>
            <p:cNvSpPr/>
            <p:nvPr/>
          </p:nvSpPr>
          <p:spPr>
            <a:xfrm>
              <a:off x="10488736" y="728223"/>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grpSp>
      <p:grpSp>
        <p:nvGrpSpPr>
          <p:cNvPr id="35" name="!!quat 2">
            <a:extLst>
              <a:ext uri="{FF2B5EF4-FFF2-40B4-BE49-F238E27FC236}">
                <a16:creationId xmlns:a16="http://schemas.microsoft.com/office/drawing/2014/main" id="{E62C7CB3-7C11-403E-8B43-972A844A454B}"/>
              </a:ext>
            </a:extLst>
          </p:cNvPr>
          <p:cNvGrpSpPr/>
          <p:nvPr/>
        </p:nvGrpSpPr>
        <p:grpSpPr>
          <a:xfrm rot="2130632">
            <a:off x="-1110429" y="6407948"/>
            <a:ext cx="3440215" cy="1963526"/>
            <a:chOff x="6364703" y="-1759645"/>
            <a:chExt cx="9208828" cy="5169866"/>
          </a:xfrm>
        </p:grpSpPr>
        <p:pic>
          <p:nvPicPr>
            <p:cNvPr id="36" name="Graphic 135">
              <a:extLst>
                <a:ext uri="{FF2B5EF4-FFF2-40B4-BE49-F238E27FC236}">
                  <a16:creationId xmlns:a16="http://schemas.microsoft.com/office/drawing/2014/main" id="{8D91E30E-1614-4CCA-8A78-5B5FA1DB0215}"/>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6364703" y="-1759645"/>
              <a:ext cx="9208828" cy="5169866"/>
            </a:xfrm>
            <a:custGeom>
              <a:avLst/>
              <a:gdLst>
                <a:gd name="connsiteX0" fmla="*/ -2280 w 9772650"/>
                <a:gd name="connsiteY0" fmla="*/ -1279 h 5486398"/>
                <a:gd name="connsiteX1" fmla="*/ 9770370 w 9772650"/>
                <a:gd name="connsiteY1" fmla="*/ -1279 h 5486398"/>
                <a:gd name="connsiteX2" fmla="*/ 9770370 w 9772650"/>
                <a:gd name="connsiteY2" fmla="*/ 5485120 h 5486398"/>
                <a:gd name="connsiteX3" fmla="*/ -2280 w 9772650"/>
                <a:gd name="connsiteY3" fmla="*/ 5485120 h 5486398"/>
              </a:gdLst>
              <a:ahLst/>
              <a:cxnLst>
                <a:cxn ang="0">
                  <a:pos x="connsiteX0" y="connsiteY0"/>
                </a:cxn>
                <a:cxn ang="0">
                  <a:pos x="connsiteX1" y="connsiteY1"/>
                </a:cxn>
                <a:cxn ang="0">
                  <a:pos x="connsiteX2" y="connsiteY2"/>
                </a:cxn>
                <a:cxn ang="0">
                  <a:pos x="connsiteX3" y="connsiteY3"/>
                </a:cxn>
              </a:cxnLst>
              <a:rect l="l" t="t" r="r" b="b"/>
              <a:pathLst>
                <a:path w="9772650" h="5486398">
                  <a:moveTo>
                    <a:pt x="-2280" y="-1279"/>
                  </a:moveTo>
                  <a:lnTo>
                    <a:pt x="9770370" y="-1279"/>
                  </a:lnTo>
                  <a:lnTo>
                    <a:pt x="9770370" y="5485120"/>
                  </a:lnTo>
                  <a:lnTo>
                    <a:pt x="-2280" y="5485120"/>
                  </a:lnTo>
                  <a:close/>
                </a:path>
              </a:pathLst>
            </a:custGeom>
          </p:spPr>
        </p:pic>
        <p:sp>
          <p:nvSpPr>
            <p:cNvPr id="37" name="Graphic 135">
              <a:extLst>
                <a:ext uri="{FF2B5EF4-FFF2-40B4-BE49-F238E27FC236}">
                  <a16:creationId xmlns:a16="http://schemas.microsoft.com/office/drawing/2014/main" id="{75413456-3731-4F63-B361-B70215DF34E0}"/>
                </a:ext>
              </a:extLst>
            </p:cNvPr>
            <p:cNvSpPr/>
            <p:nvPr/>
          </p:nvSpPr>
          <p:spPr>
            <a:xfrm rot="2501088">
              <a:off x="14061292" y="45540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8" name="Graphic 135">
              <a:extLst>
                <a:ext uri="{FF2B5EF4-FFF2-40B4-BE49-F238E27FC236}">
                  <a16:creationId xmlns:a16="http://schemas.microsoft.com/office/drawing/2014/main" id="{D6379546-4EC0-4B02-B4AF-710DCCF40AC1}"/>
                </a:ext>
              </a:extLst>
            </p:cNvPr>
            <p:cNvSpPr/>
            <p:nvPr/>
          </p:nvSpPr>
          <p:spPr>
            <a:xfrm rot="1886683">
              <a:off x="12091282" y="-1267188"/>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9" name="Graphic 135">
              <a:extLst>
                <a:ext uri="{FF2B5EF4-FFF2-40B4-BE49-F238E27FC236}">
                  <a16:creationId xmlns:a16="http://schemas.microsoft.com/office/drawing/2014/main" id="{446ED7D1-DA53-4D82-824F-F2994A51A2CE}"/>
                </a:ext>
              </a:extLst>
            </p:cNvPr>
            <p:cNvSpPr/>
            <p:nvPr/>
          </p:nvSpPr>
          <p:spPr>
            <a:xfrm rot="2308287">
              <a:off x="13159045" y="-479889"/>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0" name="Graphic 135">
              <a:extLst>
                <a:ext uri="{FF2B5EF4-FFF2-40B4-BE49-F238E27FC236}">
                  <a16:creationId xmlns:a16="http://schemas.microsoft.com/office/drawing/2014/main" id="{2EEB26ED-FAE7-4A10-BD7C-B2D6B46D3479}"/>
                </a:ext>
              </a:extLst>
            </p:cNvPr>
            <p:cNvSpPr/>
            <p:nvPr/>
          </p:nvSpPr>
          <p:spPr>
            <a:xfrm>
              <a:off x="10900283" y="-161137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1" name="Graphic 135">
              <a:extLst>
                <a:ext uri="{FF2B5EF4-FFF2-40B4-BE49-F238E27FC236}">
                  <a16:creationId xmlns:a16="http://schemas.microsoft.com/office/drawing/2014/main" id="{3FDC43CE-0039-4F1C-812E-510B7869310B}"/>
                </a:ext>
              </a:extLst>
            </p:cNvPr>
            <p:cNvSpPr/>
            <p:nvPr/>
          </p:nvSpPr>
          <p:spPr>
            <a:xfrm rot="20917422">
              <a:off x="9571845" y="-150295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2" name="Graphic 135">
              <a:extLst>
                <a:ext uri="{FF2B5EF4-FFF2-40B4-BE49-F238E27FC236}">
                  <a16:creationId xmlns:a16="http://schemas.microsoft.com/office/drawing/2014/main" id="{33CFF353-6E93-4C9C-B166-88A379D0B6FF}"/>
                </a:ext>
              </a:extLst>
            </p:cNvPr>
            <p:cNvSpPr/>
            <p:nvPr/>
          </p:nvSpPr>
          <p:spPr>
            <a:xfrm rot="20138695">
              <a:off x="8445892" y="-91186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3" name="Graphic 135">
              <a:extLst>
                <a:ext uri="{FF2B5EF4-FFF2-40B4-BE49-F238E27FC236}">
                  <a16:creationId xmlns:a16="http://schemas.microsoft.com/office/drawing/2014/main" id="{0E2E71F7-54C3-4E0C-AB17-52D0371B9730}"/>
                </a:ext>
              </a:extLst>
            </p:cNvPr>
            <p:cNvSpPr/>
            <p:nvPr/>
          </p:nvSpPr>
          <p:spPr>
            <a:xfrm rot="18868577">
              <a:off x="7442034" y="-20698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4" name="Graphic 135">
              <a:extLst>
                <a:ext uri="{FF2B5EF4-FFF2-40B4-BE49-F238E27FC236}">
                  <a16:creationId xmlns:a16="http://schemas.microsoft.com/office/drawing/2014/main" id="{9C9BCDC9-F78C-4937-80F0-09D80B822F99}"/>
                </a:ext>
              </a:extLst>
            </p:cNvPr>
            <p:cNvSpPr/>
            <p:nvPr/>
          </p:nvSpPr>
          <p:spPr>
            <a:xfrm rot="18868577">
              <a:off x="6841485" y="760973"/>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5" name="Graphic 135">
              <a:extLst>
                <a:ext uri="{FF2B5EF4-FFF2-40B4-BE49-F238E27FC236}">
                  <a16:creationId xmlns:a16="http://schemas.microsoft.com/office/drawing/2014/main" id="{82DA65AF-3DFA-433F-B07D-FE03B4BCBE69}"/>
                </a:ext>
              </a:extLst>
            </p:cNvPr>
            <p:cNvSpPr/>
            <p:nvPr/>
          </p:nvSpPr>
          <p:spPr>
            <a:xfrm>
              <a:off x="10595394" y="110541"/>
              <a:ext cx="1943074" cy="1194613"/>
            </a:xfrm>
            <a:custGeom>
              <a:avLst/>
              <a:gdLst>
                <a:gd name="connsiteX0" fmla="*/ 1455414 w 1943074"/>
                <a:gd name="connsiteY0" fmla="*/ 1023575 h 1194613"/>
                <a:gd name="connsiteX1" fmla="*/ 1437157 w 1943074"/>
                <a:gd name="connsiteY1" fmla="*/ 912186 h 1194613"/>
                <a:gd name="connsiteX2" fmla="*/ 1380768 w 1943074"/>
                <a:gd name="connsiteY2" fmla="*/ 909805 h 1194613"/>
                <a:gd name="connsiteX3" fmla="*/ 1366480 w 1943074"/>
                <a:gd name="connsiteY3" fmla="*/ 969071 h 1194613"/>
                <a:gd name="connsiteX4" fmla="*/ 1345413 w 1943074"/>
                <a:gd name="connsiteY4" fmla="*/ 964011 h 1194613"/>
                <a:gd name="connsiteX5" fmla="*/ 1359667 w 1943074"/>
                <a:gd name="connsiteY5" fmla="*/ 904744 h 1194613"/>
                <a:gd name="connsiteX6" fmla="*/ 1310389 w 1943074"/>
                <a:gd name="connsiteY6" fmla="*/ 882420 h 1194613"/>
                <a:gd name="connsiteX7" fmla="*/ 1244541 w 1943074"/>
                <a:gd name="connsiteY7" fmla="*/ 974065 h 1194613"/>
                <a:gd name="connsiteX8" fmla="*/ 1223440 w 1943074"/>
                <a:gd name="connsiteY8" fmla="*/ 958885 h 1194613"/>
                <a:gd name="connsiteX9" fmla="*/ 1289321 w 1943074"/>
                <a:gd name="connsiteY9" fmla="*/ 867240 h 1194613"/>
                <a:gd name="connsiteX10" fmla="*/ 1251122 w 1943074"/>
                <a:gd name="connsiteY10" fmla="*/ 825733 h 1194613"/>
                <a:gd name="connsiteX11" fmla="*/ 1199098 w 1943074"/>
                <a:gd name="connsiteY11" fmla="*/ 857516 h 1194613"/>
                <a:gd name="connsiteX12" fmla="*/ 1187821 w 1943074"/>
                <a:gd name="connsiteY12" fmla="*/ 839062 h 1194613"/>
                <a:gd name="connsiteX13" fmla="*/ 1239811 w 1943074"/>
                <a:gd name="connsiteY13" fmla="*/ 807245 h 1194613"/>
                <a:gd name="connsiteX14" fmla="*/ 1220728 w 1943074"/>
                <a:gd name="connsiteY14" fmla="*/ 756611 h 1194613"/>
                <a:gd name="connsiteX15" fmla="*/ 1172442 w 1943074"/>
                <a:gd name="connsiteY15" fmla="*/ 765375 h 1194613"/>
                <a:gd name="connsiteX16" fmla="*/ 1171020 w 1943074"/>
                <a:gd name="connsiteY16" fmla="*/ 736833 h 1194613"/>
                <a:gd name="connsiteX17" fmla="*/ 1171218 w 1943074"/>
                <a:gd name="connsiteY17" fmla="*/ 738421 h 1194613"/>
                <a:gd name="connsiteX18" fmla="*/ 1216528 w 1943074"/>
                <a:gd name="connsiteY18" fmla="*/ 730979 h 1194613"/>
                <a:gd name="connsiteX19" fmla="*/ 1218909 w 1943074"/>
                <a:gd name="connsiteY19" fmla="*/ 674557 h 1194613"/>
                <a:gd name="connsiteX20" fmla="*/ 1159676 w 1943074"/>
                <a:gd name="connsiteY20" fmla="*/ 660269 h 1194613"/>
                <a:gd name="connsiteX21" fmla="*/ 1164769 w 1943074"/>
                <a:gd name="connsiteY21" fmla="*/ 639235 h 1194613"/>
                <a:gd name="connsiteX22" fmla="*/ 1224002 w 1943074"/>
                <a:gd name="connsiteY22" fmla="*/ 653522 h 1194613"/>
                <a:gd name="connsiteX23" fmla="*/ 1246327 w 1943074"/>
                <a:gd name="connsiteY23" fmla="*/ 604244 h 1194613"/>
                <a:gd name="connsiteX24" fmla="*/ 1168241 w 1943074"/>
                <a:gd name="connsiteY24" fmla="*/ 547127 h 1194613"/>
                <a:gd name="connsiteX25" fmla="*/ 1178329 w 1943074"/>
                <a:gd name="connsiteY25" fmla="*/ 524108 h 1194613"/>
                <a:gd name="connsiteX26" fmla="*/ 1261474 w 1943074"/>
                <a:gd name="connsiteY26" fmla="*/ 583176 h 1194613"/>
                <a:gd name="connsiteX27" fmla="*/ 1303014 w 1943074"/>
                <a:gd name="connsiteY27" fmla="*/ 544977 h 1194613"/>
                <a:gd name="connsiteX28" fmla="*/ 1271197 w 1943074"/>
                <a:gd name="connsiteY28" fmla="*/ 492953 h 1194613"/>
                <a:gd name="connsiteX29" fmla="*/ 1289685 w 1943074"/>
                <a:gd name="connsiteY29" fmla="*/ 481609 h 1194613"/>
                <a:gd name="connsiteX30" fmla="*/ 1321501 w 1943074"/>
                <a:gd name="connsiteY30" fmla="*/ 533633 h 1194613"/>
                <a:gd name="connsiteX31" fmla="*/ 1372103 w 1943074"/>
                <a:gd name="connsiteY31" fmla="*/ 514583 h 1194613"/>
                <a:gd name="connsiteX32" fmla="*/ 1353913 w 1943074"/>
                <a:gd name="connsiteY32" fmla="*/ 403160 h 1194613"/>
                <a:gd name="connsiteX33" fmla="*/ 1379544 w 1943074"/>
                <a:gd name="connsiteY33" fmla="*/ 398960 h 1194613"/>
                <a:gd name="connsiteX34" fmla="*/ 1397734 w 1943074"/>
                <a:gd name="connsiteY34" fmla="*/ 510383 h 1194613"/>
                <a:gd name="connsiteX35" fmla="*/ 1454124 w 1943074"/>
                <a:gd name="connsiteY35" fmla="*/ 512731 h 1194613"/>
                <a:gd name="connsiteX36" fmla="*/ 1468411 w 1943074"/>
                <a:gd name="connsiteY36" fmla="*/ 453497 h 1194613"/>
                <a:gd name="connsiteX37" fmla="*/ 1489512 w 1943074"/>
                <a:gd name="connsiteY37" fmla="*/ 458558 h 1194613"/>
                <a:gd name="connsiteX38" fmla="*/ 1475224 w 1943074"/>
                <a:gd name="connsiteY38" fmla="*/ 517824 h 1194613"/>
                <a:gd name="connsiteX39" fmla="*/ 1524503 w 1943074"/>
                <a:gd name="connsiteY39" fmla="*/ 540149 h 1194613"/>
                <a:gd name="connsiteX40" fmla="*/ 1590417 w 1943074"/>
                <a:gd name="connsiteY40" fmla="*/ 448470 h 1194613"/>
                <a:gd name="connsiteX41" fmla="*/ 1611485 w 1943074"/>
                <a:gd name="connsiteY41" fmla="*/ 463585 h 1194613"/>
                <a:gd name="connsiteX42" fmla="*/ 1545570 w 1943074"/>
                <a:gd name="connsiteY42" fmla="*/ 555296 h 1194613"/>
                <a:gd name="connsiteX43" fmla="*/ 1583803 w 1943074"/>
                <a:gd name="connsiteY43" fmla="*/ 596869 h 1194613"/>
                <a:gd name="connsiteX44" fmla="*/ 1635793 w 1943074"/>
                <a:gd name="connsiteY44" fmla="*/ 565052 h 1194613"/>
                <a:gd name="connsiteX45" fmla="*/ 1647104 w 1943074"/>
                <a:gd name="connsiteY45" fmla="*/ 583507 h 1194613"/>
                <a:gd name="connsiteX46" fmla="*/ 1595114 w 1943074"/>
                <a:gd name="connsiteY46" fmla="*/ 615323 h 1194613"/>
                <a:gd name="connsiteX47" fmla="*/ 1614164 w 1943074"/>
                <a:gd name="connsiteY47" fmla="*/ 665958 h 1194613"/>
                <a:gd name="connsiteX48" fmla="*/ 1725553 w 1943074"/>
                <a:gd name="connsiteY48" fmla="*/ 647735 h 1194613"/>
                <a:gd name="connsiteX49" fmla="*/ 1729753 w 1943074"/>
                <a:gd name="connsiteY49" fmla="*/ 673366 h 1194613"/>
                <a:gd name="connsiteX50" fmla="*/ 1618364 w 1943074"/>
                <a:gd name="connsiteY50" fmla="*/ 691556 h 1194613"/>
                <a:gd name="connsiteX51" fmla="*/ 1616016 w 1943074"/>
                <a:gd name="connsiteY51" fmla="*/ 747979 h 1194613"/>
                <a:gd name="connsiteX52" fmla="*/ 1675216 w 1943074"/>
                <a:gd name="connsiteY52" fmla="*/ 762266 h 1194613"/>
                <a:gd name="connsiteX53" fmla="*/ 1670189 w 1943074"/>
                <a:gd name="connsiteY53" fmla="*/ 783334 h 1194613"/>
                <a:gd name="connsiteX54" fmla="*/ 1610889 w 1943074"/>
                <a:gd name="connsiteY54" fmla="*/ 769046 h 1194613"/>
                <a:gd name="connsiteX55" fmla="*/ 1588565 w 1943074"/>
                <a:gd name="connsiteY55" fmla="*/ 818325 h 1194613"/>
                <a:gd name="connsiteX56" fmla="*/ 1680276 w 1943074"/>
                <a:gd name="connsiteY56" fmla="*/ 884206 h 1194613"/>
                <a:gd name="connsiteX57" fmla="*/ 1665096 w 1943074"/>
                <a:gd name="connsiteY57" fmla="*/ 905307 h 1194613"/>
                <a:gd name="connsiteX58" fmla="*/ 1573451 w 1943074"/>
                <a:gd name="connsiteY58" fmla="*/ 839425 h 1194613"/>
                <a:gd name="connsiteX59" fmla="*/ 1531878 w 1943074"/>
                <a:gd name="connsiteY59" fmla="*/ 877591 h 1194613"/>
                <a:gd name="connsiteX60" fmla="*/ 1563694 w 1943074"/>
                <a:gd name="connsiteY60" fmla="*/ 929582 h 1194613"/>
                <a:gd name="connsiteX61" fmla="*/ 1545173 w 1943074"/>
                <a:gd name="connsiteY61" fmla="*/ 940893 h 1194613"/>
                <a:gd name="connsiteX62" fmla="*/ 1513390 w 1943074"/>
                <a:gd name="connsiteY62" fmla="*/ 888935 h 1194613"/>
                <a:gd name="connsiteX63" fmla="*/ 1462789 w 1943074"/>
                <a:gd name="connsiteY63" fmla="*/ 907985 h 1194613"/>
                <a:gd name="connsiteX64" fmla="*/ 1480979 w 1943074"/>
                <a:gd name="connsiteY64" fmla="*/ 1019408 h 1194613"/>
                <a:gd name="connsiteX65" fmla="*/ 621248 w 1943074"/>
                <a:gd name="connsiteY65" fmla="*/ 1067232 h 1194613"/>
                <a:gd name="connsiteX66" fmla="*/ 332687 w 1943074"/>
                <a:gd name="connsiteY66" fmla="*/ 975553 h 1194613"/>
                <a:gd name="connsiteX67" fmla="*/ 328421 w 1943074"/>
                <a:gd name="connsiteY67" fmla="*/ 787435 h 1194613"/>
                <a:gd name="connsiteX68" fmla="*/ 127337 w 1943074"/>
                <a:gd name="connsiteY68" fmla="*/ 671977 h 1194613"/>
                <a:gd name="connsiteX69" fmla="*/ 219016 w 1943074"/>
                <a:gd name="connsiteY69" fmla="*/ 383482 h 1194613"/>
                <a:gd name="connsiteX70" fmla="*/ 322732 w 1943074"/>
                <a:gd name="connsiteY70" fmla="*/ 359537 h 1194613"/>
                <a:gd name="connsiteX71" fmla="*/ 434287 w 1943074"/>
                <a:gd name="connsiteY71" fmla="*/ 127365 h 1194613"/>
                <a:gd name="connsiteX72" fmla="*/ 722848 w 1943074"/>
                <a:gd name="connsiteY72" fmla="*/ 219044 h 1194613"/>
                <a:gd name="connsiteX73" fmla="*/ 736574 w 1943074"/>
                <a:gd name="connsiteY73" fmla="*/ 251951 h 1194613"/>
                <a:gd name="connsiteX74" fmla="*/ 784397 w 1943074"/>
                <a:gd name="connsiteY74" fmla="*/ 218184 h 1194613"/>
                <a:gd name="connsiteX75" fmla="*/ 1072991 w 1943074"/>
                <a:gd name="connsiteY75" fmla="*/ 309928 h 1194613"/>
                <a:gd name="connsiteX76" fmla="*/ 984654 w 1943074"/>
                <a:gd name="connsiteY76" fmla="*/ 596604 h 1194613"/>
                <a:gd name="connsiteX77" fmla="*/ 1045144 w 1943074"/>
                <a:gd name="connsiteY77" fmla="*/ 668670 h 1194613"/>
                <a:gd name="connsiteX78" fmla="*/ 953499 w 1943074"/>
                <a:gd name="connsiteY78" fmla="*/ 957231 h 1194613"/>
                <a:gd name="connsiteX79" fmla="*/ 727644 w 1943074"/>
                <a:gd name="connsiteY79" fmla="*/ 939239 h 1194613"/>
                <a:gd name="connsiteX80" fmla="*/ 621248 w 1943074"/>
                <a:gd name="connsiteY80" fmla="*/ 1067232 h 1194613"/>
                <a:gd name="connsiteX81" fmla="*/ 1765406 w 1943074"/>
                <a:gd name="connsiteY81" fmla="*/ 961630 h 1194613"/>
                <a:gd name="connsiteX82" fmla="*/ 1741130 w 1943074"/>
                <a:gd name="connsiteY82" fmla="*/ 870712 h 1194613"/>
                <a:gd name="connsiteX83" fmla="*/ 1942908 w 1943074"/>
                <a:gd name="connsiteY83" fmla="*/ 648595 h 1194613"/>
                <a:gd name="connsiteX84" fmla="*/ 1720658 w 1943074"/>
                <a:gd name="connsiteY84" fmla="*/ 443013 h 1194613"/>
                <a:gd name="connsiteX85" fmla="*/ 1662946 w 1943074"/>
                <a:gd name="connsiteY85" fmla="*/ 453233 h 1194613"/>
                <a:gd name="connsiteX86" fmla="*/ 1664567 w 1943074"/>
                <a:gd name="connsiteY86" fmla="*/ 417679 h 1194613"/>
                <a:gd name="connsiteX87" fmla="*/ 1442251 w 1943074"/>
                <a:gd name="connsiteY87" fmla="*/ 212131 h 1194613"/>
                <a:gd name="connsiteX88" fmla="*/ 1242689 w 1943074"/>
                <a:gd name="connsiteY88" fmla="*/ 374916 h 1194613"/>
                <a:gd name="connsiteX89" fmla="*/ 1196453 w 1943074"/>
                <a:gd name="connsiteY89" fmla="*/ 359107 h 1194613"/>
                <a:gd name="connsiteX90" fmla="*/ 1164736 w 1943074"/>
                <a:gd name="connsiteY90" fmla="*/ 262402 h 1194613"/>
                <a:gd name="connsiteX91" fmla="*/ 773318 w 1943074"/>
                <a:gd name="connsiteY91" fmla="*/ 110333 h 1194613"/>
                <a:gd name="connsiteX92" fmla="*/ 386795 w 1943074"/>
                <a:gd name="connsiteY92" fmla="*/ 35555 h 1194613"/>
                <a:gd name="connsiteX93" fmla="*/ 218520 w 1943074"/>
                <a:gd name="connsiteY93" fmla="*/ 271927 h 1194613"/>
                <a:gd name="connsiteX94" fmla="*/ 171523 w 1943074"/>
                <a:gd name="connsiteY94" fmla="*/ 291672 h 1194613"/>
                <a:gd name="connsiteX95" fmla="*/ 35593 w 1943074"/>
                <a:gd name="connsiteY95" fmla="*/ 719503 h 1194613"/>
                <a:gd name="connsiteX96" fmla="*/ 205555 w 1943074"/>
                <a:gd name="connsiteY96" fmla="*/ 870646 h 1194613"/>
                <a:gd name="connsiteX97" fmla="*/ 240877 w 1943074"/>
                <a:gd name="connsiteY97" fmla="*/ 1023079 h 1194613"/>
                <a:gd name="connsiteX98" fmla="*/ 668708 w 1943074"/>
                <a:gd name="connsiteY98" fmla="*/ 1159042 h 1194613"/>
                <a:gd name="connsiteX99" fmla="*/ 772259 w 1943074"/>
                <a:gd name="connsiteY99" fmla="*/ 1073515 h 1194613"/>
                <a:gd name="connsiteX100" fmla="*/ 1000959 w 1943074"/>
                <a:gd name="connsiteY100" fmla="*/ 1049008 h 1194613"/>
                <a:gd name="connsiteX101" fmla="*/ 1019976 w 1943074"/>
                <a:gd name="connsiteY101" fmla="*/ 1038227 h 1194613"/>
                <a:gd name="connsiteX102" fmla="*/ 1046632 w 1943074"/>
                <a:gd name="connsiteY102" fmla="*/ 1073714 h 1194613"/>
                <a:gd name="connsiteX103" fmla="*/ 1212295 w 1943074"/>
                <a:gd name="connsiteY103" fmla="*/ 1142406 h 1194613"/>
                <a:gd name="connsiteX104" fmla="*/ 1363041 w 1943074"/>
                <a:gd name="connsiteY104" fmla="*/ 1071696 h 1194613"/>
                <a:gd name="connsiteX105" fmla="*/ 1559825 w 1943074"/>
                <a:gd name="connsiteY105" fmla="*/ 1183913 h 1194613"/>
                <a:gd name="connsiteX106" fmla="*/ 1765406 w 1943074"/>
                <a:gd name="connsiteY106" fmla="*/ 961630 h 119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43074" h="1194613">
                  <a:moveTo>
                    <a:pt x="1455414" y="1023575"/>
                  </a:moveTo>
                  <a:lnTo>
                    <a:pt x="1437157" y="912186"/>
                  </a:lnTo>
                  <a:cubicBezTo>
                    <a:pt x="1417909" y="914071"/>
                    <a:pt x="1398991" y="913178"/>
                    <a:pt x="1380768" y="909805"/>
                  </a:cubicBezTo>
                  <a:lnTo>
                    <a:pt x="1366480" y="969071"/>
                  </a:lnTo>
                  <a:lnTo>
                    <a:pt x="1345413" y="964011"/>
                  </a:lnTo>
                  <a:lnTo>
                    <a:pt x="1359667" y="904744"/>
                  </a:lnTo>
                  <a:cubicBezTo>
                    <a:pt x="1342238" y="899519"/>
                    <a:pt x="1325702" y="891945"/>
                    <a:pt x="1310389" y="882420"/>
                  </a:cubicBezTo>
                  <a:lnTo>
                    <a:pt x="1244541" y="974065"/>
                  </a:lnTo>
                  <a:lnTo>
                    <a:pt x="1223440" y="958885"/>
                  </a:lnTo>
                  <a:lnTo>
                    <a:pt x="1289321" y="867240"/>
                  </a:lnTo>
                  <a:cubicBezTo>
                    <a:pt x="1274835" y="855333"/>
                    <a:pt x="1261871" y="841377"/>
                    <a:pt x="1251122" y="825733"/>
                  </a:cubicBezTo>
                  <a:lnTo>
                    <a:pt x="1199098" y="857516"/>
                  </a:lnTo>
                  <a:lnTo>
                    <a:pt x="1187821" y="839062"/>
                  </a:lnTo>
                  <a:lnTo>
                    <a:pt x="1239811" y="807245"/>
                  </a:lnTo>
                  <a:cubicBezTo>
                    <a:pt x="1231345" y="791602"/>
                    <a:pt x="1224895" y="774635"/>
                    <a:pt x="1220728" y="756611"/>
                  </a:cubicBezTo>
                  <a:lnTo>
                    <a:pt x="1172442" y="765375"/>
                  </a:lnTo>
                  <a:cubicBezTo>
                    <a:pt x="1172376" y="755850"/>
                    <a:pt x="1171946" y="746358"/>
                    <a:pt x="1171020" y="736833"/>
                  </a:cubicBezTo>
                  <a:cubicBezTo>
                    <a:pt x="1171086" y="737362"/>
                    <a:pt x="1171185" y="737891"/>
                    <a:pt x="1171218" y="738421"/>
                  </a:cubicBezTo>
                  <a:lnTo>
                    <a:pt x="1216528" y="730979"/>
                  </a:lnTo>
                  <a:cubicBezTo>
                    <a:pt x="1214643" y="711764"/>
                    <a:pt x="1215536" y="692813"/>
                    <a:pt x="1218909" y="674557"/>
                  </a:cubicBezTo>
                  <a:lnTo>
                    <a:pt x="1159676" y="660269"/>
                  </a:lnTo>
                  <a:lnTo>
                    <a:pt x="1164769" y="639235"/>
                  </a:lnTo>
                  <a:lnTo>
                    <a:pt x="1224002" y="653522"/>
                  </a:lnTo>
                  <a:cubicBezTo>
                    <a:pt x="1229228" y="636060"/>
                    <a:pt x="1236769" y="619490"/>
                    <a:pt x="1246327" y="604244"/>
                  </a:cubicBezTo>
                  <a:lnTo>
                    <a:pt x="1168241" y="547127"/>
                  </a:lnTo>
                  <a:cubicBezTo>
                    <a:pt x="1171913" y="539586"/>
                    <a:pt x="1175253" y="531880"/>
                    <a:pt x="1178329" y="524108"/>
                  </a:cubicBezTo>
                  <a:lnTo>
                    <a:pt x="1261474" y="583176"/>
                  </a:lnTo>
                  <a:cubicBezTo>
                    <a:pt x="1273413" y="568624"/>
                    <a:pt x="1287337" y="555759"/>
                    <a:pt x="1303014" y="544977"/>
                  </a:cubicBezTo>
                  <a:lnTo>
                    <a:pt x="1271197" y="492953"/>
                  </a:lnTo>
                  <a:lnTo>
                    <a:pt x="1289685" y="481609"/>
                  </a:lnTo>
                  <a:lnTo>
                    <a:pt x="1321501" y="533633"/>
                  </a:lnTo>
                  <a:cubicBezTo>
                    <a:pt x="1337112" y="525200"/>
                    <a:pt x="1354111" y="518717"/>
                    <a:pt x="1372103" y="514583"/>
                  </a:cubicBezTo>
                  <a:lnTo>
                    <a:pt x="1353913" y="403160"/>
                  </a:lnTo>
                  <a:lnTo>
                    <a:pt x="1379544" y="398960"/>
                  </a:lnTo>
                  <a:lnTo>
                    <a:pt x="1397734" y="510383"/>
                  </a:lnTo>
                  <a:cubicBezTo>
                    <a:pt x="1416950" y="508498"/>
                    <a:pt x="1435934" y="509391"/>
                    <a:pt x="1454124" y="512731"/>
                  </a:cubicBezTo>
                  <a:lnTo>
                    <a:pt x="1468411" y="453497"/>
                  </a:lnTo>
                  <a:lnTo>
                    <a:pt x="1489512" y="458558"/>
                  </a:lnTo>
                  <a:lnTo>
                    <a:pt x="1475224" y="517824"/>
                  </a:lnTo>
                  <a:cubicBezTo>
                    <a:pt x="1492654" y="523017"/>
                    <a:pt x="1509223" y="530590"/>
                    <a:pt x="1524503" y="540149"/>
                  </a:cubicBezTo>
                  <a:lnTo>
                    <a:pt x="1590417" y="448470"/>
                  </a:lnTo>
                  <a:lnTo>
                    <a:pt x="1611485" y="463585"/>
                  </a:lnTo>
                  <a:lnTo>
                    <a:pt x="1545570" y="555296"/>
                  </a:lnTo>
                  <a:cubicBezTo>
                    <a:pt x="1560056" y="567202"/>
                    <a:pt x="1573021" y="581192"/>
                    <a:pt x="1583803" y="596869"/>
                  </a:cubicBezTo>
                  <a:lnTo>
                    <a:pt x="1635793" y="565052"/>
                  </a:lnTo>
                  <a:lnTo>
                    <a:pt x="1647104" y="583507"/>
                  </a:lnTo>
                  <a:lnTo>
                    <a:pt x="1595114" y="615323"/>
                  </a:lnTo>
                  <a:cubicBezTo>
                    <a:pt x="1603580" y="630934"/>
                    <a:pt x="1610029" y="647900"/>
                    <a:pt x="1614164" y="665958"/>
                  </a:cubicBezTo>
                  <a:lnTo>
                    <a:pt x="1725553" y="647735"/>
                  </a:lnTo>
                  <a:lnTo>
                    <a:pt x="1729753" y="673366"/>
                  </a:lnTo>
                  <a:lnTo>
                    <a:pt x="1618364" y="691556"/>
                  </a:lnTo>
                  <a:cubicBezTo>
                    <a:pt x="1620282" y="710805"/>
                    <a:pt x="1619389" y="729789"/>
                    <a:pt x="1616016" y="747979"/>
                  </a:cubicBezTo>
                  <a:lnTo>
                    <a:pt x="1675216" y="762266"/>
                  </a:lnTo>
                  <a:lnTo>
                    <a:pt x="1670189" y="783334"/>
                  </a:lnTo>
                  <a:lnTo>
                    <a:pt x="1610889" y="769046"/>
                  </a:lnTo>
                  <a:cubicBezTo>
                    <a:pt x="1605664" y="786476"/>
                    <a:pt x="1598156" y="803045"/>
                    <a:pt x="1588565" y="818325"/>
                  </a:cubicBezTo>
                  <a:lnTo>
                    <a:pt x="1680276" y="884206"/>
                  </a:lnTo>
                  <a:lnTo>
                    <a:pt x="1665096" y="905307"/>
                  </a:lnTo>
                  <a:lnTo>
                    <a:pt x="1573451" y="839425"/>
                  </a:lnTo>
                  <a:cubicBezTo>
                    <a:pt x="1561545" y="853911"/>
                    <a:pt x="1547555" y="866810"/>
                    <a:pt x="1531878" y="877591"/>
                  </a:cubicBezTo>
                  <a:lnTo>
                    <a:pt x="1563694" y="929582"/>
                  </a:lnTo>
                  <a:lnTo>
                    <a:pt x="1545173" y="940893"/>
                  </a:lnTo>
                  <a:lnTo>
                    <a:pt x="1513390" y="888935"/>
                  </a:lnTo>
                  <a:cubicBezTo>
                    <a:pt x="1497747" y="897369"/>
                    <a:pt x="1480780" y="903851"/>
                    <a:pt x="1462789" y="907985"/>
                  </a:cubicBezTo>
                  <a:lnTo>
                    <a:pt x="1480979" y="1019408"/>
                  </a:lnTo>
                  <a:close/>
                  <a:moveTo>
                    <a:pt x="621248" y="1067232"/>
                  </a:moveTo>
                  <a:cubicBezTo>
                    <a:pt x="516242" y="1121603"/>
                    <a:pt x="387059" y="1080527"/>
                    <a:pt x="332687" y="975553"/>
                  </a:cubicBezTo>
                  <a:cubicBezTo>
                    <a:pt x="301070" y="914534"/>
                    <a:pt x="301731" y="845378"/>
                    <a:pt x="328421" y="787435"/>
                  </a:cubicBezTo>
                  <a:cubicBezTo>
                    <a:pt x="247161" y="791569"/>
                    <a:pt x="167124" y="748938"/>
                    <a:pt x="127337" y="671977"/>
                  </a:cubicBezTo>
                  <a:cubicBezTo>
                    <a:pt x="72933" y="567004"/>
                    <a:pt x="114009" y="437821"/>
                    <a:pt x="219016" y="383482"/>
                  </a:cubicBezTo>
                  <a:cubicBezTo>
                    <a:pt x="252221" y="366284"/>
                    <a:pt x="287873" y="358644"/>
                    <a:pt x="322732" y="359537"/>
                  </a:cubicBezTo>
                  <a:cubicBezTo>
                    <a:pt x="304443" y="268256"/>
                    <a:pt x="347537" y="172278"/>
                    <a:pt x="434287" y="127365"/>
                  </a:cubicBezTo>
                  <a:cubicBezTo>
                    <a:pt x="539327" y="72960"/>
                    <a:pt x="668477" y="114037"/>
                    <a:pt x="722848" y="219044"/>
                  </a:cubicBezTo>
                  <a:cubicBezTo>
                    <a:pt x="728405" y="229825"/>
                    <a:pt x="732936" y="240772"/>
                    <a:pt x="736574" y="251951"/>
                  </a:cubicBezTo>
                  <a:cubicBezTo>
                    <a:pt x="750564" y="238821"/>
                    <a:pt x="766571" y="227444"/>
                    <a:pt x="784397" y="218184"/>
                  </a:cubicBezTo>
                  <a:cubicBezTo>
                    <a:pt x="889404" y="163812"/>
                    <a:pt x="1018586" y="204855"/>
                    <a:pt x="1072991" y="309928"/>
                  </a:cubicBezTo>
                  <a:cubicBezTo>
                    <a:pt x="1126735" y="413744"/>
                    <a:pt x="1087114" y="541273"/>
                    <a:pt x="984654" y="596604"/>
                  </a:cubicBezTo>
                  <a:cubicBezTo>
                    <a:pt x="1009161" y="615290"/>
                    <a:pt x="1030096" y="639500"/>
                    <a:pt x="1045144" y="668670"/>
                  </a:cubicBezTo>
                  <a:cubicBezTo>
                    <a:pt x="1099549" y="773676"/>
                    <a:pt x="1058472" y="902859"/>
                    <a:pt x="953499" y="957231"/>
                  </a:cubicBezTo>
                  <a:cubicBezTo>
                    <a:pt x="878556" y="996026"/>
                    <a:pt x="791276" y="986203"/>
                    <a:pt x="727644" y="939239"/>
                  </a:cubicBezTo>
                  <a:cubicBezTo>
                    <a:pt x="711504" y="992586"/>
                    <a:pt x="674628" y="1039616"/>
                    <a:pt x="621248" y="1067232"/>
                  </a:cubicBezTo>
                  <a:close/>
                  <a:moveTo>
                    <a:pt x="1765406" y="961630"/>
                  </a:moveTo>
                  <a:cubicBezTo>
                    <a:pt x="1764116" y="928788"/>
                    <a:pt x="1755517" y="897997"/>
                    <a:pt x="1741130" y="870712"/>
                  </a:cubicBezTo>
                  <a:cubicBezTo>
                    <a:pt x="1857481" y="864098"/>
                    <a:pt x="1947472" y="765474"/>
                    <a:pt x="1942908" y="648595"/>
                  </a:cubicBezTo>
                  <a:cubicBezTo>
                    <a:pt x="1938344" y="530458"/>
                    <a:pt x="1838795" y="438416"/>
                    <a:pt x="1720658" y="443013"/>
                  </a:cubicBezTo>
                  <a:cubicBezTo>
                    <a:pt x="1700550" y="443840"/>
                    <a:pt x="1681235" y="447379"/>
                    <a:pt x="1662946" y="453233"/>
                  </a:cubicBezTo>
                  <a:cubicBezTo>
                    <a:pt x="1664501" y="441624"/>
                    <a:pt x="1665063" y="429751"/>
                    <a:pt x="1664567" y="417679"/>
                  </a:cubicBezTo>
                  <a:cubicBezTo>
                    <a:pt x="1659936" y="299510"/>
                    <a:pt x="1560420" y="207501"/>
                    <a:pt x="1442251" y="212131"/>
                  </a:cubicBezTo>
                  <a:cubicBezTo>
                    <a:pt x="1344652" y="215902"/>
                    <a:pt x="1264814" y="284528"/>
                    <a:pt x="1242689" y="374916"/>
                  </a:cubicBezTo>
                  <a:cubicBezTo>
                    <a:pt x="1232105" y="369625"/>
                    <a:pt x="1213022" y="362183"/>
                    <a:pt x="1196453" y="359107"/>
                  </a:cubicBezTo>
                  <a:cubicBezTo>
                    <a:pt x="1191260" y="326200"/>
                    <a:pt x="1180842" y="293557"/>
                    <a:pt x="1164736" y="262402"/>
                  </a:cubicBezTo>
                  <a:cubicBezTo>
                    <a:pt x="1090355" y="118700"/>
                    <a:pt x="921319" y="55796"/>
                    <a:pt x="773318" y="110333"/>
                  </a:cubicBezTo>
                  <a:cubicBezTo>
                    <a:pt x="679589" y="1291"/>
                    <a:pt x="519979" y="-33369"/>
                    <a:pt x="386795" y="35555"/>
                  </a:cubicBezTo>
                  <a:cubicBezTo>
                    <a:pt x="294025" y="83610"/>
                    <a:pt x="232972" y="172708"/>
                    <a:pt x="218520" y="271927"/>
                  </a:cubicBezTo>
                  <a:cubicBezTo>
                    <a:pt x="202413" y="277252"/>
                    <a:pt x="186703" y="283833"/>
                    <a:pt x="171523" y="291672"/>
                  </a:cubicBezTo>
                  <a:cubicBezTo>
                    <a:pt x="15915" y="372270"/>
                    <a:pt x="-45006" y="563895"/>
                    <a:pt x="35593" y="719503"/>
                  </a:cubicBezTo>
                  <a:cubicBezTo>
                    <a:pt x="72337" y="790610"/>
                    <a:pt x="133588" y="843526"/>
                    <a:pt x="205555" y="870646"/>
                  </a:cubicBezTo>
                  <a:cubicBezTo>
                    <a:pt x="204530" y="923001"/>
                    <a:pt x="216271" y="975553"/>
                    <a:pt x="240877" y="1023079"/>
                  </a:cubicBezTo>
                  <a:cubicBezTo>
                    <a:pt x="321476" y="1178687"/>
                    <a:pt x="513100" y="1239608"/>
                    <a:pt x="668708" y="1159042"/>
                  </a:cubicBezTo>
                  <a:cubicBezTo>
                    <a:pt x="709487" y="1137942"/>
                    <a:pt x="744544" y="1108672"/>
                    <a:pt x="772259" y="1073515"/>
                  </a:cubicBezTo>
                  <a:cubicBezTo>
                    <a:pt x="847633" y="1093789"/>
                    <a:pt x="929356" y="1086083"/>
                    <a:pt x="1000959" y="1049008"/>
                  </a:cubicBezTo>
                  <a:cubicBezTo>
                    <a:pt x="1007507" y="1045635"/>
                    <a:pt x="1013824" y="1041997"/>
                    <a:pt x="1019976" y="1038227"/>
                  </a:cubicBezTo>
                  <a:cubicBezTo>
                    <a:pt x="1029501" y="1052018"/>
                    <a:pt x="1040580" y="1067165"/>
                    <a:pt x="1046632" y="1073714"/>
                  </a:cubicBezTo>
                  <a:cubicBezTo>
                    <a:pt x="1087643" y="1118098"/>
                    <a:pt x="1147174" y="1144920"/>
                    <a:pt x="1212295" y="1142406"/>
                  </a:cubicBezTo>
                  <a:cubicBezTo>
                    <a:pt x="1272355" y="1140025"/>
                    <a:pt x="1325735" y="1113170"/>
                    <a:pt x="1363041" y="1071696"/>
                  </a:cubicBezTo>
                  <a:cubicBezTo>
                    <a:pt x="1400645" y="1141249"/>
                    <a:pt x="1475489" y="1187187"/>
                    <a:pt x="1559825" y="1183913"/>
                  </a:cubicBezTo>
                  <a:cubicBezTo>
                    <a:pt x="1677961" y="1179349"/>
                    <a:pt x="1770003" y="1079766"/>
                    <a:pt x="1765406" y="961630"/>
                  </a:cubicBezTo>
                </a:path>
              </a:pathLst>
            </a:custGeom>
            <a:solidFill>
              <a:srgbClr val="FAE38E"/>
            </a:solidFill>
            <a:ln w="8467" cap="flat">
              <a:noFill/>
              <a:prstDash val="solid"/>
              <a:miter/>
            </a:ln>
          </p:spPr>
          <p:txBody>
            <a:bodyPr rtlCol="0" anchor="ctr"/>
            <a:lstStyle/>
            <a:p>
              <a:endParaRPr lang="en-US"/>
            </a:p>
          </p:txBody>
        </p:sp>
        <p:sp>
          <p:nvSpPr>
            <p:cNvPr id="46" name="Graphic 135">
              <a:extLst>
                <a:ext uri="{FF2B5EF4-FFF2-40B4-BE49-F238E27FC236}">
                  <a16:creationId xmlns:a16="http://schemas.microsoft.com/office/drawing/2014/main" id="{345FD639-B9E4-403E-AAAF-07334DE034A6}"/>
                </a:ext>
              </a:extLst>
            </p:cNvPr>
            <p:cNvSpPr/>
            <p:nvPr/>
          </p:nvSpPr>
          <p:spPr>
            <a:xfrm>
              <a:off x="10997585" y="450772"/>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sp>
          <p:nvSpPr>
            <p:cNvPr id="47" name="Graphic 135">
              <a:extLst>
                <a:ext uri="{FF2B5EF4-FFF2-40B4-BE49-F238E27FC236}">
                  <a16:creationId xmlns:a16="http://schemas.microsoft.com/office/drawing/2014/main" id="{902EB6E4-7EF6-4E6E-9EA8-782EDD7EF6C4}"/>
                </a:ext>
              </a:extLst>
            </p:cNvPr>
            <p:cNvSpPr/>
            <p:nvPr/>
          </p:nvSpPr>
          <p:spPr>
            <a:xfrm flipH="1">
              <a:off x="9493765" y="453911"/>
              <a:ext cx="1785748" cy="1096962"/>
            </a:xfrm>
            <a:custGeom>
              <a:avLst/>
              <a:gdLst>
                <a:gd name="connsiteX0" fmla="*/ 1347193 w 1785748"/>
                <a:gd name="connsiteY0" fmla="*/ 916590 h 1096962"/>
                <a:gd name="connsiteX1" fmla="*/ 1327647 w 1785748"/>
                <a:gd name="connsiteY1" fmla="*/ 814792 h 1096962"/>
                <a:gd name="connsiteX2" fmla="*/ 1275854 w 1785748"/>
                <a:gd name="connsiteY2" fmla="*/ 814031 h 1096962"/>
                <a:gd name="connsiteX3" fmla="*/ 1264213 w 1785748"/>
                <a:gd name="connsiteY3" fmla="*/ 868767 h 1096962"/>
                <a:gd name="connsiteX4" fmla="*/ 1244733 w 1785748"/>
                <a:gd name="connsiteY4" fmla="*/ 864632 h 1096962"/>
                <a:gd name="connsiteX5" fmla="*/ 1256375 w 1785748"/>
                <a:gd name="connsiteY5" fmla="*/ 809897 h 1096962"/>
                <a:gd name="connsiteX6" fmla="*/ 1210569 w 1785748"/>
                <a:gd name="connsiteY6" fmla="*/ 790648 h 1096962"/>
                <a:gd name="connsiteX7" fmla="*/ 1152393 w 1785748"/>
                <a:gd name="connsiteY7" fmla="*/ 876406 h 1096962"/>
                <a:gd name="connsiteX8" fmla="*/ 1132682 w 1785748"/>
                <a:gd name="connsiteY8" fmla="*/ 863012 h 1096962"/>
                <a:gd name="connsiteX9" fmla="*/ 1190857 w 1785748"/>
                <a:gd name="connsiteY9" fmla="*/ 777221 h 1096962"/>
                <a:gd name="connsiteX10" fmla="*/ 1154741 w 1785748"/>
                <a:gd name="connsiteY10" fmla="*/ 740080 h 1096962"/>
                <a:gd name="connsiteX11" fmla="*/ 1107778 w 1785748"/>
                <a:gd name="connsiteY11" fmla="*/ 770540 h 1096962"/>
                <a:gd name="connsiteX12" fmla="*/ 1096963 w 1785748"/>
                <a:gd name="connsiteY12" fmla="*/ 753871 h 1096962"/>
                <a:gd name="connsiteX13" fmla="*/ 1143927 w 1785748"/>
                <a:gd name="connsiteY13" fmla="*/ 723378 h 1096962"/>
                <a:gd name="connsiteX14" fmla="*/ 1125108 w 1785748"/>
                <a:gd name="connsiteY14" fmla="*/ 677374 h 1096962"/>
                <a:gd name="connsiteX15" fmla="*/ 1081022 w 1785748"/>
                <a:gd name="connsiteY15" fmla="*/ 686634 h 1096962"/>
                <a:gd name="connsiteX16" fmla="*/ 1079004 w 1785748"/>
                <a:gd name="connsiteY16" fmla="*/ 660506 h 1096962"/>
                <a:gd name="connsiteX17" fmla="*/ 1079236 w 1785748"/>
                <a:gd name="connsiteY17" fmla="*/ 661962 h 1096962"/>
                <a:gd name="connsiteX18" fmla="*/ 1120610 w 1785748"/>
                <a:gd name="connsiteY18" fmla="*/ 653958 h 1096962"/>
                <a:gd name="connsiteX19" fmla="*/ 1121437 w 1785748"/>
                <a:gd name="connsiteY19" fmla="*/ 602133 h 1096962"/>
                <a:gd name="connsiteX20" fmla="*/ 1066668 w 1785748"/>
                <a:gd name="connsiteY20" fmla="*/ 590524 h 1096962"/>
                <a:gd name="connsiteX21" fmla="*/ 1070835 w 1785748"/>
                <a:gd name="connsiteY21" fmla="*/ 571077 h 1096962"/>
                <a:gd name="connsiteX22" fmla="*/ 1125571 w 1785748"/>
                <a:gd name="connsiteY22" fmla="*/ 582686 h 1096962"/>
                <a:gd name="connsiteX23" fmla="*/ 1144820 w 1785748"/>
                <a:gd name="connsiteY23" fmla="*/ 536913 h 1096962"/>
                <a:gd name="connsiteX24" fmla="*/ 1071695 w 1785748"/>
                <a:gd name="connsiteY24" fmla="*/ 486444 h 1096962"/>
                <a:gd name="connsiteX25" fmla="*/ 1080394 w 1785748"/>
                <a:gd name="connsiteY25" fmla="*/ 465045 h 1096962"/>
                <a:gd name="connsiteX26" fmla="*/ 1158181 w 1785748"/>
                <a:gd name="connsiteY26" fmla="*/ 517201 h 1096962"/>
                <a:gd name="connsiteX27" fmla="*/ 1195355 w 1785748"/>
                <a:gd name="connsiteY27" fmla="*/ 481086 h 1096962"/>
                <a:gd name="connsiteX28" fmla="*/ 1164862 w 1785748"/>
                <a:gd name="connsiteY28" fmla="*/ 434155 h 1096962"/>
                <a:gd name="connsiteX29" fmla="*/ 1181564 w 1785748"/>
                <a:gd name="connsiteY29" fmla="*/ 423274 h 1096962"/>
                <a:gd name="connsiteX30" fmla="*/ 1212057 w 1785748"/>
                <a:gd name="connsiteY30" fmla="*/ 470205 h 1096962"/>
                <a:gd name="connsiteX31" fmla="*/ 1258028 w 1785748"/>
                <a:gd name="connsiteY31" fmla="*/ 451453 h 1096962"/>
                <a:gd name="connsiteX32" fmla="*/ 1238548 w 1785748"/>
                <a:gd name="connsiteY32" fmla="*/ 349654 h 1096962"/>
                <a:gd name="connsiteX33" fmla="*/ 1261964 w 1785748"/>
                <a:gd name="connsiteY33" fmla="*/ 345156 h 1096962"/>
                <a:gd name="connsiteX34" fmla="*/ 1281444 w 1785748"/>
                <a:gd name="connsiteY34" fmla="*/ 446988 h 1096962"/>
                <a:gd name="connsiteX35" fmla="*/ 1333269 w 1785748"/>
                <a:gd name="connsiteY35" fmla="*/ 447715 h 1096962"/>
                <a:gd name="connsiteX36" fmla="*/ 1344911 w 1785748"/>
                <a:gd name="connsiteY36" fmla="*/ 392980 h 1096962"/>
                <a:gd name="connsiteX37" fmla="*/ 1364391 w 1785748"/>
                <a:gd name="connsiteY37" fmla="*/ 397114 h 1096962"/>
                <a:gd name="connsiteX38" fmla="*/ 1352749 w 1785748"/>
                <a:gd name="connsiteY38" fmla="*/ 451849 h 1096962"/>
                <a:gd name="connsiteX39" fmla="*/ 1398555 w 1785748"/>
                <a:gd name="connsiteY39" fmla="*/ 471131 h 1096962"/>
                <a:gd name="connsiteX40" fmla="*/ 1456763 w 1785748"/>
                <a:gd name="connsiteY40" fmla="*/ 385340 h 1096962"/>
                <a:gd name="connsiteX41" fmla="*/ 1476475 w 1785748"/>
                <a:gd name="connsiteY41" fmla="*/ 398701 h 1096962"/>
                <a:gd name="connsiteX42" fmla="*/ 1418266 w 1785748"/>
                <a:gd name="connsiteY42" fmla="*/ 484525 h 1096962"/>
                <a:gd name="connsiteX43" fmla="*/ 1454382 w 1785748"/>
                <a:gd name="connsiteY43" fmla="*/ 521699 h 1096962"/>
                <a:gd name="connsiteX44" fmla="*/ 1501313 w 1785748"/>
                <a:gd name="connsiteY44" fmla="*/ 491206 h 1096962"/>
                <a:gd name="connsiteX45" fmla="*/ 1512160 w 1785748"/>
                <a:gd name="connsiteY45" fmla="*/ 507875 h 1096962"/>
                <a:gd name="connsiteX46" fmla="*/ 1465230 w 1785748"/>
                <a:gd name="connsiteY46" fmla="*/ 538368 h 1096962"/>
                <a:gd name="connsiteX47" fmla="*/ 1483982 w 1785748"/>
                <a:gd name="connsiteY47" fmla="*/ 584373 h 1096962"/>
                <a:gd name="connsiteX48" fmla="*/ 1585748 w 1785748"/>
                <a:gd name="connsiteY48" fmla="*/ 564860 h 1096962"/>
                <a:gd name="connsiteX49" fmla="*/ 1590246 w 1785748"/>
                <a:gd name="connsiteY49" fmla="*/ 588275 h 1096962"/>
                <a:gd name="connsiteX50" fmla="*/ 1488480 w 1785748"/>
                <a:gd name="connsiteY50" fmla="*/ 607755 h 1096962"/>
                <a:gd name="connsiteX51" fmla="*/ 1487753 w 1785748"/>
                <a:gd name="connsiteY51" fmla="*/ 659613 h 1096962"/>
                <a:gd name="connsiteX52" fmla="*/ 1542422 w 1785748"/>
                <a:gd name="connsiteY52" fmla="*/ 671255 h 1096962"/>
                <a:gd name="connsiteX53" fmla="*/ 1538354 w 1785748"/>
                <a:gd name="connsiteY53" fmla="*/ 690702 h 1096962"/>
                <a:gd name="connsiteX54" fmla="*/ 1483552 w 1785748"/>
                <a:gd name="connsiteY54" fmla="*/ 679060 h 1096962"/>
                <a:gd name="connsiteX55" fmla="*/ 1464271 w 1785748"/>
                <a:gd name="connsiteY55" fmla="*/ 724833 h 1096962"/>
                <a:gd name="connsiteX56" fmla="*/ 1550095 w 1785748"/>
                <a:gd name="connsiteY56" fmla="*/ 783042 h 1096962"/>
                <a:gd name="connsiteX57" fmla="*/ 1536701 w 1785748"/>
                <a:gd name="connsiteY57" fmla="*/ 802786 h 1096962"/>
                <a:gd name="connsiteX58" fmla="*/ 1450942 w 1785748"/>
                <a:gd name="connsiteY58" fmla="*/ 744611 h 1096962"/>
                <a:gd name="connsiteX59" fmla="*/ 1413735 w 1785748"/>
                <a:gd name="connsiteY59" fmla="*/ 780660 h 1096962"/>
                <a:gd name="connsiteX60" fmla="*/ 1444262 w 1785748"/>
                <a:gd name="connsiteY60" fmla="*/ 827624 h 1096962"/>
                <a:gd name="connsiteX61" fmla="*/ 1427527 w 1785748"/>
                <a:gd name="connsiteY61" fmla="*/ 838439 h 1096962"/>
                <a:gd name="connsiteX62" fmla="*/ 1397067 w 1785748"/>
                <a:gd name="connsiteY62" fmla="*/ 791541 h 1096962"/>
                <a:gd name="connsiteX63" fmla="*/ 1351095 w 1785748"/>
                <a:gd name="connsiteY63" fmla="*/ 810294 h 1096962"/>
                <a:gd name="connsiteX64" fmla="*/ 1370575 w 1785748"/>
                <a:gd name="connsiteY64" fmla="*/ 912092 h 1096962"/>
                <a:gd name="connsiteX65" fmla="*/ 582646 w 1785748"/>
                <a:gd name="connsiteY65" fmla="*/ 977444 h 1096962"/>
                <a:gd name="connsiteX66" fmla="*/ 315483 w 1785748"/>
                <a:gd name="connsiteY66" fmla="*/ 900517 h 1096962"/>
                <a:gd name="connsiteX67" fmla="*/ 306884 w 1785748"/>
                <a:gd name="connsiteY67" fmla="*/ 727975 h 1096962"/>
                <a:gd name="connsiteX68" fmla="*/ 119427 w 1785748"/>
                <a:gd name="connsiteY68" fmla="*/ 627037 h 1096962"/>
                <a:gd name="connsiteX69" fmla="*/ 196387 w 1785748"/>
                <a:gd name="connsiteY69" fmla="*/ 359940 h 1096962"/>
                <a:gd name="connsiteX70" fmla="*/ 290976 w 1785748"/>
                <a:gd name="connsiteY70" fmla="*/ 335367 h 1096962"/>
                <a:gd name="connsiteX71" fmla="*/ 387549 w 1785748"/>
                <a:gd name="connsiteY71" fmla="*/ 119467 h 1096962"/>
                <a:gd name="connsiteX72" fmla="*/ 654712 w 1785748"/>
                <a:gd name="connsiteY72" fmla="*/ 196427 h 1096962"/>
                <a:gd name="connsiteX73" fmla="*/ 668140 w 1785748"/>
                <a:gd name="connsiteY73" fmla="*/ 226259 h 1096962"/>
                <a:gd name="connsiteX74" fmla="*/ 711201 w 1785748"/>
                <a:gd name="connsiteY74" fmla="*/ 194079 h 1096962"/>
                <a:gd name="connsiteX75" fmla="*/ 978364 w 1785748"/>
                <a:gd name="connsiteY75" fmla="*/ 271073 h 1096962"/>
                <a:gd name="connsiteX76" fmla="*/ 904446 w 1785748"/>
                <a:gd name="connsiteY76" fmla="*/ 536450 h 1096962"/>
                <a:gd name="connsiteX77" fmla="*/ 961794 w 1785748"/>
                <a:gd name="connsiteY77" fmla="*/ 601074 h 1096962"/>
                <a:gd name="connsiteX78" fmla="*/ 884833 w 1785748"/>
                <a:gd name="connsiteY78" fmla="*/ 868204 h 1096962"/>
                <a:gd name="connsiteX79" fmla="*/ 677102 w 1785748"/>
                <a:gd name="connsiteY79" fmla="*/ 857356 h 1096962"/>
                <a:gd name="connsiteX80" fmla="*/ 582646 w 1785748"/>
                <a:gd name="connsiteY80" fmla="*/ 977444 h 1096962"/>
                <a:gd name="connsiteX81" fmla="*/ 1630165 w 1785748"/>
                <a:gd name="connsiteY81" fmla="*/ 851999 h 1096962"/>
                <a:gd name="connsiteX82" fmla="*/ 1605658 w 1785748"/>
                <a:gd name="connsiteY82" fmla="*/ 769118 h 1096962"/>
                <a:gd name="connsiteX83" fmla="*/ 1785310 w 1785748"/>
                <a:gd name="connsiteY83" fmla="*/ 560229 h 1096962"/>
                <a:gd name="connsiteX84" fmla="*/ 1576157 w 1785748"/>
                <a:gd name="connsiteY84" fmla="*/ 377072 h 1096962"/>
                <a:gd name="connsiteX85" fmla="*/ 1523471 w 1785748"/>
                <a:gd name="connsiteY85" fmla="*/ 387886 h 1096962"/>
                <a:gd name="connsiteX86" fmla="*/ 1524034 w 1785748"/>
                <a:gd name="connsiteY86" fmla="*/ 355210 h 1096962"/>
                <a:gd name="connsiteX87" fmla="*/ 1314880 w 1785748"/>
                <a:gd name="connsiteY87" fmla="*/ 172086 h 1096962"/>
                <a:gd name="connsiteX88" fmla="*/ 1135758 w 1785748"/>
                <a:gd name="connsiteY88" fmla="*/ 326503 h 1096962"/>
                <a:gd name="connsiteX89" fmla="*/ 1092928 w 1785748"/>
                <a:gd name="connsiteY89" fmla="*/ 313142 h 1096962"/>
                <a:gd name="connsiteX90" fmla="*/ 1061377 w 1785748"/>
                <a:gd name="connsiteY90" fmla="*/ 225168 h 1096962"/>
                <a:gd name="connsiteX91" fmla="*/ 698335 w 1785748"/>
                <a:gd name="connsiteY91" fmla="*/ 95356 h 1096962"/>
                <a:gd name="connsiteX92" fmla="*/ 341677 w 1785748"/>
                <a:gd name="connsiteY92" fmla="*/ 36387 h 1096962"/>
                <a:gd name="connsiteX93" fmla="*/ 193146 w 1785748"/>
                <a:gd name="connsiteY93" fmla="*/ 257546 h 1096962"/>
                <a:gd name="connsiteX94" fmla="*/ 150482 w 1785748"/>
                <a:gd name="connsiteY94" fmla="*/ 276861 h 1096962"/>
                <a:gd name="connsiteX95" fmla="*/ 36414 w 1785748"/>
                <a:gd name="connsiteY95" fmla="*/ 672942 h 1096962"/>
                <a:gd name="connsiteX96" fmla="*/ 196189 w 1785748"/>
                <a:gd name="connsiteY96" fmla="*/ 807416 h 1096962"/>
                <a:gd name="connsiteX97" fmla="*/ 232437 w 1785748"/>
                <a:gd name="connsiteY97" fmla="*/ 946455 h 1096962"/>
                <a:gd name="connsiteX98" fmla="*/ 628518 w 1785748"/>
                <a:gd name="connsiteY98" fmla="*/ 1060556 h 1096962"/>
                <a:gd name="connsiteX99" fmla="*/ 721420 w 1785748"/>
                <a:gd name="connsiteY99" fmla="*/ 979462 h 1096962"/>
                <a:gd name="connsiteX100" fmla="*/ 930705 w 1785748"/>
                <a:gd name="connsiteY100" fmla="*/ 951250 h 1096962"/>
                <a:gd name="connsiteX101" fmla="*/ 947903 w 1785748"/>
                <a:gd name="connsiteY101" fmla="*/ 940899 h 1096962"/>
                <a:gd name="connsiteX102" fmla="*/ 973237 w 1785748"/>
                <a:gd name="connsiteY102" fmla="*/ 972781 h 1096962"/>
                <a:gd name="connsiteX103" fmla="*/ 1127026 w 1785748"/>
                <a:gd name="connsiteY103" fmla="*/ 1031717 h 1096962"/>
                <a:gd name="connsiteX104" fmla="*/ 1263617 w 1785748"/>
                <a:gd name="connsiteY104" fmla="*/ 963057 h 1096962"/>
                <a:gd name="connsiteX105" fmla="*/ 1447040 w 1785748"/>
                <a:gd name="connsiteY105" fmla="*/ 1061119 h 1096962"/>
                <a:gd name="connsiteX106" fmla="*/ 1630165 w 1785748"/>
                <a:gd name="connsiteY106" fmla="*/ 851999 h 109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785748" h="1096962">
                  <a:moveTo>
                    <a:pt x="1347193" y="916590"/>
                  </a:moveTo>
                  <a:lnTo>
                    <a:pt x="1327647" y="814792"/>
                  </a:lnTo>
                  <a:cubicBezTo>
                    <a:pt x="1310052" y="817007"/>
                    <a:pt x="1292655" y="816644"/>
                    <a:pt x="1275854" y="814031"/>
                  </a:cubicBezTo>
                  <a:lnTo>
                    <a:pt x="1264213" y="868767"/>
                  </a:lnTo>
                  <a:lnTo>
                    <a:pt x="1244733" y="864632"/>
                  </a:lnTo>
                  <a:lnTo>
                    <a:pt x="1256375" y="809897"/>
                  </a:lnTo>
                  <a:cubicBezTo>
                    <a:pt x="1240202" y="805531"/>
                    <a:pt x="1224856" y="799016"/>
                    <a:pt x="1210569" y="790648"/>
                  </a:cubicBezTo>
                  <a:lnTo>
                    <a:pt x="1152393" y="876406"/>
                  </a:lnTo>
                  <a:lnTo>
                    <a:pt x="1132682" y="863012"/>
                  </a:lnTo>
                  <a:lnTo>
                    <a:pt x="1190857" y="777221"/>
                  </a:lnTo>
                  <a:cubicBezTo>
                    <a:pt x="1177264" y="766671"/>
                    <a:pt x="1165027" y="754169"/>
                    <a:pt x="1154741" y="740080"/>
                  </a:cubicBezTo>
                  <a:lnTo>
                    <a:pt x="1107778" y="770540"/>
                  </a:lnTo>
                  <a:lnTo>
                    <a:pt x="1096963" y="753871"/>
                  </a:lnTo>
                  <a:lnTo>
                    <a:pt x="1143927" y="723378"/>
                  </a:lnTo>
                  <a:cubicBezTo>
                    <a:pt x="1135725" y="709256"/>
                    <a:pt x="1129408" y="693844"/>
                    <a:pt x="1125108" y="677374"/>
                  </a:cubicBezTo>
                  <a:lnTo>
                    <a:pt x="1081022" y="686634"/>
                  </a:lnTo>
                  <a:cubicBezTo>
                    <a:pt x="1080724" y="677903"/>
                    <a:pt x="1080096" y="669205"/>
                    <a:pt x="1079004" y="660506"/>
                  </a:cubicBezTo>
                  <a:cubicBezTo>
                    <a:pt x="1079071" y="660969"/>
                    <a:pt x="1079203" y="661432"/>
                    <a:pt x="1079236" y="661962"/>
                  </a:cubicBezTo>
                  <a:lnTo>
                    <a:pt x="1120610" y="653958"/>
                  </a:lnTo>
                  <a:cubicBezTo>
                    <a:pt x="1118394" y="636396"/>
                    <a:pt x="1118758" y="618967"/>
                    <a:pt x="1121437" y="602133"/>
                  </a:cubicBezTo>
                  <a:lnTo>
                    <a:pt x="1066668" y="590524"/>
                  </a:lnTo>
                  <a:lnTo>
                    <a:pt x="1070835" y="571077"/>
                  </a:lnTo>
                  <a:lnTo>
                    <a:pt x="1125571" y="582686"/>
                  </a:lnTo>
                  <a:cubicBezTo>
                    <a:pt x="1129937" y="566546"/>
                    <a:pt x="1136452" y="551134"/>
                    <a:pt x="1144820" y="536913"/>
                  </a:cubicBezTo>
                  <a:lnTo>
                    <a:pt x="1071695" y="486444"/>
                  </a:lnTo>
                  <a:cubicBezTo>
                    <a:pt x="1074903" y="479399"/>
                    <a:pt x="1077781" y="472255"/>
                    <a:pt x="1080394" y="465045"/>
                  </a:cubicBezTo>
                  <a:lnTo>
                    <a:pt x="1158181" y="517201"/>
                  </a:lnTo>
                  <a:cubicBezTo>
                    <a:pt x="1168764" y="503542"/>
                    <a:pt x="1181266" y="491372"/>
                    <a:pt x="1195355" y="481086"/>
                  </a:cubicBezTo>
                  <a:lnTo>
                    <a:pt x="1164862" y="434155"/>
                  </a:lnTo>
                  <a:lnTo>
                    <a:pt x="1181564" y="423274"/>
                  </a:lnTo>
                  <a:lnTo>
                    <a:pt x="1212057" y="470205"/>
                  </a:lnTo>
                  <a:cubicBezTo>
                    <a:pt x="1226146" y="462069"/>
                    <a:pt x="1241624" y="455719"/>
                    <a:pt x="1258028" y="451453"/>
                  </a:cubicBezTo>
                  <a:lnTo>
                    <a:pt x="1238548" y="349654"/>
                  </a:lnTo>
                  <a:lnTo>
                    <a:pt x="1261964" y="345156"/>
                  </a:lnTo>
                  <a:lnTo>
                    <a:pt x="1281444" y="446988"/>
                  </a:lnTo>
                  <a:cubicBezTo>
                    <a:pt x="1299039" y="444772"/>
                    <a:pt x="1316501" y="445103"/>
                    <a:pt x="1333269" y="447715"/>
                  </a:cubicBezTo>
                  <a:lnTo>
                    <a:pt x="1344911" y="392980"/>
                  </a:lnTo>
                  <a:lnTo>
                    <a:pt x="1364391" y="397114"/>
                  </a:lnTo>
                  <a:lnTo>
                    <a:pt x="1352749" y="451849"/>
                  </a:lnTo>
                  <a:cubicBezTo>
                    <a:pt x="1368889" y="456215"/>
                    <a:pt x="1384267" y="462730"/>
                    <a:pt x="1398555" y="471131"/>
                  </a:cubicBezTo>
                  <a:lnTo>
                    <a:pt x="1456763" y="385340"/>
                  </a:lnTo>
                  <a:lnTo>
                    <a:pt x="1476475" y="398701"/>
                  </a:lnTo>
                  <a:lnTo>
                    <a:pt x="1418266" y="484525"/>
                  </a:lnTo>
                  <a:cubicBezTo>
                    <a:pt x="1431859" y="495076"/>
                    <a:pt x="1444096" y="507577"/>
                    <a:pt x="1454382" y="521699"/>
                  </a:cubicBezTo>
                  <a:lnTo>
                    <a:pt x="1501313" y="491206"/>
                  </a:lnTo>
                  <a:lnTo>
                    <a:pt x="1512160" y="507875"/>
                  </a:lnTo>
                  <a:lnTo>
                    <a:pt x="1465230" y="538368"/>
                  </a:lnTo>
                  <a:cubicBezTo>
                    <a:pt x="1473366" y="552490"/>
                    <a:pt x="1479749" y="567902"/>
                    <a:pt x="1483982" y="584373"/>
                  </a:cubicBezTo>
                  <a:lnTo>
                    <a:pt x="1585748" y="564860"/>
                  </a:lnTo>
                  <a:lnTo>
                    <a:pt x="1590246" y="588275"/>
                  </a:lnTo>
                  <a:lnTo>
                    <a:pt x="1488480" y="607755"/>
                  </a:lnTo>
                  <a:cubicBezTo>
                    <a:pt x="1490696" y="625383"/>
                    <a:pt x="1490365" y="642812"/>
                    <a:pt x="1487753" y="659613"/>
                  </a:cubicBezTo>
                  <a:lnTo>
                    <a:pt x="1542422" y="671255"/>
                  </a:lnTo>
                  <a:lnTo>
                    <a:pt x="1538354" y="690702"/>
                  </a:lnTo>
                  <a:lnTo>
                    <a:pt x="1483552" y="679060"/>
                  </a:lnTo>
                  <a:cubicBezTo>
                    <a:pt x="1479187" y="695200"/>
                    <a:pt x="1472738" y="710612"/>
                    <a:pt x="1464271" y="724833"/>
                  </a:cubicBezTo>
                  <a:lnTo>
                    <a:pt x="1550095" y="783042"/>
                  </a:lnTo>
                  <a:lnTo>
                    <a:pt x="1536701" y="802786"/>
                  </a:lnTo>
                  <a:lnTo>
                    <a:pt x="1450942" y="744611"/>
                  </a:lnTo>
                  <a:cubicBezTo>
                    <a:pt x="1440392" y="758204"/>
                    <a:pt x="1427858" y="770375"/>
                    <a:pt x="1413735" y="780660"/>
                  </a:cubicBezTo>
                  <a:lnTo>
                    <a:pt x="1444262" y="827624"/>
                  </a:lnTo>
                  <a:lnTo>
                    <a:pt x="1427527" y="838439"/>
                  </a:lnTo>
                  <a:lnTo>
                    <a:pt x="1397067" y="791541"/>
                  </a:lnTo>
                  <a:cubicBezTo>
                    <a:pt x="1382911" y="799677"/>
                    <a:pt x="1367500" y="806060"/>
                    <a:pt x="1351095" y="810294"/>
                  </a:cubicBezTo>
                  <a:lnTo>
                    <a:pt x="1370575" y="912092"/>
                  </a:lnTo>
                  <a:close/>
                  <a:moveTo>
                    <a:pt x="582646" y="977444"/>
                  </a:moveTo>
                  <a:cubicBezTo>
                    <a:pt x="487628" y="1029997"/>
                    <a:pt x="368003" y="995535"/>
                    <a:pt x="315483" y="900517"/>
                  </a:cubicBezTo>
                  <a:cubicBezTo>
                    <a:pt x="284957" y="845285"/>
                    <a:pt x="283832" y="781818"/>
                    <a:pt x="306884" y="727975"/>
                  </a:cubicBezTo>
                  <a:cubicBezTo>
                    <a:pt x="232404" y="733796"/>
                    <a:pt x="157891" y="696655"/>
                    <a:pt x="119427" y="627037"/>
                  </a:cubicBezTo>
                  <a:cubicBezTo>
                    <a:pt x="66874" y="532018"/>
                    <a:pt x="101336" y="412426"/>
                    <a:pt x="196387" y="359940"/>
                  </a:cubicBezTo>
                  <a:cubicBezTo>
                    <a:pt x="226418" y="343304"/>
                    <a:pt x="258961" y="335400"/>
                    <a:pt x="290976" y="335367"/>
                  </a:cubicBezTo>
                  <a:cubicBezTo>
                    <a:pt x="271926" y="252056"/>
                    <a:pt x="309067" y="162858"/>
                    <a:pt x="387549" y="119467"/>
                  </a:cubicBezTo>
                  <a:cubicBezTo>
                    <a:pt x="482634" y="66914"/>
                    <a:pt x="602192" y="101409"/>
                    <a:pt x="654712" y="196427"/>
                  </a:cubicBezTo>
                  <a:cubicBezTo>
                    <a:pt x="660070" y="206151"/>
                    <a:pt x="664502" y="216106"/>
                    <a:pt x="668140" y="226259"/>
                  </a:cubicBezTo>
                  <a:cubicBezTo>
                    <a:pt x="680641" y="213890"/>
                    <a:pt x="695061" y="203042"/>
                    <a:pt x="711201" y="194079"/>
                  </a:cubicBezTo>
                  <a:cubicBezTo>
                    <a:pt x="806219" y="141559"/>
                    <a:pt x="925811" y="176021"/>
                    <a:pt x="978364" y="271073"/>
                  </a:cubicBezTo>
                  <a:cubicBezTo>
                    <a:pt x="1030288" y="365033"/>
                    <a:pt x="997116" y="483103"/>
                    <a:pt x="904446" y="536450"/>
                  </a:cubicBezTo>
                  <a:cubicBezTo>
                    <a:pt x="927431" y="552953"/>
                    <a:pt x="947209" y="574649"/>
                    <a:pt x="961794" y="601074"/>
                  </a:cubicBezTo>
                  <a:cubicBezTo>
                    <a:pt x="1014314" y="696093"/>
                    <a:pt x="979852" y="815685"/>
                    <a:pt x="884833" y="868204"/>
                  </a:cubicBezTo>
                  <a:cubicBezTo>
                    <a:pt x="817034" y="905676"/>
                    <a:pt x="736667" y="898863"/>
                    <a:pt x="677102" y="857356"/>
                  </a:cubicBezTo>
                  <a:cubicBezTo>
                    <a:pt x="663642" y="906701"/>
                    <a:pt x="630966" y="950787"/>
                    <a:pt x="582646" y="977444"/>
                  </a:cubicBezTo>
                  <a:close/>
                  <a:moveTo>
                    <a:pt x="1630165" y="851999"/>
                  </a:moveTo>
                  <a:cubicBezTo>
                    <a:pt x="1628180" y="821869"/>
                    <a:pt x="1619515" y="793790"/>
                    <a:pt x="1605658" y="769118"/>
                  </a:cubicBezTo>
                  <a:cubicBezTo>
                    <a:pt x="1712252" y="760155"/>
                    <a:pt x="1792420" y="667386"/>
                    <a:pt x="1785310" y="560229"/>
                  </a:cubicBezTo>
                  <a:cubicBezTo>
                    <a:pt x="1778166" y="451916"/>
                    <a:pt x="1684470" y="369895"/>
                    <a:pt x="1576157" y="377072"/>
                  </a:cubicBezTo>
                  <a:cubicBezTo>
                    <a:pt x="1557735" y="378328"/>
                    <a:pt x="1540107" y="382066"/>
                    <a:pt x="1523471" y="387886"/>
                  </a:cubicBezTo>
                  <a:cubicBezTo>
                    <a:pt x="1524596" y="377204"/>
                    <a:pt x="1524794" y="366290"/>
                    <a:pt x="1524034" y="355210"/>
                  </a:cubicBezTo>
                  <a:cubicBezTo>
                    <a:pt x="1516857" y="246863"/>
                    <a:pt x="1423227" y="164909"/>
                    <a:pt x="1314880" y="172086"/>
                  </a:cubicBezTo>
                  <a:cubicBezTo>
                    <a:pt x="1225352" y="178006"/>
                    <a:pt x="1153815" y="242994"/>
                    <a:pt x="1135758" y="326503"/>
                  </a:cubicBezTo>
                  <a:cubicBezTo>
                    <a:pt x="1125902" y="321906"/>
                    <a:pt x="1108208" y="315556"/>
                    <a:pt x="1092928" y="313142"/>
                  </a:cubicBezTo>
                  <a:cubicBezTo>
                    <a:pt x="1087339" y="283078"/>
                    <a:pt x="1076954" y="253346"/>
                    <a:pt x="1061377" y="225168"/>
                  </a:cubicBezTo>
                  <a:cubicBezTo>
                    <a:pt x="989542" y="95125"/>
                    <a:pt x="832810" y="41613"/>
                    <a:pt x="698335" y="95356"/>
                  </a:cubicBezTo>
                  <a:cubicBezTo>
                    <a:pt x="609567" y="-2374"/>
                    <a:pt x="462228" y="-30221"/>
                    <a:pt x="341677" y="36387"/>
                  </a:cubicBezTo>
                  <a:cubicBezTo>
                    <a:pt x="257738" y="82789"/>
                    <a:pt x="203895" y="166132"/>
                    <a:pt x="193146" y="257546"/>
                  </a:cubicBezTo>
                  <a:cubicBezTo>
                    <a:pt x="178495" y="262838"/>
                    <a:pt x="164241" y="269254"/>
                    <a:pt x="150482" y="276861"/>
                  </a:cubicBezTo>
                  <a:cubicBezTo>
                    <a:pt x="9658" y="354714"/>
                    <a:pt x="-41440" y="532117"/>
                    <a:pt x="36414" y="672942"/>
                  </a:cubicBezTo>
                  <a:cubicBezTo>
                    <a:pt x="71901" y="737269"/>
                    <a:pt x="129448" y="784331"/>
                    <a:pt x="196189" y="807416"/>
                  </a:cubicBezTo>
                  <a:cubicBezTo>
                    <a:pt x="196553" y="855504"/>
                    <a:pt x="208658" y="903427"/>
                    <a:pt x="232437" y="946455"/>
                  </a:cubicBezTo>
                  <a:cubicBezTo>
                    <a:pt x="310291" y="1087279"/>
                    <a:pt x="487694" y="1138410"/>
                    <a:pt x="628518" y="1060556"/>
                  </a:cubicBezTo>
                  <a:cubicBezTo>
                    <a:pt x="665395" y="1040184"/>
                    <a:pt x="696847" y="1012435"/>
                    <a:pt x="721420" y="979462"/>
                  </a:cubicBezTo>
                  <a:cubicBezTo>
                    <a:pt x="791105" y="996197"/>
                    <a:pt x="865916" y="987101"/>
                    <a:pt x="930705" y="951250"/>
                  </a:cubicBezTo>
                  <a:cubicBezTo>
                    <a:pt x="936659" y="948009"/>
                    <a:pt x="942347" y="944504"/>
                    <a:pt x="947903" y="940899"/>
                  </a:cubicBezTo>
                  <a:cubicBezTo>
                    <a:pt x="956965" y="953301"/>
                    <a:pt x="967549" y="966960"/>
                    <a:pt x="973237" y="972781"/>
                  </a:cubicBezTo>
                  <a:cubicBezTo>
                    <a:pt x="1011999" y="1012535"/>
                    <a:pt x="1067297" y="1035653"/>
                    <a:pt x="1127026" y="1031717"/>
                  </a:cubicBezTo>
                  <a:cubicBezTo>
                    <a:pt x="1182093" y="1028046"/>
                    <a:pt x="1230412" y="1002017"/>
                    <a:pt x="1263617" y="963057"/>
                  </a:cubicBezTo>
                  <a:cubicBezTo>
                    <a:pt x="1299865" y="1025962"/>
                    <a:pt x="1369715" y="1066245"/>
                    <a:pt x="1447040" y="1061119"/>
                  </a:cubicBezTo>
                  <a:cubicBezTo>
                    <a:pt x="1555354" y="1053975"/>
                    <a:pt x="1637375" y="960279"/>
                    <a:pt x="1630165" y="851999"/>
                  </a:cubicBezTo>
                </a:path>
              </a:pathLst>
            </a:custGeom>
            <a:solidFill>
              <a:srgbClr val="FAE38E"/>
            </a:solidFill>
            <a:ln w="8467" cap="flat">
              <a:noFill/>
              <a:prstDash val="solid"/>
              <a:miter/>
            </a:ln>
          </p:spPr>
          <p:txBody>
            <a:bodyPr rtlCol="0" anchor="ctr"/>
            <a:lstStyle/>
            <a:p>
              <a:endParaRPr lang="en-US"/>
            </a:p>
          </p:txBody>
        </p:sp>
        <p:sp>
          <p:nvSpPr>
            <p:cNvPr id="48" name="Graphic 135">
              <a:extLst>
                <a:ext uri="{FF2B5EF4-FFF2-40B4-BE49-F238E27FC236}">
                  <a16:creationId xmlns:a16="http://schemas.microsoft.com/office/drawing/2014/main" id="{F1AF5DCA-D2B8-4A82-821A-FA1282AE7371}"/>
                </a:ext>
              </a:extLst>
            </p:cNvPr>
            <p:cNvSpPr/>
            <p:nvPr/>
          </p:nvSpPr>
          <p:spPr>
            <a:xfrm>
              <a:off x="10488736" y="728223"/>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grpSp>
      <p:grpSp>
        <p:nvGrpSpPr>
          <p:cNvPr id="49" name="!!quat 4">
            <a:extLst>
              <a:ext uri="{FF2B5EF4-FFF2-40B4-BE49-F238E27FC236}">
                <a16:creationId xmlns:a16="http://schemas.microsoft.com/office/drawing/2014/main" id="{6E6E17FD-BD7D-4297-848F-A78EF7D23E16}"/>
              </a:ext>
            </a:extLst>
          </p:cNvPr>
          <p:cNvGrpSpPr/>
          <p:nvPr/>
        </p:nvGrpSpPr>
        <p:grpSpPr>
          <a:xfrm rot="1811618" flipH="1" flipV="1">
            <a:off x="9847322" y="-1037766"/>
            <a:ext cx="3412656" cy="2075530"/>
            <a:chOff x="6364703" y="-1759645"/>
            <a:chExt cx="9208828" cy="5169866"/>
          </a:xfrm>
        </p:grpSpPr>
        <p:pic>
          <p:nvPicPr>
            <p:cNvPr id="50" name="Graphic 135">
              <a:extLst>
                <a:ext uri="{FF2B5EF4-FFF2-40B4-BE49-F238E27FC236}">
                  <a16:creationId xmlns:a16="http://schemas.microsoft.com/office/drawing/2014/main" id="{5578D2C6-C08F-47F6-BCDE-91F770242C8A}"/>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6364703" y="-1759645"/>
              <a:ext cx="9208828" cy="5169866"/>
            </a:xfrm>
            <a:custGeom>
              <a:avLst/>
              <a:gdLst>
                <a:gd name="connsiteX0" fmla="*/ -2280 w 9772650"/>
                <a:gd name="connsiteY0" fmla="*/ -1279 h 5486398"/>
                <a:gd name="connsiteX1" fmla="*/ 9770370 w 9772650"/>
                <a:gd name="connsiteY1" fmla="*/ -1279 h 5486398"/>
                <a:gd name="connsiteX2" fmla="*/ 9770370 w 9772650"/>
                <a:gd name="connsiteY2" fmla="*/ 5485120 h 5486398"/>
                <a:gd name="connsiteX3" fmla="*/ -2280 w 9772650"/>
                <a:gd name="connsiteY3" fmla="*/ 5485120 h 5486398"/>
              </a:gdLst>
              <a:ahLst/>
              <a:cxnLst>
                <a:cxn ang="0">
                  <a:pos x="connsiteX0" y="connsiteY0"/>
                </a:cxn>
                <a:cxn ang="0">
                  <a:pos x="connsiteX1" y="connsiteY1"/>
                </a:cxn>
                <a:cxn ang="0">
                  <a:pos x="connsiteX2" y="connsiteY2"/>
                </a:cxn>
                <a:cxn ang="0">
                  <a:pos x="connsiteX3" y="connsiteY3"/>
                </a:cxn>
              </a:cxnLst>
              <a:rect l="l" t="t" r="r" b="b"/>
              <a:pathLst>
                <a:path w="9772650" h="5486398">
                  <a:moveTo>
                    <a:pt x="-2280" y="-1279"/>
                  </a:moveTo>
                  <a:lnTo>
                    <a:pt x="9770370" y="-1279"/>
                  </a:lnTo>
                  <a:lnTo>
                    <a:pt x="9770370" y="5485120"/>
                  </a:lnTo>
                  <a:lnTo>
                    <a:pt x="-2280" y="5485120"/>
                  </a:lnTo>
                  <a:close/>
                </a:path>
              </a:pathLst>
            </a:custGeom>
          </p:spPr>
        </p:pic>
        <p:sp>
          <p:nvSpPr>
            <p:cNvPr id="51" name="Graphic 135">
              <a:extLst>
                <a:ext uri="{FF2B5EF4-FFF2-40B4-BE49-F238E27FC236}">
                  <a16:creationId xmlns:a16="http://schemas.microsoft.com/office/drawing/2014/main" id="{2F84066B-2088-4258-8049-40D943CA1138}"/>
                </a:ext>
              </a:extLst>
            </p:cNvPr>
            <p:cNvSpPr/>
            <p:nvPr/>
          </p:nvSpPr>
          <p:spPr>
            <a:xfrm rot="2501088">
              <a:off x="14061292" y="45540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2" name="Graphic 135">
              <a:extLst>
                <a:ext uri="{FF2B5EF4-FFF2-40B4-BE49-F238E27FC236}">
                  <a16:creationId xmlns:a16="http://schemas.microsoft.com/office/drawing/2014/main" id="{A57A4EC6-787A-4C55-8F8C-846EAF9639FC}"/>
                </a:ext>
              </a:extLst>
            </p:cNvPr>
            <p:cNvSpPr/>
            <p:nvPr/>
          </p:nvSpPr>
          <p:spPr>
            <a:xfrm rot="1886683">
              <a:off x="12091282" y="-1267188"/>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3" name="Graphic 135">
              <a:extLst>
                <a:ext uri="{FF2B5EF4-FFF2-40B4-BE49-F238E27FC236}">
                  <a16:creationId xmlns:a16="http://schemas.microsoft.com/office/drawing/2014/main" id="{6A902B7B-C803-4E1A-8EE9-431157CA614E}"/>
                </a:ext>
              </a:extLst>
            </p:cNvPr>
            <p:cNvSpPr/>
            <p:nvPr/>
          </p:nvSpPr>
          <p:spPr>
            <a:xfrm rot="2308287">
              <a:off x="13159045" y="-479889"/>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4" name="Graphic 135">
              <a:extLst>
                <a:ext uri="{FF2B5EF4-FFF2-40B4-BE49-F238E27FC236}">
                  <a16:creationId xmlns:a16="http://schemas.microsoft.com/office/drawing/2014/main" id="{AC4B6F78-3350-48C9-8D04-ABB4D25944E4}"/>
                </a:ext>
              </a:extLst>
            </p:cNvPr>
            <p:cNvSpPr/>
            <p:nvPr/>
          </p:nvSpPr>
          <p:spPr>
            <a:xfrm>
              <a:off x="10900283" y="-161137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5" name="Graphic 135">
              <a:extLst>
                <a:ext uri="{FF2B5EF4-FFF2-40B4-BE49-F238E27FC236}">
                  <a16:creationId xmlns:a16="http://schemas.microsoft.com/office/drawing/2014/main" id="{3204F7C5-5DBE-4880-8998-D1027D964450}"/>
                </a:ext>
              </a:extLst>
            </p:cNvPr>
            <p:cNvSpPr/>
            <p:nvPr/>
          </p:nvSpPr>
          <p:spPr>
            <a:xfrm rot="20917422">
              <a:off x="9571845" y="-150295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6" name="Graphic 135">
              <a:extLst>
                <a:ext uri="{FF2B5EF4-FFF2-40B4-BE49-F238E27FC236}">
                  <a16:creationId xmlns:a16="http://schemas.microsoft.com/office/drawing/2014/main" id="{E6712B0D-E1DD-4A95-BC3A-21E8160A61A0}"/>
                </a:ext>
              </a:extLst>
            </p:cNvPr>
            <p:cNvSpPr/>
            <p:nvPr/>
          </p:nvSpPr>
          <p:spPr>
            <a:xfrm rot="20138695">
              <a:off x="8445892" y="-91186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7" name="Graphic 135">
              <a:extLst>
                <a:ext uri="{FF2B5EF4-FFF2-40B4-BE49-F238E27FC236}">
                  <a16:creationId xmlns:a16="http://schemas.microsoft.com/office/drawing/2014/main" id="{95B8A637-54C6-4204-8F6C-65033E2F18C8}"/>
                </a:ext>
              </a:extLst>
            </p:cNvPr>
            <p:cNvSpPr/>
            <p:nvPr/>
          </p:nvSpPr>
          <p:spPr>
            <a:xfrm rot="18868577">
              <a:off x="7442034" y="-20698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8" name="Graphic 135">
              <a:extLst>
                <a:ext uri="{FF2B5EF4-FFF2-40B4-BE49-F238E27FC236}">
                  <a16:creationId xmlns:a16="http://schemas.microsoft.com/office/drawing/2014/main" id="{72918A2F-2731-4754-ACE0-E5C10E72EDBF}"/>
                </a:ext>
              </a:extLst>
            </p:cNvPr>
            <p:cNvSpPr/>
            <p:nvPr/>
          </p:nvSpPr>
          <p:spPr>
            <a:xfrm rot="18868577">
              <a:off x="6841485" y="760973"/>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9" name="Graphic 135">
              <a:extLst>
                <a:ext uri="{FF2B5EF4-FFF2-40B4-BE49-F238E27FC236}">
                  <a16:creationId xmlns:a16="http://schemas.microsoft.com/office/drawing/2014/main" id="{B46FC266-FA52-4B22-91AE-E76383E61BC5}"/>
                </a:ext>
              </a:extLst>
            </p:cNvPr>
            <p:cNvSpPr/>
            <p:nvPr/>
          </p:nvSpPr>
          <p:spPr>
            <a:xfrm>
              <a:off x="10595394" y="110541"/>
              <a:ext cx="1943074" cy="1194613"/>
            </a:xfrm>
            <a:custGeom>
              <a:avLst/>
              <a:gdLst>
                <a:gd name="connsiteX0" fmla="*/ 1455414 w 1943074"/>
                <a:gd name="connsiteY0" fmla="*/ 1023575 h 1194613"/>
                <a:gd name="connsiteX1" fmla="*/ 1437157 w 1943074"/>
                <a:gd name="connsiteY1" fmla="*/ 912186 h 1194613"/>
                <a:gd name="connsiteX2" fmla="*/ 1380768 w 1943074"/>
                <a:gd name="connsiteY2" fmla="*/ 909805 h 1194613"/>
                <a:gd name="connsiteX3" fmla="*/ 1366480 w 1943074"/>
                <a:gd name="connsiteY3" fmla="*/ 969071 h 1194613"/>
                <a:gd name="connsiteX4" fmla="*/ 1345413 w 1943074"/>
                <a:gd name="connsiteY4" fmla="*/ 964011 h 1194613"/>
                <a:gd name="connsiteX5" fmla="*/ 1359667 w 1943074"/>
                <a:gd name="connsiteY5" fmla="*/ 904744 h 1194613"/>
                <a:gd name="connsiteX6" fmla="*/ 1310389 w 1943074"/>
                <a:gd name="connsiteY6" fmla="*/ 882420 h 1194613"/>
                <a:gd name="connsiteX7" fmla="*/ 1244541 w 1943074"/>
                <a:gd name="connsiteY7" fmla="*/ 974065 h 1194613"/>
                <a:gd name="connsiteX8" fmla="*/ 1223440 w 1943074"/>
                <a:gd name="connsiteY8" fmla="*/ 958885 h 1194613"/>
                <a:gd name="connsiteX9" fmla="*/ 1289321 w 1943074"/>
                <a:gd name="connsiteY9" fmla="*/ 867240 h 1194613"/>
                <a:gd name="connsiteX10" fmla="*/ 1251122 w 1943074"/>
                <a:gd name="connsiteY10" fmla="*/ 825733 h 1194613"/>
                <a:gd name="connsiteX11" fmla="*/ 1199098 w 1943074"/>
                <a:gd name="connsiteY11" fmla="*/ 857516 h 1194613"/>
                <a:gd name="connsiteX12" fmla="*/ 1187821 w 1943074"/>
                <a:gd name="connsiteY12" fmla="*/ 839062 h 1194613"/>
                <a:gd name="connsiteX13" fmla="*/ 1239811 w 1943074"/>
                <a:gd name="connsiteY13" fmla="*/ 807245 h 1194613"/>
                <a:gd name="connsiteX14" fmla="*/ 1220728 w 1943074"/>
                <a:gd name="connsiteY14" fmla="*/ 756611 h 1194613"/>
                <a:gd name="connsiteX15" fmla="*/ 1172442 w 1943074"/>
                <a:gd name="connsiteY15" fmla="*/ 765375 h 1194613"/>
                <a:gd name="connsiteX16" fmla="*/ 1171020 w 1943074"/>
                <a:gd name="connsiteY16" fmla="*/ 736833 h 1194613"/>
                <a:gd name="connsiteX17" fmla="*/ 1171218 w 1943074"/>
                <a:gd name="connsiteY17" fmla="*/ 738421 h 1194613"/>
                <a:gd name="connsiteX18" fmla="*/ 1216528 w 1943074"/>
                <a:gd name="connsiteY18" fmla="*/ 730979 h 1194613"/>
                <a:gd name="connsiteX19" fmla="*/ 1218909 w 1943074"/>
                <a:gd name="connsiteY19" fmla="*/ 674557 h 1194613"/>
                <a:gd name="connsiteX20" fmla="*/ 1159676 w 1943074"/>
                <a:gd name="connsiteY20" fmla="*/ 660269 h 1194613"/>
                <a:gd name="connsiteX21" fmla="*/ 1164769 w 1943074"/>
                <a:gd name="connsiteY21" fmla="*/ 639235 h 1194613"/>
                <a:gd name="connsiteX22" fmla="*/ 1224002 w 1943074"/>
                <a:gd name="connsiteY22" fmla="*/ 653522 h 1194613"/>
                <a:gd name="connsiteX23" fmla="*/ 1246327 w 1943074"/>
                <a:gd name="connsiteY23" fmla="*/ 604244 h 1194613"/>
                <a:gd name="connsiteX24" fmla="*/ 1168241 w 1943074"/>
                <a:gd name="connsiteY24" fmla="*/ 547127 h 1194613"/>
                <a:gd name="connsiteX25" fmla="*/ 1178329 w 1943074"/>
                <a:gd name="connsiteY25" fmla="*/ 524108 h 1194613"/>
                <a:gd name="connsiteX26" fmla="*/ 1261474 w 1943074"/>
                <a:gd name="connsiteY26" fmla="*/ 583176 h 1194613"/>
                <a:gd name="connsiteX27" fmla="*/ 1303014 w 1943074"/>
                <a:gd name="connsiteY27" fmla="*/ 544977 h 1194613"/>
                <a:gd name="connsiteX28" fmla="*/ 1271197 w 1943074"/>
                <a:gd name="connsiteY28" fmla="*/ 492953 h 1194613"/>
                <a:gd name="connsiteX29" fmla="*/ 1289685 w 1943074"/>
                <a:gd name="connsiteY29" fmla="*/ 481609 h 1194613"/>
                <a:gd name="connsiteX30" fmla="*/ 1321501 w 1943074"/>
                <a:gd name="connsiteY30" fmla="*/ 533633 h 1194613"/>
                <a:gd name="connsiteX31" fmla="*/ 1372103 w 1943074"/>
                <a:gd name="connsiteY31" fmla="*/ 514583 h 1194613"/>
                <a:gd name="connsiteX32" fmla="*/ 1353913 w 1943074"/>
                <a:gd name="connsiteY32" fmla="*/ 403160 h 1194613"/>
                <a:gd name="connsiteX33" fmla="*/ 1379544 w 1943074"/>
                <a:gd name="connsiteY33" fmla="*/ 398960 h 1194613"/>
                <a:gd name="connsiteX34" fmla="*/ 1397734 w 1943074"/>
                <a:gd name="connsiteY34" fmla="*/ 510383 h 1194613"/>
                <a:gd name="connsiteX35" fmla="*/ 1454124 w 1943074"/>
                <a:gd name="connsiteY35" fmla="*/ 512731 h 1194613"/>
                <a:gd name="connsiteX36" fmla="*/ 1468411 w 1943074"/>
                <a:gd name="connsiteY36" fmla="*/ 453497 h 1194613"/>
                <a:gd name="connsiteX37" fmla="*/ 1489512 w 1943074"/>
                <a:gd name="connsiteY37" fmla="*/ 458558 h 1194613"/>
                <a:gd name="connsiteX38" fmla="*/ 1475224 w 1943074"/>
                <a:gd name="connsiteY38" fmla="*/ 517824 h 1194613"/>
                <a:gd name="connsiteX39" fmla="*/ 1524503 w 1943074"/>
                <a:gd name="connsiteY39" fmla="*/ 540149 h 1194613"/>
                <a:gd name="connsiteX40" fmla="*/ 1590417 w 1943074"/>
                <a:gd name="connsiteY40" fmla="*/ 448470 h 1194613"/>
                <a:gd name="connsiteX41" fmla="*/ 1611485 w 1943074"/>
                <a:gd name="connsiteY41" fmla="*/ 463585 h 1194613"/>
                <a:gd name="connsiteX42" fmla="*/ 1545570 w 1943074"/>
                <a:gd name="connsiteY42" fmla="*/ 555296 h 1194613"/>
                <a:gd name="connsiteX43" fmla="*/ 1583803 w 1943074"/>
                <a:gd name="connsiteY43" fmla="*/ 596869 h 1194613"/>
                <a:gd name="connsiteX44" fmla="*/ 1635793 w 1943074"/>
                <a:gd name="connsiteY44" fmla="*/ 565052 h 1194613"/>
                <a:gd name="connsiteX45" fmla="*/ 1647104 w 1943074"/>
                <a:gd name="connsiteY45" fmla="*/ 583507 h 1194613"/>
                <a:gd name="connsiteX46" fmla="*/ 1595114 w 1943074"/>
                <a:gd name="connsiteY46" fmla="*/ 615323 h 1194613"/>
                <a:gd name="connsiteX47" fmla="*/ 1614164 w 1943074"/>
                <a:gd name="connsiteY47" fmla="*/ 665958 h 1194613"/>
                <a:gd name="connsiteX48" fmla="*/ 1725553 w 1943074"/>
                <a:gd name="connsiteY48" fmla="*/ 647735 h 1194613"/>
                <a:gd name="connsiteX49" fmla="*/ 1729753 w 1943074"/>
                <a:gd name="connsiteY49" fmla="*/ 673366 h 1194613"/>
                <a:gd name="connsiteX50" fmla="*/ 1618364 w 1943074"/>
                <a:gd name="connsiteY50" fmla="*/ 691556 h 1194613"/>
                <a:gd name="connsiteX51" fmla="*/ 1616016 w 1943074"/>
                <a:gd name="connsiteY51" fmla="*/ 747979 h 1194613"/>
                <a:gd name="connsiteX52" fmla="*/ 1675216 w 1943074"/>
                <a:gd name="connsiteY52" fmla="*/ 762266 h 1194613"/>
                <a:gd name="connsiteX53" fmla="*/ 1670189 w 1943074"/>
                <a:gd name="connsiteY53" fmla="*/ 783334 h 1194613"/>
                <a:gd name="connsiteX54" fmla="*/ 1610889 w 1943074"/>
                <a:gd name="connsiteY54" fmla="*/ 769046 h 1194613"/>
                <a:gd name="connsiteX55" fmla="*/ 1588565 w 1943074"/>
                <a:gd name="connsiteY55" fmla="*/ 818325 h 1194613"/>
                <a:gd name="connsiteX56" fmla="*/ 1680276 w 1943074"/>
                <a:gd name="connsiteY56" fmla="*/ 884206 h 1194613"/>
                <a:gd name="connsiteX57" fmla="*/ 1665096 w 1943074"/>
                <a:gd name="connsiteY57" fmla="*/ 905307 h 1194613"/>
                <a:gd name="connsiteX58" fmla="*/ 1573451 w 1943074"/>
                <a:gd name="connsiteY58" fmla="*/ 839425 h 1194613"/>
                <a:gd name="connsiteX59" fmla="*/ 1531878 w 1943074"/>
                <a:gd name="connsiteY59" fmla="*/ 877591 h 1194613"/>
                <a:gd name="connsiteX60" fmla="*/ 1563694 w 1943074"/>
                <a:gd name="connsiteY60" fmla="*/ 929582 h 1194613"/>
                <a:gd name="connsiteX61" fmla="*/ 1545173 w 1943074"/>
                <a:gd name="connsiteY61" fmla="*/ 940893 h 1194613"/>
                <a:gd name="connsiteX62" fmla="*/ 1513390 w 1943074"/>
                <a:gd name="connsiteY62" fmla="*/ 888935 h 1194613"/>
                <a:gd name="connsiteX63" fmla="*/ 1462789 w 1943074"/>
                <a:gd name="connsiteY63" fmla="*/ 907985 h 1194613"/>
                <a:gd name="connsiteX64" fmla="*/ 1480979 w 1943074"/>
                <a:gd name="connsiteY64" fmla="*/ 1019408 h 1194613"/>
                <a:gd name="connsiteX65" fmla="*/ 621248 w 1943074"/>
                <a:gd name="connsiteY65" fmla="*/ 1067232 h 1194613"/>
                <a:gd name="connsiteX66" fmla="*/ 332687 w 1943074"/>
                <a:gd name="connsiteY66" fmla="*/ 975553 h 1194613"/>
                <a:gd name="connsiteX67" fmla="*/ 328421 w 1943074"/>
                <a:gd name="connsiteY67" fmla="*/ 787435 h 1194613"/>
                <a:gd name="connsiteX68" fmla="*/ 127337 w 1943074"/>
                <a:gd name="connsiteY68" fmla="*/ 671977 h 1194613"/>
                <a:gd name="connsiteX69" fmla="*/ 219016 w 1943074"/>
                <a:gd name="connsiteY69" fmla="*/ 383482 h 1194613"/>
                <a:gd name="connsiteX70" fmla="*/ 322732 w 1943074"/>
                <a:gd name="connsiteY70" fmla="*/ 359537 h 1194613"/>
                <a:gd name="connsiteX71" fmla="*/ 434287 w 1943074"/>
                <a:gd name="connsiteY71" fmla="*/ 127365 h 1194613"/>
                <a:gd name="connsiteX72" fmla="*/ 722848 w 1943074"/>
                <a:gd name="connsiteY72" fmla="*/ 219044 h 1194613"/>
                <a:gd name="connsiteX73" fmla="*/ 736574 w 1943074"/>
                <a:gd name="connsiteY73" fmla="*/ 251951 h 1194613"/>
                <a:gd name="connsiteX74" fmla="*/ 784397 w 1943074"/>
                <a:gd name="connsiteY74" fmla="*/ 218184 h 1194613"/>
                <a:gd name="connsiteX75" fmla="*/ 1072991 w 1943074"/>
                <a:gd name="connsiteY75" fmla="*/ 309928 h 1194613"/>
                <a:gd name="connsiteX76" fmla="*/ 984654 w 1943074"/>
                <a:gd name="connsiteY76" fmla="*/ 596604 h 1194613"/>
                <a:gd name="connsiteX77" fmla="*/ 1045144 w 1943074"/>
                <a:gd name="connsiteY77" fmla="*/ 668670 h 1194613"/>
                <a:gd name="connsiteX78" fmla="*/ 953499 w 1943074"/>
                <a:gd name="connsiteY78" fmla="*/ 957231 h 1194613"/>
                <a:gd name="connsiteX79" fmla="*/ 727644 w 1943074"/>
                <a:gd name="connsiteY79" fmla="*/ 939239 h 1194613"/>
                <a:gd name="connsiteX80" fmla="*/ 621248 w 1943074"/>
                <a:gd name="connsiteY80" fmla="*/ 1067232 h 1194613"/>
                <a:gd name="connsiteX81" fmla="*/ 1765406 w 1943074"/>
                <a:gd name="connsiteY81" fmla="*/ 961630 h 1194613"/>
                <a:gd name="connsiteX82" fmla="*/ 1741130 w 1943074"/>
                <a:gd name="connsiteY82" fmla="*/ 870712 h 1194613"/>
                <a:gd name="connsiteX83" fmla="*/ 1942908 w 1943074"/>
                <a:gd name="connsiteY83" fmla="*/ 648595 h 1194613"/>
                <a:gd name="connsiteX84" fmla="*/ 1720658 w 1943074"/>
                <a:gd name="connsiteY84" fmla="*/ 443013 h 1194613"/>
                <a:gd name="connsiteX85" fmla="*/ 1662946 w 1943074"/>
                <a:gd name="connsiteY85" fmla="*/ 453233 h 1194613"/>
                <a:gd name="connsiteX86" fmla="*/ 1664567 w 1943074"/>
                <a:gd name="connsiteY86" fmla="*/ 417679 h 1194613"/>
                <a:gd name="connsiteX87" fmla="*/ 1442251 w 1943074"/>
                <a:gd name="connsiteY87" fmla="*/ 212131 h 1194613"/>
                <a:gd name="connsiteX88" fmla="*/ 1242689 w 1943074"/>
                <a:gd name="connsiteY88" fmla="*/ 374916 h 1194613"/>
                <a:gd name="connsiteX89" fmla="*/ 1196453 w 1943074"/>
                <a:gd name="connsiteY89" fmla="*/ 359107 h 1194613"/>
                <a:gd name="connsiteX90" fmla="*/ 1164736 w 1943074"/>
                <a:gd name="connsiteY90" fmla="*/ 262402 h 1194613"/>
                <a:gd name="connsiteX91" fmla="*/ 773318 w 1943074"/>
                <a:gd name="connsiteY91" fmla="*/ 110333 h 1194613"/>
                <a:gd name="connsiteX92" fmla="*/ 386795 w 1943074"/>
                <a:gd name="connsiteY92" fmla="*/ 35555 h 1194613"/>
                <a:gd name="connsiteX93" fmla="*/ 218520 w 1943074"/>
                <a:gd name="connsiteY93" fmla="*/ 271927 h 1194613"/>
                <a:gd name="connsiteX94" fmla="*/ 171523 w 1943074"/>
                <a:gd name="connsiteY94" fmla="*/ 291672 h 1194613"/>
                <a:gd name="connsiteX95" fmla="*/ 35593 w 1943074"/>
                <a:gd name="connsiteY95" fmla="*/ 719503 h 1194613"/>
                <a:gd name="connsiteX96" fmla="*/ 205555 w 1943074"/>
                <a:gd name="connsiteY96" fmla="*/ 870646 h 1194613"/>
                <a:gd name="connsiteX97" fmla="*/ 240877 w 1943074"/>
                <a:gd name="connsiteY97" fmla="*/ 1023079 h 1194613"/>
                <a:gd name="connsiteX98" fmla="*/ 668708 w 1943074"/>
                <a:gd name="connsiteY98" fmla="*/ 1159042 h 1194613"/>
                <a:gd name="connsiteX99" fmla="*/ 772259 w 1943074"/>
                <a:gd name="connsiteY99" fmla="*/ 1073515 h 1194613"/>
                <a:gd name="connsiteX100" fmla="*/ 1000959 w 1943074"/>
                <a:gd name="connsiteY100" fmla="*/ 1049008 h 1194613"/>
                <a:gd name="connsiteX101" fmla="*/ 1019976 w 1943074"/>
                <a:gd name="connsiteY101" fmla="*/ 1038227 h 1194613"/>
                <a:gd name="connsiteX102" fmla="*/ 1046632 w 1943074"/>
                <a:gd name="connsiteY102" fmla="*/ 1073714 h 1194613"/>
                <a:gd name="connsiteX103" fmla="*/ 1212295 w 1943074"/>
                <a:gd name="connsiteY103" fmla="*/ 1142406 h 1194613"/>
                <a:gd name="connsiteX104" fmla="*/ 1363041 w 1943074"/>
                <a:gd name="connsiteY104" fmla="*/ 1071696 h 1194613"/>
                <a:gd name="connsiteX105" fmla="*/ 1559825 w 1943074"/>
                <a:gd name="connsiteY105" fmla="*/ 1183913 h 1194613"/>
                <a:gd name="connsiteX106" fmla="*/ 1765406 w 1943074"/>
                <a:gd name="connsiteY106" fmla="*/ 961630 h 119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43074" h="1194613">
                  <a:moveTo>
                    <a:pt x="1455414" y="1023575"/>
                  </a:moveTo>
                  <a:lnTo>
                    <a:pt x="1437157" y="912186"/>
                  </a:lnTo>
                  <a:cubicBezTo>
                    <a:pt x="1417909" y="914071"/>
                    <a:pt x="1398991" y="913178"/>
                    <a:pt x="1380768" y="909805"/>
                  </a:cubicBezTo>
                  <a:lnTo>
                    <a:pt x="1366480" y="969071"/>
                  </a:lnTo>
                  <a:lnTo>
                    <a:pt x="1345413" y="964011"/>
                  </a:lnTo>
                  <a:lnTo>
                    <a:pt x="1359667" y="904744"/>
                  </a:lnTo>
                  <a:cubicBezTo>
                    <a:pt x="1342238" y="899519"/>
                    <a:pt x="1325702" y="891945"/>
                    <a:pt x="1310389" y="882420"/>
                  </a:cubicBezTo>
                  <a:lnTo>
                    <a:pt x="1244541" y="974065"/>
                  </a:lnTo>
                  <a:lnTo>
                    <a:pt x="1223440" y="958885"/>
                  </a:lnTo>
                  <a:lnTo>
                    <a:pt x="1289321" y="867240"/>
                  </a:lnTo>
                  <a:cubicBezTo>
                    <a:pt x="1274835" y="855333"/>
                    <a:pt x="1261871" y="841377"/>
                    <a:pt x="1251122" y="825733"/>
                  </a:cubicBezTo>
                  <a:lnTo>
                    <a:pt x="1199098" y="857516"/>
                  </a:lnTo>
                  <a:lnTo>
                    <a:pt x="1187821" y="839062"/>
                  </a:lnTo>
                  <a:lnTo>
                    <a:pt x="1239811" y="807245"/>
                  </a:lnTo>
                  <a:cubicBezTo>
                    <a:pt x="1231345" y="791602"/>
                    <a:pt x="1224895" y="774635"/>
                    <a:pt x="1220728" y="756611"/>
                  </a:cubicBezTo>
                  <a:lnTo>
                    <a:pt x="1172442" y="765375"/>
                  </a:lnTo>
                  <a:cubicBezTo>
                    <a:pt x="1172376" y="755850"/>
                    <a:pt x="1171946" y="746358"/>
                    <a:pt x="1171020" y="736833"/>
                  </a:cubicBezTo>
                  <a:cubicBezTo>
                    <a:pt x="1171086" y="737362"/>
                    <a:pt x="1171185" y="737891"/>
                    <a:pt x="1171218" y="738421"/>
                  </a:cubicBezTo>
                  <a:lnTo>
                    <a:pt x="1216528" y="730979"/>
                  </a:lnTo>
                  <a:cubicBezTo>
                    <a:pt x="1214643" y="711764"/>
                    <a:pt x="1215536" y="692813"/>
                    <a:pt x="1218909" y="674557"/>
                  </a:cubicBezTo>
                  <a:lnTo>
                    <a:pt x="1159676" y="660269"/>
                  </a:lnTo>
                  <a:lnTo>
                    <a:pt x="1164769" y="639235"/>
                  </a:lnTo>
                  <a:lnTo>
                    <a:pt x="1224002" y="653522"/>
                  </a:lnTo>
                  <a:cubicBezTo>
                    <a:pt x="1229228" y="636060"/>
                    <a:pt x="1236769" y="619490"/>
                    <a:pt x="1246327" y="604244"/>
                  </a:cubicBezTo>
                  <a:lnTo>
                    <a:pt x="1168241" y="547127"/>
                  </a:lnTo>
                  <a:cubicBezTo>
                    <a:pt x="1171913" y="539586"/>
                    <a:pt x="1175253" y="531880"/>
                    <a:pt x="1178329" y="524108"/>
                  </a:cubicBezTo>
                  <a:lnTo>
                    <a:pt x="1261474" y="583176"/>
                  </a:lnTo>
                  <a:cubicBezTo>
                    <a:pt x="1273413" y="568624"/>
                    <a:pt x="1287337" y="555759"/>
                    <a:pt x="1303014" y="544977"/>
                  </a:cubicBezTo>
                  <a:lnTo>
                    <a:pt x="1271197" y="492953"/>
                  </a:lnTo>
                  <a:lnTo>
                    <a:pt x="1289685" y="481609"/>
                  </a:lnTo>
                  <a:lnTo>
                    <a:pt x="1321501" y="533633"/>
                  </a:lnTo>
                  <a:cubicBezTo>
                    <a:pt x="1337112" y="525200"/>
                    <a:pt x="1354111" y="518717"/>
                    <a:pt x="1372103" y="514583"/>
                  </a:cubicBezTo>
                  <a:lnTo>
                    <a:pt x="1353913" y="403160"/>
                  </a:lnTo>
                  <a:lnTo>
                    <a:pt x="1379544" y="398960"/>
                  </a:lnTo>
                  <a:lnTo>
                    <a:pt x="1397734" y="510383"/>
                  </a:lnTo>
                  <a:cubicBezTo>
                    <a:pt x="1416950" y="508498"/>
                    <a:pt x="1435934" y="509391"/>
                    <a:pt x="1454124" y="512731"/>
                  </a:cubicBezTo>
                  <a:lnTo>
                    <a:pt x="1468411" y="453497"/>
                  </a:lnTo>
                  <a:lnTo>
                    <a:pt x="1489512" y="458558"/>
                  </a:lnTo>
                  <a:lnTo>
                    <a:pt x="1475224" y="517824"/>
                  </a:lnTo>
                  <a:cubicBezTo>
                    <a:pt x="1492654" y="523017"/>
                    <a:pt x="1509223" y="530590"/>
                    <a:pt x="1524503" y="540149"/>
                  </a:cubicBezTo>
                  <a:lnTo>
                    <a:pt x="1590417" y="448470"/>
                  </a:lnTo>
                  <a:lnTo>
                    <a:pt x="1611485" y="463585"/>
                  </a:lnTo>
                  <a:lnTo>
                    <a:pt x="1545570" y="555296"/>
                  </a:lnTo>
                  <a:cubicBezTo>
                    <a:pt x="1560056" y="567202"/>
                    <a:pt x="1573021" y="581192"/>
                    <a:pt x="1583803" y="596869"/>
                  </a:cubicBezTo>
                  <a:lnTo>
                    <a:pt x="1635793" y="565052"/>
                  </a:lnTo>
                  <a:lnTo>
                    <a:pt x="1647104" y="583507"/>
                  </a:lnTo>
                  <a:lnTo>
                    <a:pt x="1595114" y="615323"/>
                  </a:lnTo>
                  <a:cubicBezTo>
                    <a:pt x="1603580" y="630934"/>
                    <a:pt x="1610029" y="647900"/>
                    <a:pt x="1614164" y="665958"/>
                  </a:cubicBezTo>
                  <a:lnTo>
                    <a:pt x="1725553" y="647735"/>
                  </a:lnTo>
                  <a:lnTo>
                    <a:pt x="1729753" y="673366"/>
                  </a:lnTo>
                  <a:lnTo>
                    <a:pt x="1618364" y="691556"/>
                  </a:lnTo>
                  <a:cubicBezTo>
                    <a:pt x="1620282" y="710805"/>
                    <a:pt x="1619389" y="729789"/>
                    <a:pt x="1616016" y="747979"/>
                  </a:cubicBezTo>
                  <a:lnTo>
                    <a:pt x="1675216" y="762266"/>
                  </a:lnTo>
                  <a:lnTo>
                    <a:pt x="1670189" y="783334"/>
                  </a:lnTo>
                  <a:lnTo>
                    <a:pt x="1610889" y="769046"/>
                  </a:lnTo>
                  <a:cubicBezTo>
                    <a:pt x="1605664" y="786476"/>
                    <a:pt x="1598156" y="803045"/>
                    <a:pt x="1588565" y="818325"/>
                  </a:cubicBezTo>
                  <a:lnTo>
                    <a:pt x="1680276" y="884206"/>
                  </a:lnTo>
                  <a:lnTo>
                    <a:pt x="1665096" y="905307"/>
                  </a:lnTo>
                  <a:lnTo>
                    <a:pt x="1573451" y="839425"/>
                  </a:lnTo>
                  <a:cubicBezTo>
                    <a:pt x="1561545" y="853911"/>
                    <a:pt x="1547555" y="866810"/>
                    <a:pt x="1531878" y="877591"/>
                  </a:cubicBezTo>
                  <a:lnTo>
                    <a:pt x="1563694" y="929582"/>
                  </a:lnTo>
                  <a:lnTo>
                    <a:pt x="1545173" y="940893"/>
                  </a:lnTo>
                  <a:lnTo>
                    <a:pt x="1513390" y="888935"/>
                  </a:lnTo>
                  <a:cubicBezTo>
                    <a:pt x="1497747" y="897369"/>
                    <a:pt x="1480780" y="903851"/>
                    <a:pt x="1462789" y="907985"/>
                  </a:cubicBezTo>
                  <a:lnTo>
                    <a:pt x="1480979" y="1019408"/>
                  </a:lnTo>
                  <a:close/>
                  <a:moveTo>
                    <a:pt x="621248" y="1067232"/>
                  </a:moveTo>
                  <a:cubicBezTo>
                    <a:pt x="516242" y="1121603"/>
                    <a:pt x="387059" y="1080527"/>
                    <a:pt x="332687" y="975553"/>
                  </a:cubicBezTo>
                  <a:cubicBezTo>
                    <a:pt x="301070" y="914534"/>
                    <a:pt x="301731" y="845378"/>
                    <a:pt x="328421" y="787435"/>
                  </a:cubicBezTo>
                  <a:cubicBezTo>
                    <a:pt x="247161" y="791569"/>
                    <a:pt x="167124" y="748938"/>
                    <a:pt x="127337" y="671977"/>
                  </a:cubicBezTo>
                  <a:cubicBezTo>
                    <a:pt x="72933" y="567004"/>
                    <a:pt x="114009" y="437821"/>
                    <a:pt x="219016" y="383482"/>
                  </a:cubicBezTo>
                  <a:cubicBezTo>
                    <a:pt x="252221" y="366284"/>
                    <a:pt x="287873" y="358644"/>
                    <a:pt x="322732" y="359537"/>
                  </a:cubicBezTo>
                  <a:cubicBezTo>
                    <a:pt x="304443" y="268256"/>
                    <a:pt x="347537" y="172278"/>
                    <a:pt x="434287" y="127365"/>
                  </a:cubicBezTo>
                  <a:cubicBezTo>
                    <a:pt x="539327" y="72960"/>
                    <a:pt x="668477" y="114037"/>
                    <a:pt x="722848" y="219044"/>
                  </a:cubicBezTo>
                  <a:cubicBezTo>
                    <a:pt x="728405" y="229825"/>
                    <a:pt x="732936" y="240772"/>
                    <a:pt x="736574" y="251951"/>
                  </a:cubicBezTo>
                  <a:cubicBezTo>
                    <a:pt x="750564" y="238821"/>
                    <a:pt x="766571" y="227444"/>
                    <a:pt x="784397" y="218184"/>
                  </a:cubicBezTo>
                  <a:cubicBezTo>
                    <a:pt x="889404" y="163812"/>
                    <a:pt x="1018586" y="204855"/>
                    <a:pt x="1072991" y="309928"/>
                  </a:cubicBezTo>
                  <a:cubicBezTo>
                    <a:pt x="1126735" y="413744"/>
                    <a:pt x="1087114" y="541273"/>
                    <a:pt x="984654" y="596604"/>
                  </a:cubicBezTo>
                  <a:cubicBezTo>
                    <a:pt x="1009161" y="615290"/>
                    <a:pt x="1030096" y="639500"/>
                    <a:pt x="1045144" y="668670"/>
                  </a:cubicBezTo>
                  <a:cubicBezTo>
                    <a:pt x="1099549" y="773676"/>
                    <a:pt x="1058472" y="902859"/>
                    <a:pt x="953499" y="957231"/>
                  </a:cubicBezTo>
                  <a:cubicBezTo>
                    <a:pt x="878556" y="996026"/>
                    <a:pt x="791276" y="986203"/>
                    <a:pt x="727644" y="939239"/>
                  </a:cubicBezTo>
                  <a:cubicBezTo>
                    <a:pt x="711504" y="992586"/>
                    <a:pt x="674628" y="1039616"/>
                    <a:pt x="621248" y="1067232"/>
                  </a:cubicBezTo>
                  <a:close/>
                  <a:moveTo>
                    <a:pt x="1765406" y="961630"/>
                  </a:moveTo>
                  <a:cubicBezTo>
                    <a:pt x="1764116" y="928788"/>
                    <a:pt x="1755517" y="897997"/>
                    <a:pt x="1741130" y="870712"/>
                  </a:cubicBezTo>
                  <a:cubicBezTo>
                    <a:pt x="1857481" y="864098"/>
                    <a:pt x="1947472" y="765474"/>
                    <a:pt x="1942908" y="648595"/>
                  </a:cubicBezTo>
                  <a:cubicBezTo>
                    <a:pt x="1938344" y="530458"/>
                    <a:pt x="1838795" y="438416"/>
                    <a:pt x="1720658" y="443013"/>
                  </a:cubicBezTo>
                  <a:cubicBezTo>
                    <a:pt x="1700550" y="443840"/>
                    <a:pt x="1681235" y="447379"/>
                    <a:pt x="1662946" y="453233"/>
                  </a:cubicBezTo>
                  <a:cubicBezTo>
                    <a:pt x="1664501" y="441624"/>
                    <a:pt x="1665063" y="429751"/>
                    <a:pt x="1664567" y="417679"/>
                  </a:cubicBezTo>
                  <a:cubicBezTo>
                    <a:pt x="1659936" y="299510"/>
                    <a:pt x="1560420" y="207501"/>
                    <a:pt x="1442251" y="212131"/>
                  </a:cubicBezTo>
                  <a:cubicBezTo>
                    <a:pt x="1344652" y="215902"/>
                    <a:pt x="1264814" y="284528"/>
                    <a:pt x="1242689" y="374916"/>
                  </a:cubicBezTo>
                  <a:cubicBezTo>
                    <a:pt x="1232105" y="369625"/>
                    <a:pt x="1213022" y="362183"/>
                    <a:pt x="1196453" y="359107"/>
                  </a:cubicBezTo>
                  <a:cubicBezTo>
                    <a:pt x="1191260" y="326200"/>
                    <a:pt x="1180842" y="293557"/>
                    <a:pt x="1164736" y="262402"/>
                  </a:cubicBezTo>
                  <a:cubicBezTo>
                    <a:pt x="1090355" y="118700"/>
                    <a:pt x="921319" y="55796"/>
                    <a:pt x="773318" y="110333"/>
                  </a:cubicBezTo>
                  <a:cubicBezTo>
                    <a:pt x="679589" y="1291"/>
                    <a:pt x="519979" y="-33369"/>
                    <a:pt x="386795" y="35555"/>
                  </a:cubicBezTo>
                  <a:cubicBezTo>
                    <a:pt x="294025" y="83610"/>
                    <a:pt x="232972" y="172708"/>
                    <a:pt x="218520" y="271927"/>
                  </a:cubicBezTo>
                  <a:cubicBezTo>
                    <a:pt x="202413" y="277252"/>
                    <a:pt x="186703" y="283833"/>
                    <a:pt x="171523" y="291672"/>
                  </a:cubicBezTo>
                  <a:cubicBezTo>
                    <a:pt x="15915" y="372270"/>
                    <a:pt x="-45006" y="563895"/>
                    <a:pt x="35593" y="719503"/>
                  </a:cubicBezTo>
                  <a:cubicBezTo>
                    <a:pt x="72337" y="790610"/>
                    <a:pt x="133588" y="843526"/>
                    <a:pt x="205555" y="870646"/>
                  </a:cubicBezTo>
                  <a:cubicBezTo>
                    <a:pt x="204530" y="923001"/>
                    <a:pt x="216271" y="975553"/>
                    <a:pt x="240877" y="1023079"/>
                  </a:cubicBezTo>
                  <a:cubicBezTo>
                    <a:pt x="321476" y="1178687"/>
                    <a:pt x="513100" y="1239608"/>
                    <a:pt x="668708" y="1159042"/>
                  </a:cubicBezTo>
                  <a:cubicBezTo>
                    <a:pt x="709487" y="1137942"/>
                    <a:pt x="744544" y="1108672"/>
                    <a:pt x="772259" y="1073515"/>
                  </a:cubicBezTo>
                  <a:cubicBezTo>
                    <a:pt x="847633" y="1093789"/>
                    <a:pt x="929356" y="1086083"/>
                    <a:pt x="1000959" y="1049008"/>
                  </a:cubicBezTo>
                  <a:cubicBezTo>
                    <a:pt x="1007507" y="1045635"/>
                    <a:pt x="1013824" y="1041997"/>
                    <a:pt x="1019976" y="1038227"/>
                  </a:cubicBezTo>
                  <a:cubicBezTo>
                    <a:pt x="1029501" y="1052018"/>
                    <a:pt x="1040580" y="1067165"/>
                    <a:pt x="1046632" y="1073714"/>
                  </a:cubicBezTo>
                  <a:cubicBezTo>
                    <a:pt x="1087643" y="1118098"/>
                    <a:pt x="1147174" y="1144920"/>
                    <a:pt x="1212295" y="1142406"/>
                  </a:cubicBezTo>
                  <a:cubicBezTo>
                    <a:pt x="1272355" y="1140025"/>
                    <a:pt x="1325735" y="1113170"/>
                    <a:pt x="1363041" y="1071696"/>
                  </a:cubicBezTo>
                  <a:cubicBezTo>
                    <a:pt x="1400645" y="1141249"/>
                    <a:pt x="1475489" y="1187187"/>
                    <a:pt x="1559825" y="1183913"/>
                  </a:cubicBezTo>
                  <a:cubicBezTo>
                    <a:pt x="1677961" y="1179349"/>
                    <a:pt x="1770003" y="1079766"/>
                    <a:pt x="1765406" y="961630"/>
                  </a:cubicBezTo>
                </a:path>
              </a:pathLst>
            </a:custGeom>
            <a:solidFill>
              <a:srgbClr val="FAE38E"/>
            </a:solidFill>
            <a:ln w="8467" cap="flat">
              <a:noFill/>
              <a:prstDash val="solid"/>
              <a:miter/>
            </a:ln>
          </p:spPr>
          <p:txBody>
            <a:bodyPr rtlCol="0" anchor="ctr"/>
            <a:lstStyle/>
            <a:p>
              <a:endParaRPr lang="en-US"/>
            </a:p>
          </p:txBody>
        </p:sp>
        <p:sp>
          <p:nvSpPr>
            <p:cNvPr id="60" name="Graphic 135">
              <a:extLst>
                <a:ext uri="{FF2B5EF4-FFF2-40B4-BE49-F238E27FC236}">
                  <a16:creationId xmlns:a16="http://schemas.microsoft.com/office/drawing/2014/main" id="{65117CD8-4835-4145-969F-F2631E57B2B3}"/>
                </a:ext>
              </a:extLst>
            </p:cNvPr>
            <p:cNvSpPr/>
            <p:nvPr/>
          </p:nvSpPr>
          <p:spPr>
            <a:xfrm>
              <a:off x="10997585" y="450772"/>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sp>
          <p:nvSpPr>
            <p:cNvPr id="61" name="Graphic 135">
              <a:extLst>
                <a:ext uri="{FF2B5EF4-FFF2-40B4-BE49-F238E27FC236}">
                  <a16:creationId xmlns:a16="http://schemas.microsoft.com/office/drawing/2014/main" id="{28B996E1-2E39-4646-902E-D702747FA1B6}"/>
                </a:ext>
              </a:extLst>
            </p:cNvPr>
            <p:cNvSpPr/>
            <p:nvPr/>
          </p:nvSpPr>
          <p:spPr>
            <a:xfrm flipH="1">
              <a:off x="9493765" y="453911"/>
              <a:ext cx="1785748" cy="1096962"/>
            </a:xfrm>
            <a:custGeom>
              <a:avLst/>
              <a:gdLst>
                <a:gd name="connsiteX0" fmla="*/ 1347193 w 1785748"/>
                <a:gd name="connsiteY0" fmla="*/ 916590 h 1096962"/>
                <a:gd name="connsiteX1" fmla="*/ 1327647 w 1785748"/>
                <a:gd name="connsiteY1" fmla="*/ 814792 h 1096962"/>
                <a:gd name="connsiteX2" fmla="*/ 1275854 w 1785748"/>
                <a:gd name="connsiteY2" fmla="*/ 814031 h 1096962"/>
                <a:gd name="connsiteX3" fmla="*/ 1264213 w 1785748"/>
                <a:gd name="connsiteY3" fmla="*/ 868767 h 1096962"/>
                <a:gd name="connsiteX4" fmla="*/ 1244733 w 1785748"/>
                <a:gd name="connsiteY4" fmla="*/ 864632 h 1096962"/>
                <a:gd name="connsiteX5" fmla="*/ 1256375 w 1785748"/>
                <a:gd name="connsiteY5" fmla="*/ 809897 h 1096962"/>
                <a:gd name="connsiteX6" fmla="*/ 1210569 w 1785748"/>
                <a:gd name="connsiteY6" fmla="*/ 790648 h 1096962"/>
                <a:gd name="connsiteX7" fmla="*/ 1152393 w 1785748"/>
                <a:gd name="connsiteY7" fmla="*/ 876406 h 1096962"/>
                <a:gd name="connsiteX8" fmla="*/ 1132682 w 1785748"/>
                <a:gd name="connsiteY8" fmla="*/ 863012 h 1096962"/>
                <a:gd name="connsiteX9" fmla="*/ 1190857 w 1785748"/>
                <a:gd name="connsiteY9" fmla="*/ 777221 h 1096962"/>
                <a:gd name="connsiteX10" fmla="*/ 1154741 w 1785748"/>
                <a:gd name="connsiteY10" fmla="*/ 740080 h 1096962"/>
                <a:gd name="connsiteX11" fmla="*/ 1107778 w 1785748"/>
                <a:gd name="connsiteY11" fmla="*/ 770540 h 1096962"/>
                <a:gd name="connsiteX12" fmla="*/ 1096963 w 1785748"/>
                <a:gd name="connsiteY12" fmla="*/ 753871 h 1096962"/>
                <a:gd name="connsiteX13" fmla="*/ 1143927 w 1785748"/>
                <a:gd name="connsiteY13" fmla="*/ 723378 h 1096962"/>
                <a:gd name="connsiteX14" fmla="*/ 1125108 w 1785748"/>
                <a:gd name="connsiteY14" fmla="*/ 677374 h 1096962"/>
                <a:gd name="connsiteX15" fmla="*/ 1081022 w 1785748"/>
                <a:gd name="connsiteY15" fmla="*/ 686634 h 1096962"/>
                <a:gd name="connsiteX16" fmla="*/ 1079004 w 1785748"/>
                <a:gd name="connsiteY16" fmla="*/ 660506 h 1096962"/>
                <a:gd name="connsiteX17" fmla="*/ 1079236 w 1785748"/>
                <a:gd name="connsiteY17" fmla="*/ 661962 h 1096962"/>
                <a:gd name="connsiteX18" fmla="*/ 1120610 w 1785748"/>
                <a:gd name="connsiteY18" fmla="*/ 653958 h 1096962"/>
                <a:gd name="connsiteX19" fmla="*/ 1121437 w 1785748"/>
                <a:gd name="connsiteY19" fmla="*/ 602133 h 1096962"/>
                <a:gd name="connsiteX20" fmla="*/ 1066668 w 1785748"/>
                <a:gd name="connsiteY20" fmla="*/ 590524 h 1096962"/>
                <a:gd name="connsiteX21" fmla="*/ 1070835 w 1785748"/>
                <a:gd name="connsiteY21" fmla="*/ 571077 h 1096962"/>
                <a:gd name="connsiteX22" fmla="*/ 1125571 w 1785748"/>
                <a:gd name="connsiteY22" fmla="*/ 582686 h 1096962"/>
                <a:gd name="connsiteX23" fmla="*/ 1144820 w 1785748"/>
                <a:gd name="connsiteY23" fmla="*/ 536913 h 1096962"/>
                <a:gd name="connsiteX24" fmla="*/ 1071695 w 1785748"/>
                <a:gd name="connsiteY24" fmla="*/ 486444 h 1096962"/>
                <a:gd name="connsiteX25" fmla="*/ 1080394 w 1785748"/>
                <a:gd name="connsiteY25" fmla="*/ 465045 h 1096962"/>
                <a:gd name="connsiteX26" fmla="*/ 1158181 w 1785748"/>
                <a:gd name="connsiteY26" fmla="*/ 517201 h 1096962"/>
                <a:gd name="connsiteX27" fmla="*/ 1195355 w 1785748"/>
                <a:gd name="connsiteY27" fmla="*/ 481086 h 1096962"/>
                <a:gd name="connsiteX28" fmla="*/ 1164862 w 1785748"/>
                <a:gd name="connsiteY28" fmla="*/ 434155 h 1096962"/>
                <a:gd name="connsiteX29" fmla="*/ 1181564 w 1785748"/>
                <a:gd name="connsiteY29" fmla="*/ 423274 h 1096962"/>
                <a:gd name="connsiteX30" fmla="*/ 1212057 w 1785748"/>
                <a:gd name="connsiteY30" fmla="*/ 470205 h 1096962"/>
                <a:gd name="connsiteX31" fmla="*/ 1258028 w 1785748"/>
                <a:gd name="connsiteY31" fmla="*/ 451453 h 1096962"/>
                <a:gd name="connsiteX32" fmla="*/ 1238548 w 1785748"/>
                <a:gd name="connsiteY32" fmla="*/ 349654 h 1096962"/>
                <a:gd name="connsiteX33" fmla="*/ 1261964 w 1785748"/>
                <a:gd name="connsiteY33" fmla="*/ 345156 h 1096962"/>
                <a:gd name="connsiteX34" fmla="*/ 1281444 w 1785748"/>
                <a:gd name="connsiteY34" fmla="*/ 446988 h 1096962"/>
                <a:gd name="connsiteX35" fmla="*/ 1333269 w 1785748"/>
                <a:gd name="connsiteY35" fmla="*/ 447715 h 1096962"/>
                <a:gd name="connsiteX36" fmla="*/ 1344911 w 1785748"/>
                <a:gd name="connsiteY36" fmla="*/ 392980 h 1096962"/>
                <a:gd name="connsiteX37" fmla="*/ 1364391 w 1785748"/>
                <a:gd name="connsiteY37" fmla="*/ 397114 h 1096962"/>
                <a:gd name="connsiteX38" fmla="*/ 1352749 w 1785748"/>
                <a:gd name="connsiteY38" fmla="*/ 451849 h 1096962"/>
                <a:gd name="connsiteX39" fmla="*/ 1398555 w 1785748"/>
                <a:gd name="connsiteY39" fmla="*/ 471131 h 1096962"/>
                <a:gd name="connsiteX40" fmla="*/ 1456763 w 1785748"/>
                <a:gd name="connsiteY40" fmla="*/ 385340 h 1096962"/>
                <a:gd name="connsiteX41" fmla="*/ 1476475 w 1785748"/>
                <a:gd name="connsiteY41" fmla="*/ 398701 h 1096962"/>
                <a:gd name="connsiteX42" fmla="*/ 1418266 w 1785748"/>
                <a:gd name="connsiteY42" fmla="*/ 484525 h 1096962"/>
                <a:gd name="connsiteX43" fmla="*/ 1454382 w 1785748"/>
                <a:gd name="connsiteY43" fmla="*/ 521699 h 1096962"/>
                <a:gd name="connsiteX44" fmla="*/ 1501313 w 1785748"/>
                <a:gd name="connsiteY44" fmla="*/ 491206 h 1096962"/>
                <a:gd name="connsiteX45" fmla="*/ 1512160 w 1785748"/>
                <a:gd name="connsiteY45" fmla="*/ 507875 h 1096962"/>
                <a:gd name="connsiteX46" fmla="*/ 1465230 w 1785748"/>
                <a:gd name="connsiteY46" fmla="*/ 538368 h 1096962"/>
                <a:gd name="connsiteX47" fmla="*/ 1483982 w 1785748"/>
                <a:gd name="connsiteY47" fmla="*/ 584373 h 1096962"/>
                <a:gd name="connsiteX48" fmla="*/ 1585748 w 1785748"/>
                <a:gd name="connsiteY48" fmla="*/ 564860 h 1096962"/>
                <a:gd name="connsiteX49" fmla="*/ 1590246 w 1785748"/>
                <a:gd name="connsiteY49" fmla="*/ 588275 h 1096962"/>
                <a:gd name="connsiteX50" fmla="*/ 1488480 w 1785748"/>
                <a:gd name="connsiteY50" fmla="*/ 607755 h 1096962"/>
                <a:gd name="connsiteX51" fmla="*/ 1487753 w 1785748"/>
                <a:gd name="connsiteY51" fmla="*/ 659613 h 1096962"/>
                <a:gd name="connsiteX52" fmla="*/ 1542422 w 1785748"/>
                <a:gd name="connsiteY52" fmla="*/ 671255 h 1096962"/>
                <a:gd name="connsiteX53" fmla="*/ 1538354 w 1785748"/>
                <a:gd name="connsiteY53" fmla="*/ 690702 h 1096962"/>
                <a:gd name="connsiteX54" fmla="*/ 1483552 w 1785748"/>
                <a:gd name="connsiteY54" fmla="*/ 679060 h 1096962"/>
                <a:gd name="connsiteX55" fmla="*/ 1464271 w 1785748"/>
                <a:gd name="connsiteY55" fmla="*/ 724833 h 1096962"/>
                <a:gd name="connsiteX56" fmla="*/ 1550095 w 1785748"/>
                <a:gd name="connsiteY56" fmla="*/ 783042 h 1096962"/>
                <a:gd name="connsiteX57" fmla="*/ 1536701 w 1785748"/>
                <a:gd name="connsiteY57" fmla="*/ 802786 h 1096962"/>
                <a:gd name="connsiteX58" fmla="*/ 1450942 w 1785748"/>
                <a:gd name="connsiteY58" fmla="*/ 744611 h 1096962"/>
                <a:gd name="connsiteX59" fmla="*/ 1413735 w 1785748"/>
                <a:gd name="connsiteY59" fmla="*/ 780660 h 1096962"/>
                <a:gd name="connsiteX60" fmla="*/ 1444262 w 1785748"/>
                <a:gd name="connsiteY60" fmla="*/ 827624 h 1096962"/>
                <a:gd name="connsiteX61" fmla="*/ 1427527 w 1785748"/>
                <a:gd name="connsiteY61" fmla="*/ 838439 h 1096962"/>
                <a:gd name="connsiteX62" fmla="*/ 1397067 w 1785748"/>
                <a:gd name="connsiteY62" fmla="*/ 791541 h 1096962"/>
                <a:gd name="connsiteX63" fmla="*/ 1351095 w 1785748"/>
                <a:gd name="connsiteY63" fmla="*/ 810294 h 1096962"/>
                <a:gd name="connsiteX64" fmla="*/ 1370575 w 1785748"/>
                <a:gd name="connsiteY64" fmla="*/ 912092 h 1096962"/>
                <a:gd name="connsiteX65" fmla="*/ 582646 w 1785748"/>
                <a:gd name="connsiteY65" fmla="*/ 977444 h 1096962"/>
                <a:gd name="connsiteX66" fmla="*/ 315483 w 1785748"/>
                <a:gd name="connsiteY66" fmla="*/ 900517 h 1096962"/>
                <a:gd name="connsiteX67" fmla="*/ 306884 w 1785748"/>
                <a:gd name="connsiteY67" fmla="*/ 727975 h 1096962"/>
                <a:gd name="connsiteX68" fmla="*/ 119427 w 1785748"/>
                <a:gd name="connsiteY68" fmla="*/ 627037 h 1096962"/>
                <a:gd name="connsiteX69" fmla="*/ 196387 w 1785748"/>
                <a:gd name="connsiteY69" fmla="*/ 359940 h 1096962"/>
                <a:gd name="connsiteX70" fmla="*/ 290976 w 1785748"/>
                <a:gd name="connsiteY70" fmla="*/ 335367 h 1096962"/>
                <a:gd name="connsiteX71" fmla="*/ 387549 w 1785748"/>
                <a:gd name="connsiteY71" fmla="*/ 119467 h 1096962"/>
                <a:gd name="connsiteX72" fmla="*/ 654712 w 1785748"/>
                <a:gd name="connsiteY72" fmla="*/ 196427 h 1096962"/>
                <a:gd name="connsiteX73" fmla="*/ 668140 w 1785748"/>
                <a:gd name="connsiteY73" fmla="*/ 226259 h 1096962"/>
                <a:gd name="connsiteX74" fmla="*/ 711201 w 1785748"/>
                <a:gd name="connsiteY74" fmla="*/ 194079 h 1096962"/>
                <a:gd name="connsiteX75" fmla="*/ 978364 w 1785748"/>
                <a:gd name="connsiteY75" fmla="*/ 271073 h 1096962"/>
                <a:gd name="connsiteX76" fmla="*/ 904446 w 1785748"/>
                <a:gd name="connsiteY76" fmla="*/ 536450 h 1096962"/>
                <a:gd name="connsiteX77" fmla="*/ 961794 w 1785748"/>
                <a:gd name="connsiteY77" fmla="*/ 601074 h 1096962"/>
                <a:gd name="connsiteX78" fmla="*/ 884833 w 1785748"/>
                <a:gd name="connsiteY78" fmla="*/ 868204 h 1096962"/>
                <a:gd name="connsiteX79" fmla="*/ 677102 w 1785748"/>
                <a:gd name="connsiteY79" fmla="*/ 857356 h 1096962"/>
                <a:gd name="connsiteX80" fmla="*/ 582646 w 1785748"/>
                <a:gd name="connsiteY80" fmla="*/ 977444 h 1096962"/>
                <a:gd name="connsiteX81" fmla="*/ 1630165 w 1785748"/>
                <a:gd name="connsiteY81" fmla="*/ 851999 h 1096962"/>
                <a:gd name="connsiteX82" fmla="*/ 1605658 w 1785748"/>
                <a:gd name="connsiteY82" fmla="*/ 769118 h 1096962"/>
                <a:gd name="connsiteX83" fmla="*/ 1785310 w 1785748"/>
                <a:gd name="connsiteY83" fmla="*/ 560229 h 1096962"/>
                <a:gd name="connsiteX84" fmla="*/ 1576157 w 1785748"/>
                <a:gd name="connsiteY84" fmla="*/ 377072 h 1096962"/>
                <a:gd name="connsiteX85" fmla="*/ 1523471 w 1785748"/>
                <a:gd name="connsiteY85" fmla="*/ 387886 h 1096962"/>
                <a:gd name="connsiteX86" fmla="*/ 1524034 w 1785748"/>
                <a:gd name="connsiteY86" fmla="*/ 355210 h 1096962"/>
                <a:gd name="connsiteX87" fmla="*/ 1314880 w 1785748"/>
                <a:gd name="connsiteY87" fmla="*/ 172086 h 1096962"/>
                <a:gd name="connsiteX88" fmla="*/ 1135758 w 1785748"/>
                <a:gd name="connsiteY88" fmla="*/ 326503 h 1096962"/>
                <a:gd name="connsiteX89" fmla="*/ 1092928 w 1785748"/>
                <a:gd name="connsiteY89" fmla="*/ 313142 h 1096962"/>
                <a:gd name="connsiteX90" fmla="*/ 1061377 w 1785748"/>
                <a:gd name="connsiteY90" fmla="*/ 225168 h 1096962"/>
                <a:gd name="connsiteX91" fmla="*/ 698335 w 1785748"/>
                <a:gd name="connsiteY91" fmla="*/ 95356 h 1096962"/>
                <a:gd name="connsiteX92" fmla="*/ 341677 w 1785748"/>
                <a:gd name="connsiteY92" fmla="*/ 36387 h 1096962"/>
                <a:gd name="connsiteX93" fmla="*/ 193146 w 1785748"/>
                <a:gd name="connsiteY93" fmla="*/ 257546 h 1096962"/>
                <a:gd name="connsiteX94" fmla="*/ 150482 w 1785748"/>
                <a:gd name="connsiteY94" fmla="*/ 276861 h 1096962"/>
                <a:gd name="connsiteX95" fmla="*/ 36414 w 1785748"/>
                <a:gd name="connsiteY95" fmla="*/ 672942 h 1096962"/>
                <a:gd name="connsiteX96" fmla="*/ 196189 w 1785748"/>
                <a:gd name="connsiteY96" fmla="*/ 807416 h 1096962"/>
                <a:gd name="connsiteX97" fmla="*/ 232437 w 1785748"/>
                <a:gd name="connsiteY97" fmla="*/ 946455 h 1096962"/>
                <a:gd name="connsiteX98" fmla="*/ 628518 w 1785748"/>
                <a:gd name="connsiteY98" fmla="*/ 1060556 h 1096962"/>
                <a:gd name="connsiteX99" fmla="*/ 721420 w 1785748"/>
                <a:gd name="connsiteY99" fmla="*/ 979462 h 1096962"/>
                <a:gd name="connsiteX100" fmla="*/ 930705 w 1785748"/>
                <a:gd name="connsiteY100" fmla="*/ 951250 h 1096962"/>
                <a:gd name="connsiteX101" fmla="*/ 947903 w 1785748"/>
                <a:gd name="connsiteY101" fmla="*/ 940899 h 1096962"/>
                <a:gd name="connsiteX102" fmla="*/ 973237 w 1785748"/>
                <a:gd name="connsiteY102" fmla="*/ 972781 h 1096962"/>
                <a:gd name="connsiteX103" fmla="*/ 1127026 w 1785748"/>
                <a:gd name="connsiteY103" fmla="*/ 1031717 h 1096962"/>
                <a:gd name="connsiteX104" fmla="*/ 1263617 w 1785748"/>
                <a:gd name="connsiteY104" fmla="*/ 963057 h 1096962"/>
                <a:gd name="connsiteX105" fmla="*/ 1447040 w 1785748"/>
                <a:gd name="connsiteY105" fmla="*/ 1061119 h 1096962"/>
                <a:gd name="connsiteX106" fmla="*/ 1630165 w 1785748"/>
                <a:gd name="connsiteY106" fmla="*/ 851999 h 109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785748" h="1096962">
                  <a:moveTo>
                    <a:pt x="1347193" y="916590"/>
                  </a:moveTo>
                  <a:lnTo>
                    <a:pt x="1327647" y="814792"/>
                  </a:lnTo>
                  <a:cubicBezTo>
                    <a:pt x="1310052" y="817007"/>
                    <a:pt x="1292655" y="816644"/>
                    <a:pt x="1275854" y="814031"/>
                  </a:cubicBezTo>
                  <a:lnTo>
                    <a:pt x="1264213" y="868767"/>
                  </a:lnTo>
                  <a:lnTo>
                    <a:pt x="1244733" y="864632"/>
                  </a:lnTo>
                  <a:lnTo>
                    <a:pt x="1256375" y="809897"/>
                  </a:lnTo>
                  <a:cubicBezTo>
                    <a:pt x="1240202" y="805531"/>
                    <a:pt x="1224856" y="799016"/>
                    <a:pt x="1210569" y="790648"/>
                  </a:cubicBezTo>
                  <a:lnTo>
                    <a:pt x="1152393" y="876406"/>
                  </a:lnTo>
                  <a:lnTo>
                    <a:pt x="1132682" y="863012"/>
                  </a:lnTo>
                  <a:lnTo>
                    <a:pt x="1190857" y="777221"/>
                  </a:lnTo>
                  <a:cubicBezTo>
                    <a:pt x="1177264" y="766671"/>
                    <a:pt x="1165027" y="754169"/>
                    <a:pt x="1154741" y="740080"/>
                  </a:cubicBezTo>
                  <a:lnTo>
                    <a:pt x="1107778" y="770540"/>
                  </a:lnTo>
                  <a:lnTo>
                    <a:pt x="1096963" y="753871"/>
                  </a:lnTo>
                  <a:lnTo>
                    <a:pt x="1143927" y="723378"/>
                  </a:lnTo>
                  <a:cubicBezTo>
                    <a:pt x="1135725" y="709256"/>
                    <a:pt x="1129408" y="693844"/>
                    <a:pt x="1125108" y="677374"/>
                  </a:cubicBezTo>
                  <a:lnTo>
                    <a:pt x="1081022" y="686634"/>
                  </a:lnTo>
                  <a:cubicBezTo>
                    <a:pt x="1080724" y="677903"/>
                    <a:pt x="1080096" y="669205"/>
                    <a:pt x="1079004" y="660506"/>
                  </a:cubicBezTo>
                  <a:cubicBezTo>
                    <a:pt x="1079071" y="660969"/>
                    <a:pt x="1079203" y="661432"/>
                    <a:pt x="1079236" y="661962"/>
                  </a:cubicBezTo>
                  <a:lnTo>
                    <a:pt x="1120610" y="653958"/>
                  </a:lnTo>
                  <a:cubicBezTo>
                    <a:pt x="1118394" y="636396"/>
                    <a:pt x="1118758" y="618967"/>
                    <a:pt x="1121437" y="602133"/>
                  </a:cubicBezTo>
                  <a:lnTo>
                    <a:pt x="1066668" y="590524"/>
                  </a:lnTo>
                  <a:lnTo>
                    <a:pt x="1070835" y="571077"/>
                  </a:lnTo>
                  <a:lnTo>
                    <a:pt x="1125571" y="582686"/>
                  </a:lnTo>
                  <a:cubicBezTo>
                    <a:pt x="1129937" y="566546"/>
                    <a:pt x="1136452" y="551134"/>
                    <a:pt x="1144820" y="536913"/>
                  </a:cubicBezTo>
                  <a:lnTo>
                    <a:pt x="1071695" y="486444"/>
                  </a:lnTo>
                  <a:cubicBezTo>
                    <a:pt x="1074903" y="479399"/>
                    <a:pt x="1077781" y="472255"/>
                    <a:pt x="1080394" y="465045"/>
                  </a:cubicBezTo>
                  <a:lnTo>
                    <a:pt x="1158181" y="517201"/>
                  </a:lnTo>
                  <a:cubicBezTo>
                    <a:pt x="1168764" y="503542"/>
                    <a:pt x="1181266" y="491372"/>
                    <a:pt x="1195355" y="481086"/>
                  </a:cubicBezTo>
                  <a:lnTo>
                    <a:pt x="1164862" y="434155"/>
                  </a:lnTo>
                  <a:lnTo>
                    <a:pt x="1181564" y="423274"/>
                  </a:lnTo>
                  <a:lnTo>
                    <a:pt x="1212057" y="470205"/>
                  </a:lnTo>
                  <a:cubicBezTo>
                    <a:pt x="1226146" y="462069"/>
                    <a:pt x="1241624" y="455719"/>
                    <a:pt x="1258028" y="451453"/>
                  </a:cubicBezTo>
                  <a:lnTo>
                    <a:pt x="1238548" y="349654"/>
                  </a:lnTo>
                  <a:lnTo>
                    <a:pt x="1261964" y="345156"/>
                  </a:lnTo>
                  <a:lnTo>
                    <a:pt x="1281444" y="446988"/>
                  </a:lnTo>
                  <a:cubicBezTo>
                    <a:pt x="1299039" y="444772"/>
                    <a:pt x="1316501" y="445103"/>
                    <a:pt x="1333269" y="447715"/>
                  </a:cubicBezTo>
                  <a:lnTo>
                    <a:pt x="1344911" y="392980"/>
                  </a:lnTo>
                  <a:lnTo>
                    <a:pt x="1364391" y="397114"/>
                  </a:lnTo>
                  <a:lnTo>
                    <a:pt x="1352749" y="451849"/>
                  </a:lnTo>
                  <a:cubicBezTo>
                    <a:pt x="1368889" y="456215"/>
                    <a:pt x="1384267" y="462730"/>
                    <a:pt x="1398555" y="471131"/>
                  </a:cubicBezTo>
                  <a:lnTo>
                    <a:pt x="1456763" y="385340"/>
                  </a:lnTo>
                  <a:lnTo>
                    <a:pt x="1476475" y="398701"/>
                  </a:lnTo>
                  <a:lnTo>
                    <a:pt x="1418266" y="484525"/>
                  </a:lnTo>
                  <a:cubicBezTo>
                    <a:pt x="1431859" y="495076"/>
                    <a:pt x="1444096" y="507577"/>
                    <a:pt x="1454382" y="521699"/>
                  </a:cubicBezTo>
                  <a:lnTo>
                    <a:pt x="1501313" y="491206"/>
                  </a:lnTo>
                  <a:lnTo>
                    <a:pt x="1512160" y="507875"/>
                  </a:lnTo>
                  <a:lnTo>
                    <a:pt x="1465230" y="538368"/>
                  </a:lnTo>
                  <a:cubicBezTo>
                    <a:pt x="1473366" y="552490"/>
                    <a:pt x="1479749" y="567902"/>
                    <a:pt x="1483982" y="584373"/>
                  </a:cubicBezTo>
                  <a:lnTo>
                    <a:pt x="1585748" y="564860"/>
                  </a:lnTo>
                  <a:lnTo>
                    <a:pt x="1590246" y="588275"/>
                  </a:lnTo>
                  <a:lnTo>
                    <a:pt x="1488480" y="607755"/>
                  </a:lnTo>
                  <a:cubicBezTo>
                    <a:pt x="1490696" y="625383"/>
                    <a:pt x="1490365" y="642812"/>
                    <a:pt x="1487753" y="659613"/>
                  </a:cubicBezTo>
                  <a:lnTo>
                    <a:pt x="1542422" y="671255"/>
                  </a:lnTo>
                  <a:lnTo>
                    <a:pt x="1538354" y="690702"/>
                  </a:lnTo>
                  <a:lnTo>
                    <a:pt x="1483552" y="679060"/>
                  </a:lnTo>
                  <a:cubicBezTo>
                    <a:pt x="1479187" y="695200"/>
                    <a:pt x="1472738" y="710612"/>
                    <a:pt x="1464271" y="724833"/>
                  </a:cubicBezTo>
                  <a:lnTo>
                    <a:pt x="1550095" y="783042"/>
                  </a:lnTo>
                  <a:lnTo>
                    <a:pt x="1536701" y="802786"/>
                  </a:lnTo>
                  <a:lnTo>
                    <a:pt x="1450942" y="744611"/>
                  </a:lnTo>
                  <a:cubicBezTo>
                    <a:pt x="1440392" y="758204"/>
                    <a:pt x="1427858" y="770375"/>
                    <a:pt x="1413735" y="780660"/>
                  </a:cubicBezTo>
                  <a:lnTo>
                    <a:pt x="1444262" y="827624"/>
                  </a:lnTo>
                  <a:lnTo>
                    <a:pt x="1427527" y="838439"/>
                  </a:lnTo>
                  <a:lnTo>
                    <a:pt x="1397067" y="791541"/>
                  </a:lnTo>
                  <a:cubicBezTo>
                    <a:pt x="1382911" y="799677"/>
                    <a:pt x="1367500" y="806060"/>
                    <a:pt x="1351095" y="810294"/>
                  </a:cubicBezTo>
                  <a:lnTo>
                    <a:pt x="1370575" y="912092"/>
                  </a:lnTo>
                  <a:close/>
                  <a:moveTo>
                    <a:pt x="582646" y="977444"/>
                  </a:moveTo>
                  <a:cubicBezTo>
                    <a:pt x="487628" y="1029997"/>
                    <a:pt x="368003" y="995535"/>
                    <a:pt x="315483" y="900517"/>
                  </a:cubicBezTo>
                  <a:cubicBezTo>
                    <a:pt x="284957" y="845285"/>
                    <a:pt x="283832" y="781818"/>
                    <a:pt x="306884" y="727975"/>
                  </a:cubicBezTo>
                  <a:cubicBezTo>
                    <a:pt x="232404" y="733796"/>
                    <a:pt x="157891" y="696655"/>
                    <a:pt x="119427" y="627037"/>
                  </a:cubicBezTo>
                  <a:cubicBezTo>
                    <a:pt x="66874" y="532018"/>
                    <a:pt x="101336" y="412426"/>
                    <a:pt x="196387" y="359940"/>
                  </a:cubicBezTo>
                  <a:cubicBezTo>
                    <a:pt x="226418" y="343304"/>
                    <a:pt x="258961" y="335400"/>
                    <a:pt x="290976" y="335367"/>
                  </a:cubicBezTo>
                  <a:cubicBezTo>
                    <a:pt x="271926" y="252056"/>
                    <a:pt x="309067" y="162858"/>
                    <a:pt x="387549" y="119467"/>
                  </a:cubicBezTo>
                  <a:cubicBezTo>
                    <a:pt x="482634" y="66914"/>
                    <a:pt x="602192" y="101409"/>
                    <a:pt x="654712" y="196427"/>
                  </a:cubicBezTo>
                  <a:cubicBezTo>
                    <a:pt x="660070" y="206151"/>
                    <a:pt x="664502" y="216106"/>
                    <a:pt x="668140" y="226259"/>
                  </a:cubicBezTo>
                  <a:cubicBezTo>
                    <a:pt x="680641" y="213890"/>
                    <a:pt x="695061" y="203042"/>
                    <a:pt x="711201" y="194079"/>
                  </a:cubicBezTo>
                  <a:cubicBezTo>
                    <a:pt x="806219" y="141559"/>
                    <a:pt x="925811" y="176021"/>
                    <a:pt x="978364" y="271073"/>
                  </a:cubicBezTo>
                  <a:cubicBezTo>
                    <a:pt x="1030288" y="365033"/>
                    <a:pt x="997116" y="483103"/>
                    <a:pt x="904446" y="536450"/>
                  </a:cubicBezTo>
                  <a:cubicBezTo>
                    <a:pt x="927431" y="552953"/>
                    <a:pt x="947209" y="574649"/>
                    <a:pt x="961794" y="601074"/>
                  </a:cubicBezTo>
                  <a:cubicBezTo>
                    <a:pt x="1014314" y="696093"/>
                    <a:pt x="979852" y="815685"/>
                    <a:pt x="884833" y="868204"/>
                  </a:cubicBezTo>
                  <a:cubicBezTo>
                    <a:pt x="817034" y="905676"/>
                    <a:pt x="736667" y="898863"/>
                    <a:pt x="677102" y="857356"/>
                  </a:cubicBezTo>
                  <a:cubicBezTo>
                    <a:pt x="663642" y="906701"/>
                    <a:pt x="630966" y="950787"/>
                    <a:pt x="582646" y="977444"/>
                  </a:cubicBezTo>
                  <a:close/>
                  <a:moveTo>
                    <a:pt x="1630165" y="851999"/>
                  </a:moveTo>
                  <a:cubicBezTo>
                    <a:pt x="1628180" y="821869"/>
                    <a:pt x="1619515" y="793790"/>
                    <a:pt x="1605658" y="769118"/>
                  </a:cubicBezTo>
                  <a:cubicBezTo>
                    <a:pt x="1712252" y="760155"/>
                    <a:pt x="1792420" y="667386"/>
                    <a:pt x="1785310" y="560229"/>
                  </a:cubicBezTo>
                  <a:cubicBezTo>
                    <a:pt x="1778166" y="451916"/>
                    <a:pt x="1684470" y="369895"/>
                    <a:pt x="1576157" y="377072"/>
                  </a:cubicBezTo>
                  <a:cubicBezTo>
                    <a:pt x="1557735" y="378328"/>
                    <a:pt x="1540107" y="382066"/>
                    <a:pt x="1523471" y="387886"/>
                  </a:cubicBezTo>
                  <a:cubicBezTo>
                    <a:pt x="1524596" y="377204"/>
                    <a:pt x="1524794" y="366290"/>
                    <a:pt x="1524034" y="355210"/>
                  </a:cubicBezTo>
                  <a:cubicBezTo>
                    <a:pt x="1516857" y="246863"/>
                    <a:pt x="1423227" y="164909"/>
                    <a:pt x="1314880" y="172086"/>
                  </a:cubicBezTo>
                  <a:cubicBezTo>
                    <a:pt x="1225352" y="178006"/>
                    <a:pt x="1153815" y="242994"/>
                    <a:pt x="1135758" y="326503"/>
                  </a:cubicBezTo>
                  <a:cubicBezTo>
                    <a:pt x="1125902" y="321906"/>
                    <a:pt x="1108208" y="315556"/>
                    <a:pt x="1092928" y="313142"/>
                  </a:cubicBezTo>
                  <a:cubicBezTo>
                    <a:pt x="1087339" y="283078"/>
                    <a:pt x="1076954" y="253346"/>
                    <a:pt x="1061377" y="225168"/>
                  </a:cubicBezTo>
                  <a:cubicBezTo>
                    <a:pt x="989542" y="95125"/>
                    <a:pt x="832810" y="41613"/>
                    <a:pt x="698335" y="95356"/>
                  </a:cubicBezTo>
                  <a:cubicBezTo>
                    <a:pt x="609567" y="-2374"/>
                    <a:pt x="462228" y="-30221"/>
                    <a:pt x="341677" y="36387"/>
                  </a:cubicBezTo>
                  <a:cubicBezTo>
                    <a:pt x="257738" y="82789"/>
                    <a:pt x="203895" y="166132"/>
                    <a:pt x="193146" y="257546"/>
                  </a:cubicBezTo>
                  <a:cubicBezTo>
                    <a:pt x="178495" y="262838"/>
                    <a:pt x="164241" y="269254"/>
                    <a:pt x="150482" y="276861"/>
                  </a:cubicBezTo>
                  <a:cubicBezTo>
                    <a:pt x="9658" y="354714"/>
                    <a:pt x="-41440" y="532117"/>
                    <a:pt x="36414" y="672942"/>
                  </a:cubicBezTo>
                  <a:cubicBezTo>
                    <a:pt x="71901" y="737269"/>
                    <a:pt x="129448" y="784331"/>
                    <a:pt x="196189" y="807416"/>
                  </a:cubicBezTo>
                  <a:cubicBezTo>
                    <a:pt x="196553" y="855504"/>
                    <a:pt x="208658" y="903427"/>
                    <a:pt x="232437" y="946455"/>
                  </a:cubicBezTo>
                  <a:cubicBezTo>
                    <a:pt x="310291" y="1087279"/>
                    <a:pt x="487694" y="1138410"/>
                    <a:pt x="628518" y="1060556"/>
                  </a:cubicBezTo>
                  <a:cubicBezTo>
                    <a:pt x="665395" y="1040184"/>
                    <a:pt x="696847" y="1012435"/>
                    <a:pt x="721420" y="979462"/>
                  </a:cubicBezTo>
                  <a:cubicBezTo>
                    <a:pt x="791105" y="996197"/>
                    <a:pt x="865916" y="987101"/>
                    <a:pt x="930705" y="951250"/>
                  </a:cubicBezTo>
                  <a:cubicBezTo>
                    <a:pt x="936659" y="948009"/>
                    <a:pt x="942347" y="944504"/>
                    <a:pt x="947903" y="940899"/>
                  </a:cubicBezTo>
                  <a:cubicBezTo>
                    <a:pt x="956965" y="953301"/>
                    <a:pt x="967549" y="966960"/>
                    <a:pt x="973237" y="972781"/>
                  </a:cubicBezTo>
                  <a:cubicBezTo>
                    <a:pt x="1011999" y="1012535"/>
                    <a:pt x="1067297" y="1035653"/>
                    <a:pt x="1127026" y="1031717"/>
                  </a:cubicBezTo>
                  <a:cubicBezTo>
                    <a:pt x="1182093" y="1028046"/>
                    <a:pt x="1230412" y="1002017"/>
                    <a:pt x="1263617" y="963057"/>
                  </a:cubicBezTo>
                  <a:cubicBezTo>
                    <a:pt x="1299865" y="1025962"/>
                    <a:pt x="1369715" y="1066245"/>
                    <a:pt x="1447040" y="1061119"/>
                  </a:cubicBezTo>
                  <a:cubicBezTo>
                    <a:pt x="1555354" y="1053975"/>
                    <a:pt x="1637375" y="960279"/>
                    <a:pt x="1630165" y="851999"/>
                  </a:cubicBezTo>
                </a:path>
              </a:pathLst>
            </a:custGeom>
            <a:solidFill>
              <a:srgbClr val="FAE38E"/>
            </a:solidFill>
            <a:ln w="8467" cap="flat">
              <a:noFill/>
              <a:prstDash val="solid"/>
              <a:miter/>
            </a:ln>
          </p:spPr>
          <p:txBody>
            <a:bodyPr rtlCol="0" anchor="ctr"/>
            <a:lstStyle/>
            <a:p>
              <a:endParaRPr lang="en-US"/>
            </a:p>
          </p:txBody>
        </p:sp>
        <p:sp>
          <p:nvSpPr>
            <p:cNvPr id="62" name="Graphic 135">
              <a:extLst>
                <a:ext uri="{FF2B5EF4-FFF2-40B4-BE49-F238E27FC236}">
                  <a16:creationId xmlns:a16="http://schemas.microsoft.com/office/drawing/2014/main" id="{35FAB569-9172-4384-B4F2-A81942009399}"/>
                </a:ext>
              </a:extLst>
            </p:cNvPr>
            <p:cNvSpPr/>
            <p:nvPr/>
          </p:nvSpPr>
          <p:spPr>
            <a:xfrm>
              <a:off x="10488736" y="728223"/>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grpSp>
      <p:grpSp>
        <p:nvGrpSpPr>
          <p:cNvPr id="63" name="!!quat 3">
            <a:extLst>
              <a:ext uri="{FF2B5EF4-FFF2-40B4-BE49-F238E27FC236}">
                <a16:creationId xmlns:a16="http://schemas.microsoft.com/office/drawing/2014/main" id="{75C23F81-3658-4589-BE99-70EBB8922083}"/>
              </a:ext>
            </a:extLst>
          </p:cNvPr>
          <p:cNvGrpSpPr/>
          <p:nvPr/>
        </p:nvGrpSpPr>
        <p:grpSpPr>
          <a:xfrm rot="2130632" flipH="1" flipV="1">
            <a:off x="10043364" y="368973"/>
            <a:ext cx="3440215" cy="1963526"/>
            <a:chOff x="6364703" y="-1759645"/>
            <a:chExt cx="9208828" cy="5169866"/>
          </a:xfrm>
        </p:grpSpPr>
        <p:pic>
          <p:nvPicPr>
            <p:cNvPr id="64" name="Graphic 135">
              <a:extLst>
                <a:ext uri="{FF2B5EF4-FFF2-40B4-BE49-F238E27FC236}">
                  <a16:creationId xmlns:a16="http://schemas.microsoft.com/office/drawing/2014/main" id="{87BB4F6D-6E9D-4C91-9C33-8B4BE945E6F6}"/>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6364703" y="-1759645"/>
              <a:ext cx="9208828" cy="5169866"/>
            </a:xfrm>
            <a:custGeom>
              <a:avLst/>
              <a:gdLst>
                <a:gd name="connsiteX0" fmla="*/ -2280 w 9772650"/>
                <a:gd name="connsiteY0" fmla="*/ -1279 h 5486398"/>
                <a:gd name="connsiteX1" fmla="*/ 9770370 w 9772650"/>
                <a:gd name="connsiteY1" fmla="*/ -1279 h 5486398"/>
                <a:gd name="connsiteX2" fmla="*/ 9770370 w 9772650"/>
                <a:gd name="connsiteY2" fmla="*/ 5485120 h 5486398"/>
                <a:gd name="connsiteX3" fmla="*/ -2280 w 9772650"/>
                <a:gd name="connsiteY3" fmla="*/ 5485120 h 5486398"/>
              </a:gdLst>
              <a:ahLst/>
              <a:cxnLst>
                <a:cxn ang="0">
                  <a:pos x="connsiteX0" y="connsiteY0"/>
                </a:cxn>
                <a:cxn ang="0">
                  <a:pos x="connsiteX1" y="connsiteY1"/>
                </a:cxn>
                <a:cxn ang="0">
                  <a:pos x="connsiteX2" y="connsiteY2"/>
                </a:cxn>
                <a:cxn ang="0">
                  <a:pos x="connsiteX3" y="connsiteY3"/>
                </a:cxn>
              </a:cxnLst>
              <a:rect l="l" t="t" r="r" b="b"/>
              <a:pathLst>
                <a:path w="9772650" h="5486398">
                  <a:moveTo>
                    <a:pt x="-2280" y="-1279"/>
                  </a:moveTo>
                  <a:lnTo>
                    <a:pt x="9770370" y="-1279"/>
                  </a:lnTo>
                  <a:lnTo>
                    <a:pt x="9770370" y="5485120"/>
                  </a:lnTo>
                  <a:lnTo>
                    <a:pt x="-2280" y="5485120"/>
                  </a:lnTo>
                  <a:close/>
                </a:path>
              </a:pathLst>
            </a:custGeom>
          </p:spPr>
        </p:pic>
        <p:sp>
          <p:nvSpPr>
            <p:cNvPr id="65" name="Graphic 135">
              <a:extLst>
                <a:ext uri="{FF2B5EF4-FFF2-40B4-BE49-F238E27FC236}">
                  <a16:creationId xmlns:a16="http://schemas.microsoft.com/office/drawing/2014/main" id="{2F7AF6D2-81BD-45A2-B67E-2D6FB1595356}"/>
                </a:ext>
              </a:extLst>
            </p:cNvPr>
            <p:cNvSpPr/>
            <p:nvPr/>
          </p:nvSpPr>
          <p:spPr>
            <a:xfrm rot="2501088">
              <a:off x="14061292" y="45540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66" name="Graphic 135">
              <a:extLst>
                <a:ext uri="{FF2B5EF4-FFF2-40B4-BE49-F238E27FC236}">
                  <a16:creationId xmlns:a16="http://schemas.microsoft.com/office/drawing/2014/main" id="{CEF27193-2488-4DC7-9502-D918CCDF6BC7}"/>
                </a:ext>
              </a:extLst>
            </p:cNvPr>
            <p:cNvSpPr/>
            <p:nvPr/>
          </p:nvSpPr>
          <p:spPr>
            <a:xfrm rot="1886683">
              <a:off x="12091282" y="-1267188"/>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67" name="Graphic 135">
              <a:extLst>
                <a:ext uri="{FF2B5EF4-FFF2-40B4-BE49-F238E27FC236}">
                  <a16:creationId xmlns:a16="http://schemas.microsoft.com/office/drawing/2014/main" id="{EE815958-4D2C-466C-B0C3-A72AF9069BDA}"/>
                </a:ext>
              </a:extLst>
            </p:cNvPr>
            <p:cNvSpPr/>
            <p:nvPr/>
          </p:nvSpPr>
          <p:spPr>
            <a:xfrm rot="2308287">
              <a:off x="13159045" y="-479889"/>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68" name="Graphic 135">
              <a:extLst>
                <a:ext uri="{FF2B5EF4-FFF2-40B4-BE49-F238E27FC236}">
                  <a16:creationId xmlns:a16="http://schemas.microsoft.com/office/drawing/2014/main" id="{DCDB9935-27D6-4EA8-8FDB-E236014DB629}"/>
                </a:ext>
              </a:extLst>
            </p:cNvPr>
            <p:cNvSpPr/>
            <p:nvPr/>
          </p:nvSpPr>
          <p:spPr>
            <a:xfrm>
              <a:off x="10900283" y="-161137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69" name="Graphic 135">
              <a:extLst>
                <a:ext uri="{FF2B5EF4-FFF2-40B4-BE49-F238E27FC236}">
                  <a16:creationId xmlns:a16="http://schemas.microsoft.com/office/drawing/2014/main" id="{451B7334-58CF-4FBB-B57E-5AB87C44B430}"/>
                </a:ext>
              </a:extLst>
            </p:cNvPr>
            <p:cNvSpPr/>
            <p:nvPr/>
          </p:nvSpPr>
          <p:spPr>
            <a:xfrm rot="20917422">
              <a:off x="9571845" y="-150295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70" name="Graphic 135">
              <a:extLst>
                <a:ext uri="{FF2B5EF4-FFF2-40B4-BE49-F238E27FC236}">
                  <a16:creationId xmlns:a16="http://schemas.microsoft.com/office/drawing/2014/main" id="{147BFD87-F7D9-49BD-AC45-7EF20F2C0099}"/>
                </a:ext>
              </a:extLst>
            </p:cNvPr>
            <p:cNvSpPr/>
            <p:nvPr/>
          </p:nvSpPr>
          <p:spPr>
            <a:xfrm rot="20138695">
              <a:off x="8445892" y="-91186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71" name="Graphic 135">
              <a:extLst>
                <a:ext uri="{FF2B5EF4-FFF2-40B4-BE49-F238E27FC236}">
                  <a16:creationId xmlns:a16="http://schemas.microsoft.com/office/drawing/2014/main" id="{EA48E59E-1087-4D37-81E9-E4A7CC2B5964}"/>
                </a:ext>
              </a:extLst>
            </p:cNvPr>
            <p:cNvSpPr/>
            <p:nvPr/>
          </p:nvSpPr>
          <p:spPr>
            <a:xfrm rot="18868577">
              <a:off x="7442034" y="-20698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72" name="Graphic 135">
              <a:extLst>
                <a:ext uri="{FF2B5EF4-FFF2-40B4-BE49-F238E27FC236}">
                  <a16:creationId xmlns:a16="http://schemas.microsoft.com/office/drawing/2014/main" id="{DCA56C80-B384-4705-931B-0D771E28DDB3}"/>
                </a:ext>
              </a:extLst>
            </p:cNvPr>
            <p:cNvSpPr/>
            <p:nvPr/>
          </p:nvSpPr>
          <p:spPr>
            <a:xfrm rot="18868577">
              <a:off x="6841485" y="760973"/>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73" name="Graphic 135">
              <a:extLst>
                <a:ext uri="{FF2B5EF4-FFF2-40B4-BE49-F238E27FC236}">
                  <a16:creationId xmlns:a16="http://schemas.microsoft.com/office/drawing/2014/main" id="{4C46F673-656D-4388-9215-7FE096234C09}"/>
                </a:ext>
              </a:extLst>
            </p:cNvPr>
            <p:cNvSpPr/>
            <p:nvPr/>
          </p:nvSpPr>
          <p:spPr>
            <a:xfrm>
              <a:off x="10595394" y="110541"/>
              <a:ext cx="1943074" cy="1194613"/>
            </a:xfrm>
            <a:custGeom>
              <a:avLst/>
              <a:gdLst>
                <a:gd name="connsiteX0" fmla="*/ 1455414 w 1943074"/>
                <a:gd name="connsiteY0" fmla="*/ 1023575 h 1194613"/>
                <a:gd name="connsiteX1" fmla="*/ 1437157 w 1943074"/>
                <a:gd name="connsiteY1" fmla="*/ 912186 h 1194613"/>
                <a:gd name="connsiteX2" fmla="*/ 1380768 w 1943074"/>
                <a:gd name="connsiteY2" fmla="*/ 909805 h 1194613"/>
                <a:gd name="connsiteX3" fmla="*/ 1366480 w 1943074"/>
                <a:gd name="connsiteY3" fmla="*/ 969071 h 1194613"/>
                <a:gd name="connsiteX4" fmla="*/ 1345413 w 1943074"/>
                <a:gd name="connsiteY4" fmla="*/ 964011 h 1194613"/>
                <a:gd name="connsiteX5" fmla="*/ 1359667 w 1943074"/>
                <a:gd name="connsiteY5" fmla="*/ 904744 h 1194613"/>
                <a:gd name="connsiteX6" fmla="*/ 1310389 w 1943074"/>
                <a:gd name="connsiteY6" fmla="*/ 882420 h 1194613"/>
                <a:gd name="connsiteX7" fmla="*/ 1244541 w 1943074"/>
                <a:gd name="connsiteY7" fmla="*/ 974065 h 1194613"/>
                <a:gd name="connsiteX8" fmla="*/ 1223440 w 1943074"/>
                <a:gd name="connsiteY8" fmla="*/ 958885 h 1194613"/>
                <a:gd name="connsiteX9" fmla="*/ 1289321 w 1943074"/>
                <a:gd name="connsiteY9" fmla="*/ 867240 h 1194613"/>
                <a:gd name="connsiteX10" fmla="*/ 1251122 w 1943074"/>
                <a:gd name="connsiteY10" fmla="*/ 825733 h 1194613"/>
                <a:gd name="connsiteX11" fmla="*/ 1199098 w 1943074"/>
                <a:gd name="connsiteY11" fmla="*/ 857516 h 1194613"/>
                <a:gd name="connsiteX12" fmla="*/ 1187821 w 1943074"/>
                <a:gd name="connsiteY12" fmla="*/ 839062 h 1194613"/>
                <a:gd name="connsiteX13" fmla="*/ 1239811 w 1943074"/>
                <a:gd name="connsiteY13" fmla="*/ 807245 h 1194613"/>
                <a:gd name="connsiteX14" fmla="*/ 1220728 w 1943074"/>
                <a:gd name="connsiteY14" fmla="*/ 756611 h 1194613"/>
                <a:gd name="connsiteX15" fmla="*/ 1172442 w 1943074"/>
                <a:gd name="connsiteY15" fmla="*/ 765375 h 1194613"/>
                <a:gd name="connsiteX16" fmla="*/ 1171020 w 1943074"/>
                <a:gd name="connsiteY16" fmla="*/ 736833 h 1194613"/>
                <a:gd name="connsiteX17" fmla="*/ 1171218 w 1943074"/>
                <a:gd name="connsiteY17" fmla="*/ 738421 h 1194613"/>
                <a:gd name="connsiteX18" fmla="*/ 1216528 w 1943074"/>
                <a:gd name="connsiteY18" fmla="*/ 730979 h 1194613"/>
                <a:gd name="connsiteX19" fmla="*/ 1218909 w 1943074"/>
                <a:gd name="connsiteY19" fmla="*/ 674557 h 1194613"/>
                <a:gd name="connsiteX20" fmla="*/ 1159676 w 1943074"/>
                <a:gd name="connsiteY20" fmla="*/ 660269 h 1194613"/>
                <a:gd name="connsiteX21" fmla="*/ 1164769 w 1943074"/>
                <a:gd name="connsiteY21" fmla="*/ 639235 h 1194613"/>
                <a:gd name="connsiteX22" fmla="*/ 1224002 w 1943074"/>
                <a:gd name="connsiteY22" fmla="*/ 653522 h 1194613"/>
                <a:gd name="connsiteX23" fmla="*/ 1246327 w 1943074"/>
                <a:gd name="connsiteY23" fmla="*/ 604244 h 1194613"/>
                <a:gd name="connsiteX24" fmla="*/ 1168241 w 1943074"/>
                <a:gd name="connsiteY24" fmla="*/ 547127 h 1194613"/>
                <a:gd name="connsiteX25" fmla="*/ 1178329 w 1943074"/>
                <a:gd name="connsiteY25" fmla="*/ 524108 h 1194613"/>
                <a:gd name="connsiteX26" fmla="*/ 1261474 w 1943074"/>
                <a:gd name="connsiteY26" fmla="*/ 583176 h 1194613"/>
                <a:gd name="connsiteX27" fmla="*/ 1303014 w 1943074"/>
                <a:gd name="connsiteY27" fmla="*/ 544977 h 1194613"/>
                <a:gd name="connsiteX28" fmla="*/ 1271197 w 1943074"/>
                <a:gd name="connsiteY28" fmla="*/ 492953 h 1194613"/>
                <a:gd name="connsiteX29" fmla="*/ 1289685 w 1943074"/>
                <a:gd name="connsiteY29" fmla="*/ 481609 h 1194613"/>
                <a:gd name="connsiteX30" fmla="*/ 1321501 w 1943074"/>
                <a:gd name="connsiteY30" fmla="*/ 533633 h 1194613"/>
                <a:gd name="connsiteX31" fmla="*/ 1372103 w 1943074"/>
                <a:gd name="connsiteY31" fmla="*/ 514583 h 1194613"/>
                <a:gd name="connsiteX32" fmla="*/ 1353913 w 1943074"/>
                <a:gd name="connsiteY32" fmla="*/ 403160 h 1194613"/>
                <a:gd name="connsiteX33" fmla="*/ 1379544 w 1943074"/>
                <a:gd name="connsiteY33" fmla="*/ 398960 h 1194613"/>
                <a:gd name="connsiteX34" fmla="*/ 1397734 w 1943074"/>
                <a:gd name="connsiteY34" fmla="*/ 510383 h 1194613"/>
                <a:gd name="connsiteX35" fmla="*/ 1454124 w 1943074"/>
                <a:gd name="connsiteY35" fmla="*/ 512731 h 1194613"/>
                <a:gd name="connsiteX36" fmla="*/ 1468411 w 1943074"/>
                <a:gd name="connsiteY36" fmla="*/ 453497 h 1194613"/>
                <a:gd name="connsiteX37" fmla="*/ 1489512 w 1943074"/>
                <a:gd name="connsiteY37" fmla="*/ 458558 h 1194613"/>
                <a:gd name="connsiteX38" fmla="*/ 1475224 w 1943074"/>
                <a:gd name="connsiteY38" fmla="*/ 517824 h 1194613"/>
                <a:gd name="connsiteX39" fmla="*/ 1524503 w 1943074"/>
                <a:gd name="connsiteY39" fmla="*/ 540149 h 1194613"/>
                <a:gd name="connsiteX40" fmla="*/ 1590417 w 1943074"/>
                <a:gd name="connsiteY40" fmla="*/ 448470 h 1194613"/>
                <a:gd name="connsiteX41" fmla="*/ 1611485 w 1943074"/>
                <a:gd name="connsiteY41" fmla="*/ 463585 h 1194613"/>
                <a:gd name="connsiteX42" fmla="*/ 1545570 w 1943074"/>
                <a:gd name="connsiteY42" fmla="*/ 555296 h 1194613"/>
                <a:gd name="connsiteX43" fmla="*/ 1583803 w 1943074"/>
                <a:gd name="connsiteY43" fmla="*/ 596869 h 1194613"/>
                <a:gd name="connsiteX44" fmla="*/ 1635793 w 1943074"/>
                <a:gd name="connsiteY44" fmla="*/ 565052 h 1194613"/>
                <a:gd name="connsiteX45" fmla="*/ 1647104 w 1943074"/>
                <a:gd name="connsiteY45" fmla="*/ 583507 h 1194613"/>
                <a:gd name="connsiteX46" fmla="*/ 1595114 w 1943074"/>
                <a:gd name="connsiteY46" fmla="*/ 615323 h 1194613"/>
                <a:gd name="connsiteX47" fmla="*/ 1614164 w 1943074"/>
                <a:gd name="connsiteY47" fmla="*/ 665958 h 1194613"/>
                <a:gd name="connsiteX48" fmla="*/ 1725553 w 1943074"/>
                <a:gd name="connsiteY48" fmla="*/ 647735 h 1194613"/>
                <a:gd name="connsiteX49" fmla="*/ 1729753 w 1943074"/>
                <a:gd name="connsiteY49" fmla="*/ 673366 h 1194613"/>
                <a:gd name="connsiteX50" fmla="*/ 1618364 w 1943074"/>
                <a:gd name="connsiteY50" fmla="*/ 691556 h 1194613"/>
                <a:gd name="connsiteX51" fmla="*/ 1616016 w 1943074"/>
                <a:gd name="connsiteY51" fmla="*/ 747979 h 1194613"/>
                <a:gd name="connsiteX52" fmla="*/ 1675216 w 1943074"/>
                <a:gd name="connsiteY52" fmla="*/ 762266 h 1194613"/>
                <a:gd name="connsiteX53" fmla="*/ 1670189 w 1943074"/>
                <a:gd name="connsiteY53" fmla="*/ 783334 h 1194613"/>
                <a:gd name="connsiteX54" fmla="*/ 1610889 w 1943074"/>
                <a:gd name="connsiteY54" fmla="*/ 769046 h 1194613"/>
                <a:gd name="connsiteX55" fmla="*/ 1588565 w 1943074"/>
                <a:gd name="connsiteY55" fmla="*/ 818325 h 1194613"/>
                <a:gd name="connsiteX56" fmla="*/ 1680276 w 1943074"/>
                <a:gd name="connsiteY56" fmla="*/ 884206 h 1194613"/>
                <a:gd name="connsiteX57" fmla="*/ 1665096 w 1943074"/>
                <a:gd name="connsiteY57" fmla="*/ 905307 h 1194613"/>
                <a:gd name="connsiteX58" fmla="*/ 1573451 w 1943074"/>
                <a:gd name="connsiteY58" fmla="*/ 839425 h 1194613"/>
                <a:gd name="connsiteX59" fmla="*/ 1531878 w 1943074"/>
                <a:gd name="connsiteY59" fmla="*/ 877591 h 1194613"/>
                <a:gd name="connsiteX60" fmla="*/ 1563694 w 1943074"/>
                <a:gd name="connsiteY60" fmla="*/ 929582 h 1194613"/>
                <a:gd name="connsiteX61" fmla="*/ 1545173 w 1943074"/>
                <a:gd name="connsiteY61" fmla="*/ 940893 h 1194613"/>
                <a:gd name="connsiteX62" fmla="*/ 1513390 w 1943074"/>
                <a:gd name="connsiteY62" fmla="*/ 888935 h 1194613"/>
                <a:gd name="connsiteX63" fmla="*/ 1462789 w 1943074"/>
                <a:gd name="connsiteY63" fmla="*/ 907985 h 1194613"/>
                <a:gd name="connsiteX64" fmla="*/ 1480979 w 1943074"/>
                <a:gd name="connsiteY64" fmla="*/ 1019408 h 1194613"/>
                <a:gd name="connsiteX65" fmla="*/ 621248 w 1943074"/>
                <a:gd name="connsiteY65" fmla="*/ 1067232 h 1194613"/>
                <a:gd name="connsiteX66" fmla="*/ 332687 w 1943074"/>
                <a:gd name="connsiteY66" fmla="*/ 975553 h 1194613"/>
                <a:gd name="connsiteX67" fmla="*/ 328421 w 1943074"/>
                <a:gd name="connsiteY67" fmla="*/ 787435 h 1194613"/>
                <a:gd name="connsiteX68" fmla="*/ 127337 w 1943074"/>
                <a:gd name="connsiteY68" fmla="*/ 671977 h 1194613"/>
                <a:gd name="connsiteX69" fmla="*/ 219016 w 1943074"/>
                <a:gd name="connsiteY69" fmla="*/ 383482 h 1194613"/>
                <a:gd name="connsiteX70" fmla="*/ 322732 w 1943074"/>
                <a:gd name="connsiteY70" fmla="*/ 359537 h 1194613"/>
                <a:gd name="connsiteX71" fmla="*/ 434287 w 1943074"/>
                <a:gd name="connsiteY71" fmla="*/ 127365 h 1194613"/>
                <a:gd name="connsiteX72" fmla="*/ 722848 w 1943074"/>
                <a:gd name="connsiteY72" fmla="*/ 219044 h 1194613"/>
                <a:gd name="connsiteX73" fmla="*/ 736574 w 1943074"/>
                <a:gd name="connsiteY73" fmla="*/ 251951 h 1194613"/>
                <a:gd name="connsiteX74" fmla="*/ 784397 w 1943074"/>
                <a:gd name="connsiteY74" fmla="*/ 218184 h 1194613"/>
                <a:gd name="connsiteX75" fmla="*/ 1072991 w 1943074"/>
                <a:gd name="connsiteY75" fmla="*/ 309928 h 1194613"/>
                <a:gd name="connsiteX76" fmla="*/ 984654 w 1943074"/>
                <a:gd name="connsiteY76" fmla="*/ 596604 h 1194613"/>
                <a:gd name="connsiteX77" fmla="*/ 1045144 w 1943074"/>
                <a:gd name="connsiteY77" fmla="*/ 668670 h 1194613"/>
                <a:gd name="connsiteX78" fmla="*/ 953499 w 1943074"/>
                <a:gd name="connsiteY78" fmla="*/ 957231 h 1194613"/>
                <a:gd name="connsiteX79" fmla="*/ 727644 w 1943074"/>
                <a:gd name="connsiteY79" fmla="*/ 939239 h 1194613"/>
                <a:gd name="connsiteX80" fmla="*/ 621248 w 1943074"/>
                <a:gd name="connsiteY80" fmla="*/ 1067232 h 1194613"/>
                <a:gd name="connsiteX81" fmla="*/ 1765406 w 1943074"/>
                <a:gd name="connsiteY81" fmla="*/ 961630 h 1194613"/>
                <a:gd name="connsiteX82" fmla="*/ 1741130 w 1943074"/>
                <a:gd name="connsiteY82" fmla="*/ 870712 h 1194613"/>
                <a:gd name="connsiteX83" fmla="*/ 1942908 w 1943074"/>
                <a:gd name="connsiteY83" fmla="*/ 648595 h 1194613"/>
                <a:gd name="connsiteX84" fmla="*/ 1720658 w 1943074"/>
                <a:gd name="connsiteY84" fmla="*/ 443013 h 1194613"/>
                <a:gd name="connsiteX85" fmla="*/ 1662946 w 1943074"/>
                <a:gd name="connsiteY85" fmla="*/ 453233 h 1194613"/>
                <a:gd name="connsiteX86" fmla="*/ 1664567 w 1943074"/>
                <a:gd name="connsiteY86" fmla="*/ 417679 h 1194613"/>
                <a:gd name="connsiteX87" fmla="*/ 1442251 w 1943074"/>
                <a:gd name="connsiteY87" fmla="*/ 212131 h 1194613"/>
                <a:gd name="connsiteX88" fmla="*/ 1242689 w 1943074"/>
                <a:gd name="connsiteY88" fmla="*/ 374916 h 1194613"/>
                <a:gd name="connsiteX89" fmla="*/ 1196453 w 1943074"/>
                <a:gd name="connsiteY89" fmla="*/ 359107 h 1194613"/>
                <a:gd name="connsiteX90" fmla="*/ 1164736 w 1943074"/>
                <a:gd name="connsiteY90" fmla="*/ 262402 h 1194613"/>
                <a:gd name="connsiteX91" fmla="*/ 773318 w 1943074"/>
                <a:gd name="connsiteY91" fmla="*/ 110333 h 1194613"/>
                <a:gd name="connsiteX92" fmla="*/ 386795 w 1943074"/>
                <a:gd name="connsiteY92" fmla="*/ 35555 h 1194613"/>
                <a:gd name="connsiteX93" fmla="*/ 218520 w 1943074"/>
                <a:gd name="connsiteY93" fmla="*/ 271927 h 1194613"/>
                <a:gd name="connsiteX94" fmla="*/ 171523 w 1943074"/>
                <a:gd name="connsiteY94" fmla="*/ 291672 h 1194613"/>
                <a:gd name="connsiteX95" fmla="*/ 35593 w 1943074"/>
                <a:gd name="connsiteY95" fmla="*/ 719503 h 1194613"/>
                <a:gd name="connsiteX96" fmla="*/ 205555 w 1943074"/>
                <a:gd name="connsiteY96" fmla="*/ 870646 h 1194613"/>
                <a:gd name="connsiteX97" fmla="*/ 240877 w 1943074"/>
                <a:gd name="connsiteY97" fmla="*/ 1023079 h 1194613"/>
                <a:gd name="connsiteX98" fmla="*/ 668708 w 1943074"/>
                <a:gd name="connsiteY98" fmla="*/ 1159042 h 1194613"/>
                <a:gd name="connsiteX99" fmla="*/ 772259 w 1943074"/>
                <a:gd name="connsiteY99" fmla="*/ 1073515 h 1194613"/>
                <a:gd name="connsiteX100" fmla="*/ 1000959 w 1943074"/>
                <a:gd name="connsiteY100" fmla="*/ 1049008 h 1194613"/>
                <a:gd name="connsiteX101" fmla="*/ 1019976 w 1943074"/>
                <a:gd name="connsiteY101" fmla="*/ 1038227 h 1194613"/>
                <a:gd name="connsiteX102" fmla="*/ 1046632 w 1943074"/>
                <a:gd name="connsiteY102" fmla="*/ 1073714 h 1194613"/>
                <a:gd name="connsiteX103" fmla="*/ 1212295 w 1943074"/>
                <a:gd name="connsiteY103" fmla="*/ 1142406 h 1194613"/>
                <a:gd name="connsiteX104" fmla="*/ 1363041 w 1943074"/>
                <a:gd name="connsiteY104" fmla="*/ 1071696 h 1194613"/>
                <a:gd name="connsiteX105" fmla="*/ 1559825 w 1943074"/>
                <a:gd name="connsiteY105" fmla="*/ 1183913 h 1194613"/>
                <a:gd name="connsiteX106" fmla="*/ 1765406 w 1943074"/>
                <a:gd name="connsiteY106" fmla="*/ 961630 h 119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43074" h="1194613">
                  <a:moveTo>
                    <a:pt x="1455414" y="1023575"/>
                  </a:moveTo>
                  <a:lnTo>
                    <a:pt x="1437157" y="912186"/>
                  </a:lnTo>
                  <a:cubicBezTo>
                    <a:pt x="1417909" y="914071"/>
                    <a:pt x="1398991" y="913178"/>
                    <a:pt x="1380768" y="909805"/>
                  </a:cubicBezTo>
                  <a:lnTo>
                    <a:pt x="1366480" y="969071"/>
                  </a:lnTo>
                  <a:lnTo>
                    <a:pt x="1345413" y="964011"/>
                  </a:lnTo>
                  <a:lnTo>
                    <a:pt x="1359667" y="904744"/>
                  </a:lnTo>
                  <a:cubicBezTo>
                    <a:pt x="1342238" y="899519"/>
                    <a:pt x="1325702" y="891945"/>
                    <a:pt x="1310389" y="882420"/>
                  </a:cubicBezTo>
                  <a:lnTo>
                    <a:pt x="1244541" y="974065"/>
                  </a:lnTo>
                  <a:lnTo>
                    <a:pt x="1223440" y="958885"/>
                  </a:lnTo>
                  <a:lnTo>
                    <a:pt x="1289321" y="867240"/>
                  </a:lnTo>
                  <a:cubicBezTo>
                    <a:pt x="1274835" y="855333"/>
                    <a:pt x="1261871" y="841377"/>
                    <a:pt x="1251122" y="825733"/>
                  </a:cubicBezTo>
                  <a:lnTo>
                    <a:pt x="1199098" y="857516"/>
                  </a:lnTo>
                  <a:lnTo>
                    <a:pt x="1187821" y="839062"/>
                  </a:lnTo>
                  <a:lnTo>
                    <a:pt x="1239811" y="807245"/>
                  </a:lnTo>
                  <a:cubicBezTo>
                    <a:pt x="1231345" y="791602"/>
                    <a:pt x="1224895" y="774635"/>
                    <a:pt x="1220728" y="756611"/>
                  </a:cubicBezTo>
                  <a:lnTo>
                    <a:pt x="1172442" y="765375"/>
                  </a:lnTo>
                  <a:cubicBezTo>
                    <a:pt x="1172376" y="755850"/>
                    <a:pt x="1171946" y="746358"/>
                    <a:pt x="1171020" y="736833"/>
                  </a:cubicBezTo>
                  <a:cubicBezTo>
                    <a:pt x="1171086" y="737362"/>
                    <a:pt x="1171185" y="737891"/>
                    <a:pt x="1171218" y="738421"/>
                  </a:cubicBezTo>
                  <a:lnTo>
                    <a:pt x="1216528" y="730979"/>
                  </a:lnTo>
                  <a:cubicBezTo>
                    <a:pt x="1214643" y="711764"/>
                    <a:pt x="1215536" y="692813"/>
                    <a:pt x="1218909" y="674557"/>
                  </a:cubicBezTo>
                  <a:lnTo>
                    <a:pt x="1159676" y="660269"/>
                  </a:lnTo>
                  <a:lnTo>
                    <a:pt x="1164769" y="639235"/>
                  </a:lnTo>
                  <a:lnTo>
                    <a:pt x="1224002" y="653522"/>
                  </a:lnTo>
                  <a:cubicBezTo>
                    <a:pt x="1229228" y="636060"/>
                    <a:pt x="1236769" y="619490"/>
                    <a:pt x="1246327" y="604244"/>
                  </a:cubicBezTo>
                  <a:lnTo>
                    <a:pt x="1168241" y="547127"/>
                  </a:lnTo>
                  <a:cubicBezTo>
                    <a:pt x="1171913" y="539586"/>
                    <a:pt x="1175253" y="531880"/>
                    <a:pt x="1178329" y="524108"/>
                  </a:cubicBezTo>
                  <a:lnTo>
                    <a:pt x="1261474" y="583176"/>
                  </a:lnTo>
                  <a:cubicBezTo>
                    <a:pt x="1273413" y="568624"/>
                    <a:pt x="1287337" y="555759"/>
                    <a:pt x="1303014" y="544977"/>
                  </a:cubicBezTo>
                  <a:lnTo>
                    <a:pt x="1271197" y="492953"/>
                  </a:lnTo>
                  <a:lnTo>
                    <a:pt x="1289685" y="481609"/>
                  </a:lnTo>
                  <a:lnTo>
                    <a:pt x="1321501" y="533633"/>
                  </a:lnTo>
                  <a:cubicBezTo>
                    <a:pt x="1337112" y="525200"/>
                    <a:pt x="1354111" y="518717"/>
                    <a:pt x="1372103" y="514583"/>
                  </a:cubicBezTo>
                  <a:lnTo>
                    <a:pt x="1353913" y="403160"/>
                  </a:lnTo>
                  <a:lnTo>
                    <a:pt x="1379544" y="398960"/>
                  </a:lnTo>
                  <a:lnTo>
                    <a:pt x="1397734" y="510383"/>
                  </a:lnTo>
                  <a:cubicBezTo>
                    <a:pt x="1416950" y="508498"/>
                    <a:pt x="1435934" y="509391"/>
                    <a:pt x="1454124" y="512731"/>
                  </a:cubicBezTo>
                  <a:lnTo>
                    <a:pt x="1468411" y="453497"/>
                  </a:lnTo>
                  <a:lnTo>
                    <a:pt x="1489512" y="458558"/>
                  </a:lnTo>
                  <a:lnTo>
                    <a:pt x="1475224" y="517824"/>
                  </a:lnTo>
                  <a:cubicBezTo>
                    <a:pt x="1492654" y="523017"/>
                    <a:pt x="1509223" y="530590"/>
                    <a:pt x="1524503" y="540149"/>
                  </a:cubicBezTo>
                  <a:lnTo>
                    <a:pt x="1590417" y="448470"/>
                  </a:lnTo>
                  <a:lnTo>
                    <a:pt x="1611485" y="463585"/>
                  </a:lnTo>
                  <a:lnTo>
                    <a:pt x="1545570" y="555296"/>
                  </a:lnTo>
                  <a:cubicBezTo>
                    <a:pt x="1560056" y="567202"/>
                    <a:pt x="1573021" y="581192"/>
                    <a:pt x="1583803" y="596869"/>
                  </a:cubicBezTo>
                  <a:lnTo>
                    <a:pt x="1635793" y="565052"/>
                  </a:lnTo>
                  <a:lnTo>
                    <a:pt x="1647104" y="583507"/>
                  </a:lnTo>
                  <a:lnTo>
                    <a:pt x="1595114" y="615323"/>
                  </a:lnTo>
                  <a:cubicBezTo>
                    <a:pt x="1603580" y="630934"/>
                    <a:pt x="1610029" y="647900"/>
                    <a:pt x="1614164" y="665958"/>
                  </a:cubicBezTo>
                  <a:lnTo>
                    <a:pt x="1725553" y="647735"/>
                  </a:lnTo>
                  <a:lnTo>
                    <a:pt x="1729753" y="673366"/>
                  </a:lnTo>
                  <a:lnTo>
                    <a:pt x="1618364" y="691556"/>
                  </a:lnTo>
                  <a:cubicBezTo>
                    <a:pt x="1620282" y="710805"/>
                    <a:pt x="1619389" y="729789"/>
                    <a:pt x="1616016" y="747979"/>
                  </a:cubicBezTo>
                  <a:lnTo>
                    <a:pt x="1675216" y="762266"/>
                  </a:lnTo>
                  <a:lnTo>
                    <a:pt x="1670189" y="783334"/>
                  </a:lnTo>
                  <a:lnTo>
                    <a:pt x="1610889" y="769046"/>
                  </a:lnTo>
                  <a:cubicBezTo>
                    <a:pt x="1605664" y="786476"/>
                    <a:pt x="1598156" y="803045"/>
                    <a:pt x="1588565" y="818325"/>
                  </a:cubicBezTo>
                  <a:lnTo>
                    <a:pt x="1680276" y="884206"/>
                  </a:lnTo>
                  <a:lnTo>
                    <a:pt x="1665096" y="905307"/>
                  </a:lnTo>
                  <a:lnTo>
                    <a:pt x="1573451" y="839425"/>
                  </a:lnTo>
                  <a:cubicBezTo>
                    <a:pt x="1561545" y="853911"/>
                    <a:pt x="1547555" y="866810"/>
                    <a:pt x="1531878" y="877591"/>
                  </a:cubicBezTo>
                  <a:lnTo>
                    <a:pt x="1563694" y="929582"/>
                  </a:lnTo>
                  <a:lnTo>
                    <a:pt x="1545173" y="940893"/>
                  </a:lnTo>
                  <a:lnTo>
                    <a:pt x="1513390" y="888935"/>
                  </a:lnTo>
                  <a:cubicBezTo>
                    <a:pt x="1497747" y="897369"/>
                    <a:pt x="1480780" y="903851"/>
                    <a:pt x="1462789" y="907985"/>
                  </a:cubicBezTo>
                  <a:lnTo>
                    <a:pt x="1480979" y="1019408"/>
                  </a:lnTo>
                  <a:close/>
                  <a:moveTo>
                    <a:pt x="621248" y="1067232"/>
                  </a:moveTo>
                  <a:cubicBezTo>
                    <a:pt x="516242" y="1121603"/>
                    <a:pt x="387059" y="1080527"/>
                    <a:pt x="332687" y="975553"/>
                  </a:cubicBezTo>
                  <a:cubicBezTo>
                    <a:pt x="301070" y="914534"/>
                    <a:pt x="301731" y="845378"/>
                    <a:pt x="328421" y="787435"/>
                  </a:cubicBezTo>
                  <a:cubicBezTo>
                    <a:pt x="247161" y="791569"/>
                    <a:pt x="167124" y="748938"/>
                    <a:pt x="127337" y="671977"/>
                  </a:cubicBezTo>
                  <a:cubicBezTo>
                    <a:pt x="72933" y="567004"/>
                    <a:pt x="114009" y="437821"/>
                    <a:pt x="219016" y="383482"/>
                  </a:cubicBezTo>
                  <a:cubicBezTo>
                    <a:pt x="252221" y="366284"/>
                    <a:pt x="287873" y="358644"/>
                    <a:pt x="322732" y="359537"/>
                  </a:cubicBezTo>
                  <a:cubicBezTo>
                    <a:pt x="304443" y="268256"/>
                    <a:pt x="347537" y="172278"/>
                    <a:pt x="434287" y="127365"/>
                  </a:cubicBezTo>
                  <a:cubicBezTo>
                    <a:pt x="539327" y="72960"/>
                    <a:pt x="668477" y="114037"/>
                    <a:pt x="722848" y="219044"/>
                  </a:cubicBezTo>
                  <a:cubicBezTo>
                    <a:pt x="728405" y="229825"/>
                    <a:pt x="732936" y="240772"/>
                    <a:pt x="736574" y="251951"/>
                  </a:cubicBezTo>
                  <a:cubicBezTo>
                    <a:pt x="750564" y="238821"/>
                    <a:pt x="766571" y="227444"/>
                    <a:pt x="784397" y="218184"/>
                  </a:cubicBezTo>
                  <a:cubicBezTo>
                    <a:pt x="889404" y="163812"/>
                    <a:pt x="1018586" y="204855"/>
                    <a:pt x="1072991" y="309928"/>
                  </a:cubicBezTo>
                  <a:cubicBezTo>
                    <a:pt x="1126735" y="413744"/>
                    <a:pt x="1087114" y="541273"/>
                    <a:pt x="984654" y="596604"/>
                  </a:cubicBezTo>
                  <a:cubicBezTo>
                    <a:pt x="1009161" y="615290"/>
                    <a:pt x="1030096" y="639500"/>
                    <a:pt x="1045144" y="668670"/>
                  </a:cubicBezTo>
                  <a:cubicBezTo>
                    <a:pt x="1099549" y="773676"/>
                    <a:pt x="1058472" y="902859"/>
                    <a:pt x="953499" y="957231"/>
                  </a:cubicBezTo>
                  <a:cubicBezTo>
                    <a:pt x="878556" y="996026"/>
                    <a:pt x="791276" y="986203"/>
                    <a:pt x="727644" y="939239"/>
                  </a:cubicBezTo>
                  <a:cubicBezTo>
                    <a:pt x="711504" y="992586"/>
                    <a:pt x="674628" y="1039616"/>
                    <a:pt x="621248" y="1067232"/>
                  </a:cubicBezTo>
                  <a:close/>
                  <a:moveTo>
                    <a:pt x="1765406" y="961630"/>
                  </a:moveTo>
                  <a:cubicBezTo>
                    <a:pt x="1764116" y="928788"/>
                    <a:pt x="1755517" y="897997"/>
                    <a:pt x="1741130" y="870712"/>
                  </a:cubicBezTo>
                  <a:cubicBezTo>
                    <a:pt x="1857481" y="864098"/>
                    <a:pt x="1947472" y="765474"/>
                    <a:pt x="1942908" y="648595"/>
                  </a:cubicBezTo>
                  <a:cubicBezTo>
                    <a:pt x="1938344" y="530458"/>
                    <a:pt x="1838795" y="438416"/>
                    <a:pt x="1720658" y="443013"/>
                  </a:cubicBezTo>
                  <a:cubicBezTo>
                    <a:pt x="1700550" y="443840"/>
                    <a:pt x="1681235" y="447379"/>
                    <a:pt x="1662946" y="453233"/>
                  </a:cubicBezTo>
                  <a:cubicBezTo>
                    <a:pt x="1664501" y="441624"/>
                    <a:pt x="1665063" y="429751"/>
                    <a:pt x="1664567" y="417679"/>
                  </a:cubicBezTo>
                  <a:cubicBezTo>
                    <a:pt x="1659936" y="299510"/>
                    <a:pt x="1560420" y="207501"/>
                    <a:pt x="1442251" y="212131"/>
                  </a:cubicBezTo>
                  <a:cubicBezTo>
                    <a:pt x="1344652" y="215902"/>
                    <a:pt x="1264814" y="284528"/>
                    <a:pt x="1242689" y="374916"/>
                  </a:cubicBezTo>
                  <a:cubicBezTo>
                    <a:pt x="1232105" y="369625"/>
                    <a:pt x="1213022" y="362183"/>
                    <a:pt x="1196453" y="359107"/>
                  </a:cubicBezTo>
                  <a:cubicBezTo>
                    <a:pt x="1191260" y="326200"/>
                    <a:pt x="1180842" y="293557"/>
                    <a:pt x="1164736" y="262402"/>
                  </a:cubicBezTo>
                  <a:cubicBezTo>
                    <a:pt x="1090355" y="118700"/>
                    <a:pt x="921319" y="55796"/>
                    <a:pt x="773318" y="110333"/>
                  </a:cubicBezTo>
                  <a:cubicBezTo>
                    <a:pt x="679589" y="1291"/>
                    <a:pt x="519979" y="-33369"/>
                    <a:pt x="386795" y="35555"/>
                  </a:cubicBezTo>
                  <a:cubicBezTo>
                    <a:pt x="294025" y="83610"/>
                    <a:pt x="232972" y="172708"/>
                    <a:pt x="218520" y="271927"/>
                  </a:cubicBezTo>
                  <a:cubicBezTo>
                    <a:pt x="202413" y="277252"/>
                    <a:pt x="186703" y="283833"/>
                    <a:pt x="171523" y="291672"/>
                  </a:cubicBezTo>
                  <a:cubicBezTo>
                    <a:pt x="15915" y="372270"/>
                    <a:pt x="-45006" y="563895"/>
                    <a:pt x="35593" y="719503"/>
                  </a:cubicBezTo>
                  <a:cubicBezTo>
                    <a:pt x="72337" y="790610"/>
                    <a:pt x="133588" y="843526"/>
                    <a:pt x="205555" y="870646"/>
                  </a:cubicBezTo>
                  <a:cubicBezTo>
                    <a:pt x="204530" y="923001"/>
                    <a:pt x="216271" y="975553"/>
                    <a:pt x="240877" y="1023079"/>
                  </a:cubicBezTo>
                  <a:cubicBezTo>
                    <a:pt x="321476" y="1178687"/>
                    <a:pt x="513100" y="1239608"/>
                    <a:pt x="668708" y="1159042"/>
                  </a:cubicBezTo>
                  <a:cubicBezTo>
                    <a:pt x="709487" y="1137942"/>
                    <a:pt x="744544" y="1108672"/>
                    <a:pt x="772259" y="1073515"/>
                  </a:cubicBezTo>
                  <a:cubicBezTo>
                    <a:pt x="847633" y="1093789"/>
                    <a:pt x="929356" y="1086083"/>
                    <a:pt x="1000959" y="1049008"/>
                  </a:cubicBezTo>
                  <a:cubicBezTo>
                    <a:pt x="1007507" y="1045635"/>
                    <a:pt x="1013824" y="1041997"/>
                    <a:pt x="1019976" y="1038227"/>
                  </a:cubicBezTo>
                  <a:cubicBezTo>
                    <a:pt x="1029501" y="1052018"/>
                    <a:pt x="1040580" y="1067165"/>
                    <a:pt x="1046632" y="1073714"/>
                  </a:cubicBezTo>
                  <a:cubicBezTo>
                    <a:pt x="1087643" y="1118098"/>
                    <a:pt x="1147174" y="1144920"/>
                    <a:pt x="1212295" y="1142406"/>
                  </a:cubicBezTo>
                  <a:cubicBezTo>
                    <a:pt x="1272355" y="1140025"/>
                    <a:pt x="1325735" y="1113170"/>
                    <a:pt x="1363041" y="1071696"/>
                  </a:cubicBezTo>
                  <a:cubicBezTo>
                    <a:pt x="1400645" y="1141249"/>
                    <a:pt x="1475489" y="1187187"/>
                    <a:pt x="1559825" y="1183913"/>
                  </a:cubicBezTo>
                  <a:cubicBezTo>
                    <a:pt x="1677961" y="1179349"/>
                    <a:pt x="1770003" y="1079766"/>
                    <a:pt x="1765406" y="961630"/>
                  </a:cubicBezTo>
                </a:path>
              </a:pathLst>
            </a:custGeom>
            <a:solidFill>
              <a:srgbClr val="FAE38E"/>
            </a:solidFill>
            <a:ln w="8467" cap="flat">
              <a:noFill/>
              <a:prstDash val="solid"/>
              <a:miter/>
            </a:ln>
          </p:spPr>
          <p:txBody>
            <a:bodyPr rtlCol="0" anchor="ctr"/>
            <a:lstStyle/>
            <a:p>
              <a:endParaRPr lang="en-US"/>
            </a:p>
          </p:txBody>
        </p:sp>
        <p:sp>
          <p:nvSpPr>
            <p:cNvPr id="74" name="Graphic 135">
              <a:extLst>
                <a:ext uri="{FF2B5EF4-FFF2-40B4-BE49-F238E27FC236}">
                  <a16:creationId xmlns:a16="http://schemas.microsoft.com/office/drawing/2014/main" id="{A7DF57F4-02D0-47AD-B3A9-B4A002D8CEDD}"/>
                </a:ext>
              </a:extLst>
            </p:cNvPr>
            <p:cNvSpPr/>
            <p:nvPr/>
          </p:nvSpPr>
          <p:spPr>
            <a:xfrm>
              <a:off x="10997585" y="450772"/>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sp>
          <p:nvSpPr>
            <p:cNvPr id="75" name="Graphic 135">
              <a:extLst>
                <a:ext uri="{FF2B5EF4-FFF2-40B4-BE49-F238E27FC236}">
                  <a16:creationId xmlns:a16="http://schemas.microsoft.com/office/drawing/2014/main" id="{37A34C54-3588-46F5-8D22-324CE299E8A3}"/>
                </a:ext>
              </a:extLst>
            </p:cNvPr>
            <p:cNvSpPr/>
            <p:nvPr/>
          </p:nvSpPr>
          <p:spPr>
            <a:xfrm flipH="1">
              <a:off x="9493765" y="453911"/>
              <a:ext cx="1785748" cy="1096962"/>
            </a:xfrm>
            <a:custGeom>
              <a:avLst/>
              <a:gdLst>
                <a:gd name="connsiteX0" fmla="*/ 1347193 w 1785748"/>
                <a:gd name="connsiteY0" fmla="*/ 916590 h 1096962"/>
                <a:gd name="connsiteX1" fmla="*/ 1327647 w 1785748"/>
                <a:gd name="connsiteY1" fmla="*/ 814792 h 1096962"/>
                <a:gd name="connsiteX2" fmla="*/ 1275854 w 1785748"/>
                <a:gd name="connsiteY2" fmla="*/ 814031 h 1096962"/>
                <a:gd name="connsiteX3" fmla="*/ 1264213 w 1785748"/>
                <a:gd name="connsiteY3" fmla="*/ 868767 h 1096962"/>
                <a:gd name="connsiteX4" fmla="*/ 1244733 w 1785748"/>
                <a:gd name="connsiteY4" fmla="*/ 864632 h 1096962"/>
                <a:gd name="connsiteX5" fmla="*/ 1256375 w 1785748"/>
                <a:gd name="connsiteY5" fmla="*/ 809897 h 1096962"/>
                <a:gd name="connsiteX6" fmla="*/ 1210569 w 1785748"/>
                <a:gd name="connsiteY6" fmla="*/ 790648 h 1096962"/>
                <a:gd name="connsiteX7" fmla="*/ 1152393 w 1785748"/>
                <a:gd name="connsiteY7" fmla="*/ 876406 h 1096962"/>
                <a:gd name="connsiteX8" fmla="*/ 1132682 w 1785748"/>
                <a:gd name="connsiteY8" fmla="*/ 863012 h 1096962"/>
                <a:gd name="connsiteX9" fmla="*/ 1190857 w 1785748"/>
                <a:gd name="connsiteY9" fmla="*/ 777221 h 1096962"/>
                <a:gd name="connsiteX10" fmla="*/ 1154741 w 1785748"/>
                <a:gd name="connsiteY10" fmla="*/ 740080 h 1096962"/>
                <a:gd name="connsiteX11" fmla="*/ 1107778 w 1785748"/>
                <a:gd name="connsiteY11" fmla="*/ 770540 h 1096962"/>
                <a:gd name="connsiteX12" fmla="*/ 1096963 w 1785748"/>
                <a:gd name="connsiteY12" fmla="*/ 753871 h 1096962"/>
                <a:gd name="connsiteX13" fmla="*/ 1143927 w 1785748"/>
                <a:gd name="connsiteY13" fmla="*/ 723378 h 1096962"/>
                <a:gd name="connsiteX14" fmla="*/ 1125108 w 1785748"/>
                <a:gd name="connsiteY14" fmla="*/ 677374 h 1096962"/>
                <a:gd name="connsiteX15" fmla="*/ 1081022 w 1785748"/>
                <a:gd name="connsiteY15" fmla="*/ 686634 h 1096962"/>
                <a:gd name="connsiteX16" fmla="*/ 1079004 w 1785748"/>
                <a:gd name="connsiteY16" fmla="*/ 660506 h 1096962"/>
                <a:gd name="connsiteX17" fmla="*/ 1079236 w 1785748"/>
                <a:gd name="connsiteY17" fmla="*/ 661962 h 1096962"/>
                <a:gd name="connsiteX18" fmla="*/ 1120610 w 1785748"/>
                <a:gd name="connsiteY18" fmla="*/ 653958 h 1096962"/>
                <a:gd name="connsiteX19" fmla="*/ 1121437 w 1785748"/>
                <a:gd name="connsiteY19" fmla="*/ 602133 h 1096962"/>
                <a:gd name="connsiteX20" fmla="*/ 1066668 w 1785748"/>
                <a:gd name="connsiteY20" fmla="*/ 590524 h 1096962"/>
                <a:gd name="connsiteX21" fmla="*/ 1070835 w 1785748"/>
                <a:gd name="connsiteY21" fmla="*/ 571077 h 1096962"/>
                <a:gd name="connsiteX22" fmla="*/ 1125571 w 1785748"/>
                <a:gd name="connsiteY22" fmla="*/ 582686 h 1096962"/>
                <a:gd name="connsiteX23" fmla="*/ 1144820 w 1785748"/>
                <a:gd name="connsiteY23" fmla="*/ 536913 h 1096962"/>
                <a:gd name="connsiteX24" fmla="*/ 1071695 w 1785748"/>
                <a:gd name="connsiteY24" fmla="*/ 486444 h 1096962"/>
                <a:gd name="connsiteX25" fmla="*/ 1080394 w 1785748"/>
                <a:gd name="connsiteY25" fmla="*/ 465045 h 1096962"/>
                <a:gd name="connsiteX26" fmla="*/ 1158181 w 1785748"/>
                <a:gd name="connsiteY26" fmla="*/ 517201 h 1096962"/>
                <a:gd name="connsiteX27" fmla="*/ 1195355 w 1785748"/>
                <a:gd name="connsiteY27" fmla="*/ 481086 h 1096962"/>
                <a:gd name="connsiteX28" fmla="*/ 1164862 w 1785748"/>
                <a:gd name="connsiteY28" fmla="*/ 434155 h 1096962"/>
                <a:gd name="connsiteX29" fmla="*/ 1181564 w 1785748"/>
                <a:gd name="connsiteY29" fmla="*/ 423274 h 1096962"/>
                <a:gd name="connsiteX30" fmla="*/ 1212057 w 1785748"/>
                <a:gd name="connsiteY30" fmla="*/ 470205 h 1096962"/>
                <a:gd name="connsiteX31" fmla="*/ 1258028 w 1785748"/>
                <a:gd name="connsiteY31" fmla="*/ 451453 h 1096962"/>
                <a:gd name="connsiteX32" fmla="*/ 1238548 w 1785748"/>
                <a:gd name="connsiteY32" fmla="*/ 349654 h 1096962"/>
                <a:gd name="connsiteX33" fmla="*/ 1261964 w 1785748"/>
                <a:gd name="connsiteY33" fmla="*/ 345156 h 1096962"/>
                <a:gd name="connsiteX34" fmla="*/ 1281444 w 1785748"/>
                <a:gd name="connsiteY34" fmla="*/ 446988 h 1096962"/>
                <a:gd name="connsiteX35" fmla="*/ 1333269 w 1785748"/>
                <a:gd name="connsiteY35" fmla="*/ 447715 h 1096962"/>
                <a:gd name="connsiteX36" fmla="*/ 1344911 w 1785748"/>
                <a:gd name="connsiteY36" fmla="*/ 392980 h 1096962"/>
                <a:gd name="connsiteX37" fmla="*/ 1364391 w 1785748"/>
                <a:gd name="connsiteY37" fmla="*/ 397114 h 1096962"/>
                <a:gd name="connsiteX38" fmla="*/ 1352749 w 1785748"/>
                <a:gd name="connsiteY38" fmla="*/ 451849 h 1096962"/>
                <a:gd name="connsiteX39" fmla="*/ 1398555 w 1785748"/>
                <a:gd name="connsiteY39" fmla="*/ 471131 h 1096962"/>
                <a:gd name="connsiteX40" fmla="*/ 1456763 w 1785748"/>
                <a:gd name="connsiteY40" fmla="*/ 385340 h 1096962"/>
                <a:gd name="connsiteX41" fmla="*/ 1476475 w 1785748"/>
                <a:gd name="connsiteY41" fmla="*/ 398701 h 1096962"/>
                <a:gd name="connsiteX42" fmla="*/ 1418266 w 1785748"/>
                <a:gd name="connsiteY42" fmla="*/ 484525 h 1096962"/>
                <a:gd name="connsiteX43" fmla="*/ 1454382 w 1785748"/>
                <a:gd name="connsiteY43" fmla="*/ 521699 h 1096962"/>
                <a:gd name="connsiteX44" fmla="*/ 1501313 w 1785748"/>
                <a:gd name="connsiteY44" fmla="*/ 491206 h 1096962"/>
                <a:gd name="connsiteX45" fmla="*/ 1512160 w 1785748"/>
                <a:gd name="connsiteY45" fmla="*/ 507875 h 1096962"/>
                <a:gd name="connsiteX46" fmla="*/ 1465230 w 1785748"/>
                <a:gd name="connsiteY46" fmla="*/ 538368 h 1096962"/>
                <a:gd name="connsiteX47" fmla="*/ 1483982 w 1785748"/>
                <a:gd name="connsiteY47" fmla="*/ 584373 h 1096962"/>
                <a:gd name="connsiteX48" fmla="*/ 1585748 w 1785748"/>
                <a:gd name="connsiteY48" fmla="*/ 564860 h 1096962"/>
                <a:gd name="connsiteX49" fmla="*/ 1590246 w 1785748"/>
                <a:gd name="connsiteY49" fmla="*/ 588275 h 1096962"/>
                <a:gd name="connsiteX50" fmla="*/ 1488480 w 1785748"/>
                <a:gd name="connsiteY50" fmla="*/ 607755 h 1096962"/>
                <a:gd name="connsiteX51" fmla="*/ 1487753 w 1785748"/>
                <a:gd name="connsiteY51" fmla="*/ 659613 h 1096962"/>
                <a:gd name="connsiteX52" fmla="*/ 1542422 w 1785748"/>
                <a:gd name="connsiteY52" fmla="*/ 671255 h 1096962"/>
                <a:gd name="connsiteX53" fmla="*/ 1538354 w 1785748"/>
                <a:gd name="connsiteY53" fmla="*/ 690702 h 1096962"/>
                <a:gd name="connsiteX54" fmla="*/ 1483552 w 1785748"/>
                <a:gd name="connsiteY54" fmla="*/ 679060 h 1096962"/>
                <a:gd name="connsiteX55" fmla="*/ 1464271 w 1785748"/>
                <a:gd name="connsiteY55" fmla="*/ 724833 h 1096962"/>
                <a:gd name="connsiteX56" fmla="*/ 1550095 w 1785748"/>
                <a:gd name="connsiteY56" fmla="*/ 783042 h 1096962"/>
                <a:gd name="connsiteX57" fmla="*/ 1536701 w 1785748"/>
                <a:gd name="connsiteY57" fmla="*/ 802786 h 1096962"/>
                <a:gd name="connsiteX58" fmla="*/ 1450942 w 1785748"/>
                <a:gd name="connsiteY58" fmla="*/ 744611 h 1096962"/>
                <a:gd name="connsiteX59" fmla="*/ 1413735 w 1785748"/>
                <a:gd name="connsiteY59" fmla="*/ 780660 h 1096962"/>
                <a:gd name="connsiteX60" fmla="*/ 1444262 w 1785748"/>
                <a:gd name="connsiteY60" fmla="*/ 827624 h 1096962"/>
                <a:gd name="connsiteX61" fmla="*/ 1427527 w 1785748"/>
                <a:gd name="connsiteY61" fmla="*/ 838439 h 1096962"/>
                <a:gd name="connsiteX62" fmla="*/ 1397067 w 1785748"/>
                <a:gd name="connsiteY62" fmla="*/ 791541 h 1096962"/>
                <a:gd name="connsiteX63" fmla="*/ 1351095 w 1785748"/>
                <a:gd name="connsiteY63" fmla="*/ 810294 h 1096962"/>
                <a:gd name="connsiteX64" fmla="*/ 1370575 w 1785748"/>
                <a:gd name="connsiteY64" fmla="*/ 912092 h 1096962"/>
                <a:gd name="connsiteX65" fmla="*/ 582646 w 1785748"/>
                <a:gd name="connsiteY65" fmla="*/ 977444 h 1096962"/>
                <a:gd name="connsiteX66" fmla="*/ 315483 w 1785748"/>
                <a:gd name="connsiteY66" fmla="*/ 900517 h 1096962"/>
                <a:gd name="connsiteX67" fmla="*/ 306884 w 1785748"/>
                <a:gd name="connsiteY67" fmla="*/ 727975 h 1096962"/>
                <a:gd name="connsiteX68" fmla="*/ 119427 w 1785748"/>
                <a:gd name="connsiteY68" fmla="*/ 627037 h 1096962"/>
                <a:gd name="connsiteX69" fmla="*/ 196387 w 1785748"/>
                <a:gd name="connsiteY69" fmla="*/ 359940 h 1096962"/>
                <a:gd name="connsiteX70" fmla="*/ 290976 w 1785748"/>
                <a:gd name="connsiteY70" fmla="*/ 335367 h 1096962"/>
                <a:gd name="connsiteX71" fmla="*/ 387549 w 1785748"/>
                <a:gd name="connsiteY71" fmla="*/ 119467 h 1096962"/>
                <a:gd name="connsiteX72" fmla="*/ 654712 w 1785748"/>
                <a:gd name="connsiteY72" fmla="*/ 196427 h 1096962"/>
                <a:gd name="connsiteX73" fmla="*/ 668140 w 1785748"/>
                <a:gd name="connsiteY73" fmla="*/ 226259 h 1096962"/>
                <a:gd name="connsiteX74" fmla="*/ 711201 w 1785748"/>
                <a:gd name="connsiteY74" fmla="*/ 194079 h 1096962"/>
                <a:gd name="connsiteX75" fmla="*/ 978364 w 1785748"/>
                <a:gd name="connsiteY75" fmla="*/ 271073 h 1096962"/>
                <a:gd name="connsiteX76" fmla="*/ 904446 w 1785748"/>
                <a:gd name="connsiteY76" fmla="*/ 536450 h 1096962"/>
                <a:gd name="connsiteX77" fmla="*/ 961794 w 1785748"/>
                <a:gd name="connsiteY77" fmla="*/ 601074 h 1096962"/>
                <a:gd name="connsiteX78" fmla="*/ 884833 w 1785748"/>
                <a:gd name="connsiteY78" fmla="*/ 868204 h 1096962"/>
                <a:gd name="connsiteX79" fmla="*/ 677102 w 1785748"/>
                <a:gd name="connsiteY79" fmla="*/ 857356 h 1096962"/>
                <a:gd name="connsiteX80" fmla="*/ 582646 w 1785748"/>
                <a:gd name="connsiteY80" fmla="*/ 977444 h 1096962"/>
                <a:gd name="connsiteX81" fmla="*/ 1630165 w 1785748"/>
                <a:gd name="connsiteY81" fmla="*/ 851999 h 1096962"/>
                <a:gd name="connsiteX82" fmla="*/ 1605658 w 1785748"/>
                <a:gd name="connsiteY82" fmla="*/ 769118 h 1096962"/>
                <a:gd name="connsiteX83" fmla="*/ 1785310 w 1785748"/>
                <a:gd name="connsiteY83" fmla="*/ 560229 h 1096962"/>
                <a:gd name="connsiteX84" fmla="*/ 1576157 w 1785748"/>
                <a:gd name="connsiteY84" fmla="*/ 377072 h 1096962"/>
                <a:gd name="connsiteX85" fmla="*/ 1523471 w 1785748"/>
                <a:gd name="connsiteY85" fmla="*/ 387886 h 1096962"/>
                <a:gd name="connsiteX86" fmla="*/ 1524034 w 1785748"/>
                <a:gd name="connsiteY86" fmla="*/ 355210 h 1096962"/>
                <a:gd name="connsiteX87" fmla="*/ 1314880 w 1785748"/>
                <a:gd name="connsiteY87" fmla="*/ 172086 h 1096962"/>
                <a:gd name="connsiteX88" fmla="*/ 1135758 w 1785748"/>
                <a:gd name="connsiteY88" fmla="*/ 326503 h 1096962"/>
                <a:gd name="connsiteX89" fmla="*/ 1092928 w 1785748"/>
                <a:gd name="connsiteY89" fmla="*/ 313142 h 1096962"/>
                <a:gd name="connsiteX90" fmla="*/ 1061377 w 1785748"/>
                <a:gd name="connsiteY90" fmla="*/ 225168 h 1096962"/>
                <a:gd name="connsiteX91" fmla="*/ 698335 w 1785748"/>
                <a:gd name="connsiteY91" fmla="*/ 95356 h 1096962"/>
                <a:gd name="connsiteX92" fmla="*/ 341677 w 1785748"/>
                <a:gd name="connsiteY92" fmla="*/ 36387 h 1096962"/>
                <a:gd name="connsiteX93" fmla="*/ 193146 w 1785748"/>
                <a:gd name="connsiteY93" fmla="*/ 257546 h 1096962"/>
                <a:gd name="connsiteX94" fmla="*/ 150482 w 1785748"/>
                <a:gd name="connsiteY94" fmla="*/ 276861 h 1096962"/>
                <a:gd name="connsiteX95" fmla="*/ 36414 w 1785748"/>
                <a:gd name="connsiteY95" fmla="*/ 672942 h 1096962"/>
                <a:gd name="connsiteX96" fmla="*/ 196189 w 1785748"/>
                <a:gd name="connsiteY96" fmla="*/ 807416 h 1096962"/>
                <a:gd name="connsiteX97" fmla="*/ 232437 w 1785748"/>
                <a:gd name="connsiteY97" fmla="*/ 946455 h 1096962"/>
                <a:gd name="connsiteX98" fmla="*/ 628518 w 1785748"/>
                <a:gd name="connsiteY98" fmla="*/ 1060556 h 1096962"/>
                <a:gd name="connsiteX99" fmla="*/ 721420 w 1785748"/>
                <a:gd name="connsiteY99" fmla="*/ 979462 h 1096962"/>
                <a:gd name="connsiteX100" fmla="*/ 930705 w 1785748"/>
                <a:gd name="connsiteY100" fmla="*/ 951250 h 1096962"/>
                <a:gd name="connsiteX101" fmla="*/ 947903 w 1785748"/>
                <a:gd name="connsiteY101" fmla="*/ 940899 h 1096962"/>
                <a:gd name="connsiteX102" fmla="*/ 973237 w 1785748"/>
                <a:gd name="connsiteY102" fmla="*/ 972781 h 1096962"/>
                <a:gd name="connsiteX103" fmla="*/ 1127026 w 1785748"/>
                <a:gd name="connsiteY103" fmla="*/ 1031717 h 1096962"/>
                <a:gd name="connsiteX104" fmla="*/ 1263617 w 1785748"/>
                <a:gd name="connsiteY104" fmla="*/ 963057 h 1096962"/>
                <a:gd name="connsiteX105" fmla="*/ 1447040 w 1785748"/>
                <a:gd name="connsiteY105" fmla="*/ 1061119 h 1096962"/>
                <a:gd name="connsiteX106" fmla="*/ 1630165 w 1785748"/>
                <a:gd name="connsiteY106" fmla="*/ 851999 h 109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785748" h="1096962">
                  <a:moveTo>
                    <a:pt x="1347193" y="916590"/>
                  </a:moveTo>
                  <a:lnTo>
                    <a:pt x="1327647" y="814792"/>
                  </a:lnTo>
                  <a:cubicBezTo>
                    <a:pt x="1310052" y="817007"/>
                    <a:pt x="1292655" y="816644"/>
                    <a:pt x="1275854" y="814031"/>
                  </a:cubicBezTo>
                  <a:lnTo>
                    <a:pt x="1264213" y="868767"/>
                  </a:lnTo>
                  <a:lnTo>
                    <a:pt x="1244733" y="864632"/>
                  </a:lnTo>
                  <a:lnTo>
                    <a:pt x="1256375" y="809897"/>
                  </a:lnTo>
                  <a:cubicBezTo>
                    <a:pt x="1240202" y="805531"/>
                    <a:pt x="1224856" y="799016"/>
                    <a:pt x="1210569" y="790648"/>
                  </a:cubicBezTo>
                  <a:lnTo>
                    <a:pt x="1152393" y="876406"/>
                  </a:lnTo>
                  <a:lnTo>
                    <a:pt x="1132682" y="863012"/>
                  </a:lnTo>
                  <a:lnTo>
                    <a:pt x="1190857" y="777221"/>
                  </a:lnTo>
                  <a:cubicBezTo>
                    <a:pt x="1177264" y="766671"/>
                    <a:pt x="1165027" y="754169"/>
                    <a:pt x="1154741" y="740080"/>
                  </a:cubicBezTo>
                  <a:lnTo>
                    <a:pt x="1107778" y="770540"/>
                  </a:lnTo>
                  <a:lnTo>
                    <a:pt x="1096963" y="753871"/>
                  </a:lnTo>
                  <a:lnTo>
                    <a:pt x="1143927" y="723378"/>
                  </a:lnTo>
                  <a:cubicBezTo>
                    <a:pt x="1135725" y="709256"/>
                    <a:pt x="1129408" y="693844"/>
                    <a:pt x="1125108" y="677374"/>
                  </a:cubicBezTo>
                  <a:lnTo>
                    <a:pt x="1081022" y="686634"/>
                  </a:lnTo>
                  <a:cubicBezTo>
                    <a:pt x="1080724" y="677903"/>
                    <a:pt x="1080096" y="669205"/>
                    <a:pt x="1079004" y="660506"/>
                  </a:cubicBezTo>
                  <a:cubicBezTo>
                    <a:pt x="1079071" y="660969"/>
                    <a:pt x="1079203" y="661432"/>
                    <a:pt x="1079236" y="661962"/>
                  </a:cubicBezTo>
                  <a:lnTo>
                    <a:pt x="1120610" y="653958"/>
                  </a:lnTo>
                  <a:cubicBezTo>
                    <a:pt x="1118394" y="636396"/>
                    <a:pt x="1118758" y="618967"/>
                    <a:pt x="1121437" y="602133"/>
                  </a:cubicBezTo>
                  <a:lnTo>
                    <a:pt x="1066668" y="590524"/>
                  </a:lnTo>
                  <a:lnTo>
                    <a:pt x="1070835" y="571077"/>
                  </a:lnTo>
                  <a:lnTo>
                    <a:pt x="1125571" y="582686"/>
                  </a:lnTo>
                  <a:cubicBezTo>
                    <a:pt x="1129937" y="566546"/>
                    <a:pt x="1136452" y="551134"/>
                    <a:pt x="1144820" y="536913"/>
                  </a:cubicBezTo>
                  <a:lnTo>
                    <a:pt x="1071695" y="486444"/>
                  </a:lnTo>
                  <a:cubicBezTo>
                    <a:pt x="1074903" y="479399"/>
                    <a:pt x="1077781" y="472255"/>
                    <a:pt x="1080394" y="465045"/>
                  </a:cubicBezTo>
                  <a:lnTo>
                    <a:pt x="1158181" y="517201"/>
                  </a:lnTo>
                  <a:cubicBezTo>
                    <a:pt x="1168764" y="503542"/>
                    <a:pt x="1181266" y="491372"/>
                    <a:pt x="1195355" y="481086"/>
                  </a:cubicBezTo>
                  <a:lnTo>
                    <a:pt x="1164862" y="434155"/>
                  </a:lnTo>
                  <a:lnTo>
                    <a:pt x="1181564" y="423274"/>
                  </a:lnTo>
                  <a:lnTo>
                    <a:pt x="1212057" y="470205"/>
                  </a:lnTo>
                  <a:cubicBezTo>
                    <a:pt x="1226146" y="462069"/>
                    <a:pt x="1241624" y="455719"/>
                    <a:pt x="1258028" y="451453"/>
                  </a:cubicBezTo>
                  <a:lnTo>
                    <a:pt x="1238548" y="349654"/>
                  </a:lnTo>
                  <a:lnTo>
                    <a:pt x="1261964" y="345156"/>
                  </a:lnTo>
                  <a:lnTo>
                    <a:pt x="1281444" y="446988"/>
                  </a:lnTo>
                  <a:cubicBezTo>
                    <a:pt x="1299039" y="444772"/>
                    <a:pt x="1316501" y="445103"/>
                    <a:pt x="1333269" y="447715"/>
                  </a:cubicBezTo>
                  <a:lnTo>
                    <a:pt x="1344911" y="392980"/>
                  </a:lnTo>
                  <a:lnTo>
                    <a:pt x="1364391" y="397114"/>
                  </a:lnTo>
                  <a:lnTo>
                    <a:pt x="1352749" y="451849"/>
                  </a:lnTo>
                  <a:cubicBezTo>
                    <a:pt x="1368889" y="456215"/>
                    <a:pt x="1384267" y="462730"/>
                    <a:pt x="1398555" y="471131"/>
                  </a:cubicBezTo>
                  <a:lnTo>
                    <a:pt x="1456763" y="385340"/>
                  </a:lnTo>
                  <a:lnTo>
                    <a:pt x="1476475" y="398701"/>
                  </a:lnTo>
                  <a:lnTo>
                    <a:pt x="1418266" y="484525"/>
                  </a:lnTo>
                  <a:cubicBezTo>
                    <a:pt x="1431859" y="495076"/>
                    <a:pt x="1444096" y="507577"/>
                    <a:pt x="1454382" y="521699"/>
                  </a:cubicBezTo>
                  <a:lnTo>
                    <a:pt x="1501313" y="491206"/>
                  </a:lnTo>
                  <a:lnTo>
                    <a:pt x="1512160" y="507875"/>
                  </a:lnTo>
                  <a:lnTo>
                    <a:pt x="1465230" y="538368"/>
                  </a:lnTo>
                  <a:cubicBezTo>
                    <a:pt x="1473366" y="552490"/>
                    <a:pt x="1479749" y="567902"/>
                    <a:pt x="1483982" y="584373"/>
                  </a:cubicBezTo>
                  <a:lnTo>
                    <a:pt x="1585748" y="564860"/>
                  </a:lnTo>
                  <a:lnTo>
                    <a:pt x="1590246" y="588275"/>
                  </a:lnTo>
                  <a:lnTo>
                    <a:pt x="1488480" y="607755"/>
                  </a:lnTo>
                  <a:cubicBezTo>
                    <a:pt x="1490696" y="625383"/>
                    <a:pt x="1490365" y="642812"/>
                    <a:pt x="1487753" y="659613"/>
                  </a:cubicBezTo>
                  <a:lnTo>
                    <a:pt x="1542422" y="671255"/>
                  </a:lnTo>
                  <a:lnTo>
                    <a:pt x="1538354" y="690702"/>
                  </a:lnTo>
                  <a:lnTo>
                    <a:pt x="1483552" y="679060"/>
                  </a:lnTo>
                  <a:cubicBezTo>
                    <a:pt x="1479187" y="695200"/>
                    <a:pt x="1472738" y="710612"/>
                    <a:pt x="1464271" y="724833"/>
                  </a:cubicBezTo>
                  <a:lnTo>
                    <a:pt x="1550095" y="783042"/>
                  </a:lnTo>
                  <a:lnTo>
                    <a:pt x="1536701" y="802786"/>
                  </a:lnTo>
                  <a:lnTo>
                    <a:pt x="1450942" y="744611"/>
                  </a:lnTo>
                  <a:cubicBezTo>
                    <a:pt x="1440392" y="758204"/>
                    <a:pt x="1427858" y="770375"/>
                    <a:pt x="1413735" y="780660"/>
                  </a:cubicBezTo>
                  <a:lnTo>
                    <a:pt x="1444262" y="827624"/>
                  </a:lnTo>
                  <a:lnTo>
                    <a:pt x="1427527" y="838439"/>
                  </a:lnTo>
                  <a:lnTo>
                    <a:pt x="1397067" y="791541"/>
                  </a:lnTo>
                  <a:cubicBezTo>
                    <a:pt x="1382911" y="799677"/>
                    <a:pt x="1367500" y="806060"/>
                    <a:pt x="1351095" y="810294"/>
                  </a:cubicBezTo>
                  <a:lnTo>
                    <a:pt x="1370575" y="912092"/>
                  </a:lnTo>
                  <a:close/>
                  <a:moveTo>
                    <a:pt x="582646" y="977444"/>
                  </a:moveTo>
                  <a:cubicBezTo>
                    <a:pt x="487628" y="1029997"/>
                    <a:pt x="368003" y="995535"/>
                    <a:pt x="315483" y="900517"/>
                  </a:cubicBezTo>
                  <a:cubicBezTo>
                    <a:pt x="284957" y="845285"/>
                    <a:pt x="283832" y="781818"/>
                    <a:pt x="306884" y="727975"/>
                  </a:cubicBezTo>
                  <a:cubicBezTo>
                    <a:pt x="232404" y="733796"/>
                    <a:pt x="157891" y="696655"/>
                    <a:pt x="119427" y="627037"/>
                  </a:cubicBezTo>
                  <a:cubicBezTo>
                    <a:pt x="66874" y="532018"/>
                    <a:pt x="101336" y="412426"/>
                    <a:pt x="196387" y="359940"/>
                  </a:cubicBezTo>
                  <a:cubicBezTo>
                    <a:pt x="226418" y="343304"/>
                    <a:pt x="258961" y="335400"/>
                    <a:pt x="290976" y="335367"/>
                  </a:cubicBezTo>
                  <a:cubicBezTo>
                    <a:pt x="271926" y="252056"/>
                    <a:pt x="309067" y="162858"/>
                    <a:pt x="387549" y="119467"/>
                  </a:cubicBezTo>
                  <a:cubicBezTo>
                    <a:pt x="482634" y="66914"/>
                    <a:pt x="602192" y="101409"/>
                    <a:pt x="654712" y="196427"/>
                  </a:cubicBezTo>
                  <a:cubicBezTo>
                    <a:pt x="660070" y="206151"/>
                    <a:pt x="664502" y="216106"/>
                    <a:pt x="668140" y="226259"/>
                  </a:cubicBezTo>
                  <a:cubicBezTo>
                    <a:pt x="680641" y="213890"/>
                    <a:pt x="695061" y="203042"/>
                    <a:pt x="711201" y="194079"/>
                  </a:cubicBezTo>
                  <a:cubicBezTo>
                    <a:pt x="806219" y="141559"/>
                    <a:pt x="925811" y="176021"/>
                    <a:pt x="978364" y="271073"/>
                  </a:cubicBezTo>
                  <a:cubicBezTo>
                    <a:pt x="1030288" y="365033"/>
                    <a:pt x="997116" y="483103"/>
                    <a:pt x="904446" y="536450"/>
                  </a:cubicBezTo>
                  <a:cubicBezTo>
                    <a:pt x="927431" y="552953"/>
                    <a:pt x="947209" y="574649"/>
                    <a:pt x="961794" y="601074"/>
                  </a:cubicBezTo>
                  <a:cubicBezTo>
                    <a:pt x="1014314" y="696093"/>
                    <a:pt x="979852" y="815685"/>
                    <a:pt x="884833" y="868204"/>
                  </a:cubicBezTo>
                  <a:cubicBezTo>
                    <a:pt x="817034" y="905676"/>
                    <a:pt x="736667" y="898863"/>
                    <a:pt x="677102" y="857356"/>
                  </a:cubicBezTo>
                  <a:cubicBezTo>
                    <a:pt x="663642" y="906701"/>
                    <a:pt x="630966" y="950787"/>
                    <a:pt x="582646" y="977444"/>
                  </a:cubicBezTo>
                  <a:close/>
                  <a:moveTo>
                    <a:pt x="1630165" y="851999"/>
                  </a:moveTo>
                  <a:cubicBezTo>
                    <a:pt x="1628180" y="821869"/>
                    <a:pt x="1619515" y="793790"/>
                    <a:pt x="1605658" y="769118"/>
                  </a:cubicBezTo>
                  <a:cubicBezTo>
                    <a:pt x="1712252" y="760155"/>
                    <a:pt x="1792420" y="667386"/>
                    <a:pt x="1785310" y="560229"/>
                  </a:cubicBezTo>
                  <a:cubicBezTo>
                    <a:pt x="1778166" y="451916"/>
                    <a:pt x="1684470" y="369895"/>
                    <a:pt x="1576157" y="377072"/>
                  </a:cubicBezTo>
                  <a:cubicBezTo>
                    <a:pt x="1557735" y="378328"/>
                    <a:pt x="1540107" y="382066"/>
                    <a:pt x="1523471" y="387886"/>
                  </a:cubicBezTo>
                  <a:cubicBezTo>
                    <a:pt x="1524596" y="377204"/>
                    <a:pt x="1524794" y="366290"/>
                    <a:pt x="1524034" y="355210"/>
                  </a:cubicBezTo>
                  <a:cubicBezTo>
                    <a:pt x="1516857" y="246863"/>
                    <a:pt x="1423227" y="164909"/>
                    <a:pt x="1314880" y="172086"/>
                  </a:cubicBezTo>
                  <a:cubicBezTo>
                    <a:pt x="1225352" y="178006"/>
                    <a:pt x="1153815" y="242994"/>
                    <a:pt x="1135758" y="326503"/>
                  </a:cubicBezTo>
                  <a:cubicBezTo>
                    <a:pt x="1125902" y="321906"/>
                    <a:pt x="1108208" y="315556"/>
                    <a:pt x="1092928" y="313142"/>
                  </a:cubicBezTo>
                  <a:cubicBezTo>
                    <a:pt x="1087339" y="283078"/>
                    <a:pt x="1076954" y="253346"/>
                    <a:pt x="1061377" y="225168"/>
                  </a:cubicBezTo>
                  <a:cubicBezTo>
                    <a:pt x="989542" y="95125"/>
                    <a:pt x="832810" y="41613"/>
                    <a:pt x="698335" y="95356"/>
                  </a:cubicBezTo>
                  <a:cubicBezTo>
                    <a:pt x="609567" y="-2374"/>
                    <a:pt x="462228" y="-30221"/>
                    <a:pt x="341677" y="36387"/>
                  </a:cubicBezTo>
                  <a:cubicBezTo>
                    <a:pt x="257738" y="82789"/>
                    <a:pt x="203895" y="166132"/>
                    <a:pt x="193146" y="257546"/>
                  </a:cubicBezTo>
                  <a:cubicBezTo>
                    <a:pt x="178495" y="262838"/>
                    <a:pt x="164241" y="269254"/>
                    <a:pt x="150482" y="276861"/>
                  </a:cubicBezTo>
                  <a:cubicBezTo>
                    <a:pt x="9658" y="354714"/>
                    <a:pt x="-41440" y="532117"/>
                    <a:pt x="36414" y="672942"/>
                  </a:cubicBezTo>
                  <a:cubicBezTo>
                    <a:pt x="71901" y="737269"/>
                    <a:pt x="129448" y="784331"/>
                    <a:pt x="196189" y="807416"/>
                  </a:cubicBezTo>
                  <a:cubicBezTo>
                    <a:pt x="196553" y="855504"/>
                    <a:pt x="208658" y="903427"/>
                    <a:pt x="232437" y="946455"/>
                  </a:cubicBezTo>
                  <a:cubicBezTo>
                    <a:pt x="310291" y="1087279"/>
                    <a:pt x="487694" y="1138410"/>
                    <a:pt x="628518" y="1060556"/>
                  </a:cubicBezTo>
                  <a:cubicBezTo>
                    <a:pt x="665395" y="1040184"/>
                    <a:pt x="696847" y="1012435"/>
                    <a:pt x="721420" y="979462"/>
                  </a:cubicBezTo>
                  <a:cubicBezTo>
                    <a:pt x="791105" y="996197"/>
                    <a:pt x="865916" y="987101"/>
                    <a:pt x="930705" y="951250"/>
                  </a:cubicBezTo>
                  <a:cubicBezTo>
                    <a:pt x="936659" y="948009"/>
                    <a:pt x="942347" y="944504"/>
                    <a:pt x="947903" y="940899"/>
                  </a:cubicBezTo>
                  <a:cubicBezTo>
                    <a:pt x="956965" y="953301"/>
                    <a:pt x="967549" y="966960"/>
                    <a:pt x="973237" y="972781"/>
                  </a:cubicBezTo>
                  <a:cubicBezTo>
                    <a:pt x="1011999" y="1012535"/>
                    <a:pt x="1067297" y="1035653"/>
                    <a:pt x="1127026" y="1031717"/>
                  </a:cubicBezTo>
                  <a:cubicBezTo>
                    <a:pt x="1182093" y="1028046"/>
                    <a:pt x="1230412" y="1002017"/>
                    <a:pt x="1263617" y="963057"/>
                  </a:cubicBezTo>
                  <a:cubicBezTo>
                    <a:pt x="1299865" y="1025962"/>
                    <a:pt x="1369715" y="1066245"/>
                    <a:pt x="1447040" y="1061119"/>
                  </a:cubicBezTo>
                  <a:cubicBezTo>
                    <a:pt x="1555354" y="1053975"/>
                    <a:pt x="1637375" y="960279"/>
                    <a:pt x="1630165" y="851999"/>
                  </a:cubicBezTo>
                </a:path>
              </a:pathLst>
            </a:custGeom>
            <a:solidFill>
              <a:srgbClr val="FAE38E"/>
            </a:solidFill>
            <a:ln w="8467" cap="flat">
              <a:noFill/>
              <a:prstDash val="solid"/>
              <a:miter/>
            </a:ln>
          </p:spPr>
          <p:txBody>
            <a:bodyPr rtlCol="0" anchor="ctr"/>
            <a:lstStyle/>
            <a:p>
              <a:endParaRPr lang="en-US"/>
            </a:p>
          </p:txBody>
        </p:sp>
        <p:sp>
          <p:nvSpPr>
            <p:cNvPr id="76" name="Graphic 135">
              <a:extLst>
                <a:ext uri="{FF2B5EF4-FFF2-40B4-BE49-F238E27FC236}">
                  <a16:creationId xmlns:a16="http://schemas.microsoft.com/office/drawing/2014/main" id="{16E5BD09-9303-4EF4-B95B-1768BEF5E610}"/>
                </a:ext>
              </a:extLst>
            </p:cNvPr>
            <p:cNvSpPr/>
            <p:nvPr/>
          </p:nvSpPr>
          <p:spPr>
            <a:xfrm>
              <a:off x="10488736" y="728223"/>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grpSp>
      <p:sp>
        <p:nvSpPr>
          <p:cNvPr id="3" name="Rectangle: Rounded Corners 2">
            <a:extLst>
              <a:ext uri="{FF2B5EF4-FFF2-40B4-BE49-F238E27FC236}">
                <a16:creationId xmlns:a16="http://schemas.microsoft.com/office/drawing/2014/main" id="{2D106B28-2B7A-4EE8-B6CC-C3B2BA3B3906}"/>
              </a:ext>
            </a:extLst>
          </p:cNvPr>
          <p:cNvSpPr/>
          <p:nvPr/>
        </p:nvSpPr>
        <p:spPr>
          <a:xfrm>
            <a:off x="2888641" y="962857"/>
            <a:ext cx="6629400" cy="978949"/>
          </a:xfrm>
          <a:prstGeom prst="roundRect">
            <a:avLst/>
          </a:prstGeom>
          <a:solidFill>
            <a:srgbClr val="34070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65047A79-1999-4415-8E89-1F9A9D51C5B0}"/>
              </a:ext>
            </a:extLst>
          </p:cNvPr>
          <p:cNvSpPr/>
          <p:nvPr/>
        </p:nvSpPr>
        <p:spPr>
          <a:xfrm>
            <a:off x="2944789" y="899904"/>
            <a:ext cx="6629400" cy="978949"/>
          </a:xfrm>
          <a:prstGeom prst="roundRect">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44BEB51D-A80A-485C-B341-4CFDDD76C7A5}"/>
              </a:ext>
            </a:extLst>
          </p:cNvPr>
          <p:cNvSpPr/>
          <p:nvPr/>
        </p:nvSpPr>
        <p:spPr>
          <a:xfrm>
            <a:off x="2798587" y="858426"/>
            <a:ext cx="6629400" cy="978949"/>
          </a:xfrm>
          <a:prstGeom prst="roundRect">
            <a:avLst/>
          </a:prstGeom>
          <a:no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BD42A43-FAB2-4DC8-989A-6AFFD24DE1BA}"/>
              </a:ext>
            </a:extLst>
          </p:cNvPr>
          <p:cNvSpPr txBox="1"/>
          <p:nvPr/>
        </p:nvSpPr>
        <p:spPr>
          <a:xfrm>
            <a:off x="3629568" y="823142"/>
            <a:ext cx="496743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spc="300" noProof="0">
                <a:solidFill>
                  <a:prstClr val="white"/>
                </a:solidFill>
                <a:latin typeface="UTM Iron Gothic" panose="02040603050506020204" pitchFamily="18" charset="0"/>
              </a:rPr>
              <a:t>Luyện đọc từ</a:t>
            </a:r>
            <a:endParaRPr kumimoji="0" lang="en-US" sz="6000" b="0" i="0" u="none" strike="noStrike" kern="1200" cap="none" spc="300" normalizeH="0" baseline="0" noProof="0" dirty="0">
              <a:ln>
                <a:noFill/>
              </a:ln>
              <a:solidFill>
                <a:prstClr val="white"/>
              </a:solidFill>
              <a:effectLst/>
              <a:uLnTx/>
              <a:uFillTx/>
              <a:latin typeface="UTM Iron Gothic" panose="02040603050506020204" pitchFamily="18" charset="0"/>
            </a:endParaRPr>
          </a:p>
        </p:txBody>
      </p:sp>
      <p:sp>
        <p:nvSpPr>
          <p:cNvPr id="77" name="nama">
            <a:extLst>
              <a:ext uri="{FF2B5EF4-FFF2-40B4-BE49-F238E27FC236}">
                <a16:creationId xmlns:a16="http://schemas.microsoft.com/office/drawing/2014/main" id="{5F6E8666-8475-40CC-838D-DA998A599151}"/>
              </a:ext>
            </a:extLst>
          </p:cNvPr>
          <p:cNvSpPr txBox="1"/>
          <p:nvPr/>
        </p:nvSpPr>
        <p:spPr>
          <a:xfrm>
            <a:off x="3946965" y="3009848"/>
            <a:ext cx="5014344" cy="830997"/>
          </a:xfrm>
          <a:prstGeom prst="rect">
            <a:avLst/>
          </a:prstGeom>
          <a:noFill/>
        </p:spPr>
        <p:txBody>
          <a:bodyPr wrap="square">
            <a:spAutoFit/>
          </a:bodyPr>
          <a:lstStyle/>
          <a:p>
            <a:pPr lvl="0">
              <a:defRPr/>
            </a:pPr>
            <a:r>
              <a:rPr lang="en-US" sz="4800" b="1" spc="300">
                <a:solidFill>
                  <a:srgbClr val="002060"/>
                </a:solidFill>
                <a:latin typeface="Tahoma" panose="020B0604030504040204" pitchFamily="34" charset="0"/>
                <a:ea typeface="Tahoma" panose="020B0604030504040204" pitchFamily="34" charset="0"/>
                <a:cs typeface="Tahoma" panose="020B0604030504040204" pitchFamily="34" charset="0"/>
              </a:rPr>
              <a:t>quả núc nác</a:t>
            </a:r>
          </a:p>
        </p:txBody>
      </p:sp>
      <p:sp>
        <p:nvSpPr>
          <p:cNvPr id="78" name="nama">
            <a:extLst>
              <a:ext uri="{FF2B5EF4-FFF2-40B4-BE49-F238E27FC236}">
                <a16:creationId xmlns:a16="http://schemas.microsoft.com/office/drawing/2014/main" id="{FEBACBDC-B364-4901-B74F-EA3148A584F3}"/>
              </a:ext>
            </a:extLst>
          </p:cNvPr>
          <p:cNvSpPr txBox="1"/>
          <p:nvPr/>
        </p:nvSpPr>
        <p:spPr>
          <a:xfrm>
            <a:off x="3946965" y="3930525"/>
            <a:ext cx="5014344" cy="830997"/>
          </a:xfrm>
          <a:prstGeom prst="rect">
            <a:avLst/>
          </a:prstGeom>
          <a:noFill/>
        </p:spPr>
        <p:txBody>
          <a:bodyPr wrap="square">
            <a:spAutoFit/>
          </a:bodyPr>
          <a:lstStyle/>
          <a:p>
            <a:pPr lvl="0">
              <a:defRPr/>
            </a:pPr>
            <a:r>
              <a:rPr lang="en-US" sz="4800" b="1" spc="300">
                <a:solidFill>
                  <a:srgbClr val="002060"/>
                </a:solidFill>
                <a:latin typeface="Tahoma" panose="020B0604030504040204" pitchFamily="34" charset="0"/>
                <a:ea typeface="Tahoma" panose="020B0604030504040204" pitchFamily="34" charset="0"/>
                <a:cs typeface="Tahoma" panose="020B0604030504040204" pitchFamily="34" charset="0"/>
              </a:rPr>
              <a:t>quật túi bụi</a:t>
            </a:r>
          </a:p>
        </p:txBody>
      </p:sp>
      <p:sp>
        <p:nvSpPr>
          <p:cNvPr id="79" name="nama">
            <a:extLst>
              <a:ext uri="{FF2B5EF4-FFF2-40B4-BE49-F238E27FC236}">
                <a16:creationId xmlns:a16="http://schemas.microsoft.com/office/drawing/2014/main" id="{4688C7AC-06C5-42D6-ACE6-12CE4BBE3D18}"/>
              </a:ext>
            </a:extLst>
          </p:cNvPr>
          <p:cNvSpPr txBox="1"/>
          <p:nvPr/>
        </p:nvSpPr>
        <p:spPr>
          <a:xfrm>
            <a:off x="3946965" y="4851202"/>
            <a:ext cx="5014344" cy="830997"/>
          </a:xfrm>
          <a:prstGeom prst="rect">
            <a:avLst/>
          </a:prstGeom>
          <a:noFill/>
        </p:spPr>
        <p:txBody>
          <a:bodyPr wrap="square">
            <a:spAutoFit/>
          </a:bodyPr>
          <a:lstStyle/>
          <a:p>
            <a:pPr lvl="0">
              <a:defRPr/>
            </a:pPr>
            <a:r>
              <a:rPr lang="en-US" sz="4800" b="1" spc="300">
                <a:solidFill>
                  <a:srgbClr val="002060"/>
                </a:solidFill>
                <a:latin typeface="Tahoma" panose="020B0604030504040204" pitchFamily="34" charset="0"/>
                <a:ea typeface="Tahoma" panose="020B0604030504040204" pitchFamily="34" charset="0"/>
                <a:cs typeface="Tahoma" panose="020B0604030504040204" pitchFamily="34" charset="0"/>
              </a:rPr>
              <a:t>khoét máng</a:t>
            </a:r>
          </a:p>
        </p:txBody>
      </p:sp>
    </p:spTree>
    <p:extLst>
      <p:ext uri="{BB962C8B-B14F-4D97-AF65-F5344CB8AC3E}">
        <p14:creationId xmlns:p14="http://schemas.microsoft.com/office/powerpoint/2010/main" val="40997752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7"/>
                                        </p:tgtEl>
                                        <p:attrNameLst>
                                          <p:attrName>style.visibility</p:attrName>
                                        </p:attrNameLst>
                                      </p:cBhvr>
                                      <p:to>
                                        <p:strVal val="visible"/>
                                      </p:to>
                                    </p:set>
                                    <p:anim calcmode="lin" valueType="num">
                                      <p:cBhvr>
                                        <p:cTn id="17" dur="500" fill="hold"/>
                                        <p:tgtEl>
                                          <p:spTgt spid="77"/>
                                        </p:tgtEl>
                                        <p:attrNameLst>
                                          <p:attrName>ppt_w</p:attrName>
                                        </p:attrNameLst>
                                      </p:cBhvr>
                                      <p:tavLst>
                                        <p:tav tm="0">
                                          <p:val>
                                            <p:fltVal val="0"/>
                                          </p:val>
                                        </p:tav>
                                        <p:tav tm="100000">
                                          <p:val>
                                            <p:strVal val="#ppt_w"/>
                                          </p:val>
                                        </p:tav>
                                      </p:tavLst>
                                    </p:anim>
                                    <p:anim calcmode="lin" valueType="num">
                                      <p:cBhvr>
                                        <p:cTn id="18" dur="500" fill="hold"/>
                                        <p:tgtEl>
                                          <p:spTgt spid="77"/>
                                        </p:tgtEl>
                                        <p:attrNameLst>
                                          <p:attrName>ppt_h</p:attrName>
                                        </p:attrNameLst>
                                      </p:cBhvr>
                                      <p:tavLst>
                                        <p:tav tm="0">
                                          <p:val>
                                            <p:fltVal val="0"/>
                                          </p:val>
                                        </p:tav>
                                        <p:tav tm="100000">
                                          <p:val>
                                            <p:strVal val="#ppt_h"/>
                                          </p:val>
                                        </p:tav>
                                      </p:tavLst>
                                    </p:anim>
                                    <p:animEffect transition="in" filter="fade">
                                      <p:cBhvr>
                                        <p:cTn id="19" dur="500"/>
                                        <p:tgtEl>
                                          <p:spTgt spid="7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78"/>
                                        </p:tgtEl>
                                        <p:attrNameLst>
                                          <p:attrName>style.visibility</p:attrName>
                                        </p:attrNameLst>
                                      </p:cBhvr>
                                      <p:to>
                                        <p:strVal val="visible"/>
                                      </p:to>
                                    </p:set>
                                    <p:anim calcmode="lin" valueType="num">
                                      <p:cBhvr>
                                        <p:cTn id="22" dur="500" fill="hold"/>
                                        <p:tgtEl>
                                          <p:spTgt spid="78"/>
                                        </p:tgtEl>
                                        <p:attrNameLst>
                                          <p:attrName>ppt_w</p:attrName>
                                        </p:attrNameLst>
                                      </p:cBhvr>
                                      <p:tavLst>
                                        <p:tav tm="0">
                                          <p:val>
                                            <p:fltVal val="0"/>
                                          </p:val>
                                        </p:tav>
                                        <p:tav tm="100000">
                                          <p:val>
                                            <p:strVal val="#ppt_w"/>
                                          </p:val>
                                        </p:tav>
                                      </p:tavLst>
                                    </p:anim>
                                    <p:anim calcmode="lin" valueType="num">
                                      <p:cBhvr>
                                        <p:cTn id="23" dur="500" fill="hold"/>
                                        <p:tgtEl>
                                          <p:spTgt spid="78"/>
                                        </p:tgtEl>
                                        <p:attrNameLst>
                                          <p:attrName>ppt_h</p:attrName>
                                        </p:attrNameLst>
                                      </p:cBhvr>
                                      <p:tavLst>
                                        <p:tav tm="0">
                                          <p:val>
                                            <p:fltVal val="0"/>
                                          </p:val>
                                        </p:tav>
                                        <p:tav tm="100000">
                                          <p:val>
                                            <p:strVal val="#ppt_h"/>
                                          </p:val>
                                        </p:tav>
                                      </p:tavLst>
                                    </p:anim>
                                    <p:animEffect transition="in" filter="fade">
                                      <p:cBhvr>
                                        <p:cTn id="24" dur="500"/>
                                        <p:tgtEl>
                                          <p:spTgt spid="7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79"/>
                                        </p:tgtEl>
                                        <p:attrNameLst>
                                          <p:attrName>style.visibility</p:attrName>
                                        </p:attrNameLst>
                                      </p:cBhvr>
                                      <p:to>
                                        <p:strVal val="visible"/>
                                      </p:to>
                                    </p:set>
                                    <p:anim calcmode="lin" valueType="num">
                                      <p:cBhvr>
                                        <p:cTn id="27" dur="500" fill="hold"/>
                                        <p:tgtEl>
                                          <p:spTgt spid="79"/>
                                        </p:tgtEl>
                                        <p:attrNameLst>
                                          <p:attrName>ppt_w</p:attrName>
                                        </p:attrNameLst>
                                      </p:cBhvr>
                                      <p:tavLst>
                                        <p:tav tm="0">
                                          <p:val>
                                            <p:fltVal val="0"/>
                                          </p:val>
                                        </p:tav>
                                        <p:tav tm="100000">
                                          <p:val>
                                            <p:strVal val="#ppt_w"/>
                                          </p:val>
                                        </p:tav>
                                      </p:tavLst>
                                    </p:anim>
                                    <p:anim calcmode="lin" valueType="num">
                                      <p:cBhvr>
                                        <p:cTn id="28" dur="500" fill="hold"/>
                                        <p:tgtEl>
                                          <p:spTgt spid="79"/>
                                        </p:tgtEl>
                                        <p:attrNameLst>
                                          <p:attrName>ppt_h</p:attrName>
                                        </p:attrNameLst>
                                      </p:cBhvr>
                                      <p:tavLst>
                                        <p:tav tm="0">
                                          <p:val>
                                            <p:fltVal val="0"/>
                                          </p:val>
                                        </p:tav>
                                        <p:tav tm="100000">
                                          <p:val>
                                            <p:strVal val="#ppt_h"/>
                                          </p:val>
                                        </p:tav>
                                      </p:tavLst>
                                    </p:anim>
                                    <p:animEffect transition="in" filter="fade">
                                      <p:cBhvr>
                                        <p:cTn id="29"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p:bldP spid="77" grpId="0"/>
      <p:bldP spid="78" grpId="0"/>
      <p:bldP spid="7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D106B28-2B7A-4EE8-B6CC-C3B2BA3B3906}"/>
              </a:ext>
            </a:extLst>
          </p:cNvPr>
          <p:cNvSpPr/>
          <p:nvPr/>
        </p:nvSpPr>
        <p:spPr>
          <a:xfrm>
            <a:off x="1091024" y="3680068"/>
            <a:ext cx="9674511" cy="2274484"/>
          </a:xfrm>
          <a:prstGeom prst="roundRect">
            <a:avLst/>
          </a:prstGeom>
          <a:solidFill>
            <a:srgbClr val="34070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BD42A43-FAB2-4DC8-989A-6AFFD24DE1BA}"/>
              </a:ext>
            </a:extLst>
          </p:cNvPr>
          <p:cNvSpPr txBox="1"/>
          <p:nvPr/>
        </p:nvSpPr>
        <p:spPr>
          <a:xfrm>
            <a:off x="1922006" y="3997487"/>
            <a:ext cx="890587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spc="300" noProof="0" dirty="0" err="1">
                <a:solidFill>
                  <a:prstClr val="white"/>
                </a:solidFill>
                <a:latin typeface="UTM Iron Gothic" panose="02040603050506020204" pitchFamily="18" charset="0"/>
              </a:rPr>
              <a:t>Luyện</a:t>
            </a:r>
            <a:r>
              <a:rPr lang="en-US" sz="9600" spc="300" noProof="0" dirty="0">
                <a:solidFill>
                  <a:prstClr val="white"/>
                </a:solidFill>
                <a:latin typeface="UTM Iron Gothic" panose="02040603050506020204" pitchFamily="18" charset="0"/>
              </a:rPr>
              <a:t> </a:t>
            </a:r>
            <a:r>
              <a:rPr lang="en-US" sz="9600" spc="300" noProof="0" dirty="0" err="1">
                <a:solidFill>
                  <a:prstClr val="white"/>
                </a:solidFill>
                <a:latin typeface="UTM Iron Gothic" panose="02040603050506020204" pitchFamily="18" charset="0"/>
              </a:rPr>
              <a:t>đọc</a:t>
            </a:r>
            <a:r>
              <a:rPr lang="en-US" sz="9600" spc="300" noProof="0" dirty="0">
                <a:solidFill>
                  <a:prstClr val="white"/>
                </a:solidFill>
                <a:latin typeface="UTM Iron Gothic" panose="02040603050506020204" pitchFamily="18" charset="0"/>
              </a:rPr>
              <a:t> </a:t>
            </a:r>
            <a:r>
              <a:rPr lang="en-US" sz="9600" spc="300" noProof="0" dirty="0" err="1">
                <a:solidFill>
                  <a:prstClr val="white"/>
                </a:solidFill>
                <a:latin typeface="UTM Iron Gothic" panose="02040603050506020204" pitchFamily="18" charset="0"/>
              </a:rPr>
              <a:t>lần</a:t>
            </a:r>
            <a:r>
              <a:rPr lang="en-US" sz="9600" spc="300" noProof="0" dirty="0">
                <a:solidFill>
                  <a:prstClr val="white"/>
                </a:solidFill>
                <a:latin typeface="UTM Iron Gothic" panose="02040603050506020204" pitchFamily="18" charset="0"/>
              </a:rPr>
              <a:t> 2</a:t>
            </a:r>
            <a:endParaRPr kumimoji="0" lang="en-US" sz="9600" b="0" i="0" u="none" strike="noStrike" kern="1200" cap="none" spc="300" normalizeH="0" baseline="0" noProof="0" dirty="0">
              <a:ln>
                <a:noFill/>
              </a:ln>
              <a:solidFill>
                <a:prstClr val="white"/>
              </a:solidFill>
              <a:effectLst/>
              <a:uLnTx/>
              <a:uFillTx/>
              <a:latin typeface="UTM Iron Gothic" panose="02040603050506020204" pitchFamily="18" charset="0"/>
            </a:endParaRPr>
          </a:p>
        </p:txBody>
      </p:sp>
      <p:sp>
        <p:nvSpPr>
          <p:cNvPr id="6" name="Rectangle: Rounded Corners 5">
            <a:extLst>
              <a:ext uri="{FF2B5EF4-FFF2-40B4-BE49-F238E27FC236}">
                <a16:creationId xmlns:a16="http://schemas.microsoft.com/office/drawing/2014/main" id="{65047A79-1999-4415-8E89-1F9A9D51C5B0}"/>
              </a:ext>
            </a:extLst>
          </p:cNvPr>
          <p:cNvSpPr/>
          <p:nvPr/>
        </p:nvSpPr>
        <p:spPr>
          <a:xfrm>
            <a:off x="1243424" y="3689304"/>
            <a:ext cx="9674511" cy="2274484"/>
          </a:xfrm>
          <a:prstGeom prst="roundRect">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44BEB51D-A80A-485C-B341-4CFDDD76C7A5}"/>
              </a:ext>
            </a:extLst>
          </p:cNvPr>
          <p:cNvSpPr/>
          <p:nvPr/>
        </p:nvSpPr>
        <p:spPr>
          <a:xfrm>
            <a:off x="1000971" y="3575637"/>
            <a:ext cx="9674510" cy="2274484"/>
          </a:xfrm>
          <a:prstGeom prst="roundRect">
            <a:avLst/>
          </a:prstGeom>
          <a:no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C8919677-CF5E-4EFA-8B7A-A1E282F132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7310" y="423240"/>
            <a:ext cx="3738559" cy="2973854"/>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26154574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5AFD83A0-54A0-4608-8B6A-48F1CD7EC38C}"/>
              </a:ext>
            </a:extLst>
          </p:cNvPr>
          <p:cNvSpPr/>
          <p:nvPr/>
        </p:nvSpPr>
        <p:spPr>
          <a:xfrm>
            <a:off x="216568" y="0"/>
            <a:ext cx="11742821" cy="6705600"/>
          </a:xfrm>
          <a:prstGeom prst="roundRect">
            <a:avLst>
              <a:gd name="adj" fmla="val 13201"/>
            </a:avLst>
          </a:prstGeom>
          <a:solidFill>
            <a:schemeClr val="bg1">
              <a:alpha val="9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90953C0-2ED7-41E5-9B16-3EED57B2B3EC}"/>
              </a:ext>
            </a:extLst>
          </p:cNvPr>
          <p:cNvSpPr txBox="1"/>
          <p:nvPr/>
        </p:nvSpPr>
        <p:spPr>
          <a:xfrm>
            <a:off x="327588" y="93471"/>
            <a:ext cx="11536824" cy="6671057"/>
          </a:xfrm>
          <a:prstGeom prst="rect">
            <a:avLst/>
          </a:prstGeom>
          <a:noFill/>
        </p:spPr>
        <p:txBody>
          <a:bodyPr wrap="square" rtlCol="0">
            <a:spAutoFit/>
          </a:bodyPr>
          <a:lstStyle/>
          <a:p>
            <a:pPr algn="ctr"/>
            <a:r>
              <a:rPr lang="vi-VN" sz="3200" b="1">
                <a:latin typeface="Tahoma" panose="020B0604030504040204" pitchFamily="34" charset="0"/>
                <a:ea typeface="Tahoma" panose="020B0604030504040204" pitchFamily="34" charset="0"/>
                <a:cs typeface="Tahoma" panose="020B0604030504040204" pitchFamily="34" charset="0"/>
              </a:rPr>
              <a:t>Bốn anh tài</a:t>
            </a:r>
            <a:r>
              <a:rPr lang="en-US" sz="3200" b="1">
                <a:latin typeface="Tahoma" panose="020B0604030504040204" pitchFamily="34" charset="0"/>
                <a:ea typeface="Tahoma" panose="020B0604030504040204" pitchFamily="34" charset="0"/>
                <a:cs typeface="Tahoma" panose="020B0604030504040204" pitchFamily="34" charset="0"/>
              </a:rPr>
              <a:t> (tiếp theo)</a:t>
            </a:r>
            <a:endParaRPr lang="vi-VN" sz="3200" b="1">
              <a:latin typeface="Tahoma" panose="020B0604030504040204" pitchFamily="34" charset="0"/>
              <a:ea typeface="Tahoma" panose="020B0604030504040204" pitchFamily="34" charset="0"/>
              <a:cs typeface="Tahoma" panose="020B0604030504040204" pitchFamily="34" charset="0"/>
            </a:endParaRPr>
          </a:p>
          <a:p>
            <a:pPr indent="285750" algn="just"/>
            <a:r>
              <a:rPr lang="vi-VN" sz="2350" b="1">
                <a:latin typeface="Tahoma" panose="020B0604030504040204" pitchFamily="34" charset="0"/>
                <a:ea typeface="Tahoma" panose="020B0604030504040204" pitchFamily="34" charset="0"/>
                <a:cs typeface="Tahoma" panose="020B0604030504040204" pitchFamily="34" charset="0"/>
              </a:rPr>
              <a:t>   </a:t>
            </a:r>
            <a:r>
              <a:rPr lang="vi-VN" sz="2350" b="1">
                <a:solidFill>
                  <a:srgbClr val="C00000"/>
                </a:solidFill>
                <a:latin typeface="Tahoma" panose="020B0604030504040204" pitchFamily="34" charset="0"/>
                <a:ea typeface="Tahoma" panose="020B0604030504040204" pitchFamily="34" charset="0"/>
                <a:cs typeface="Tahoma" panose="020B0604030504040204" pitchFamily="34" charset="0"/>
              </a:rPr>
              <a:t>Bốn anh em tìm tới chỗ yêu tinh ở. Nơi đây bản làng vắng teo, chỉ còn mỗi một bà cụ được yêu tinh cho sống sót để chăn bò cho nó. Thấy anh em Cẩu Khây kêu đói, bà cụ nấu cơm cho ăn. Ăn no, bốn cậu bé lăn ra ngủ. Tờ mờ sáng, bỗng có tiếng đập cửa. Biết yêu tinh đã đánh hơi thấy thịt trẻ con, bà cụ liền lay anh em Cẩu Khây dậy, giục chạy trốn. Cẩu Khây bèn nói:</a:t>
            </a:r>
          </a:p>
          <a:p>
            <a:pPr indent="285750" algn="just"/>
            <a:r>
              <a:rPr lang="en-US" sz="2350" b="1">
                <a:solidFill>
                  <a:srgbClr val="C00000"/>
                </a:solidFill>
                <a:latin typeface="Tahoma" panose="020B0604030504040204" pitchFamily="34" charset="0"/>
                <a:ea typeface="Tahoma" panose="020B0604030504040204" pitchFamily="34" charset="0"/>
                <a:cs typeface="Tahoma" panose="020B0604030504040204" pitchFamily="34" charset="0"/>
              </a:rPr>
              <a:t>   </a:t>
            </a:r>
            <a:r>
              <a:rPr lang="vi-VN" sz="2350" b="1">
                <a:solidFill>
                  <a:srgbClr val="C00000"/>
                </a:solidFill>
                <a:latin typeface="Tahoma" panose="020B0604030504040204" pitchFamily="34" charset="0"/>
                <a:ea typeface="Tahoma" panose="020B0604030504040204" pitchFamily="34" charset="0"/>
                <a:cs typeface="Tahoma" panose="020B0604030504040204" pitchFamily="34" charset="0"/>
              </a:rPr>
              <a:t>- Bà đừng sợ, anh em chúng cháu đến đây để bắt yêu tinh đấy.</a:t>
            </a:r>
          </a:p>
          <a:p>
            <a:pPr indent="285750" algn="just"/>
            <a:r>
              <a:rPr lang="vi-VN" sz="2350" b="1">
                <a:solidFill>
                  <a:srgbClr val="002060"/>
                </a:solidFill>
                <a:latin typeface="Tahoma" panose="020B0604030504040204" pitchFamily="34" charset="0"/>
                <a:ea typeface="Tahoma" panose="020B0604030504040204" pitchFamily="34" charset="0"/>
                <a:cs typeface="Tahoma" panose="020B0604030504040204" pitchFamily="34" charset="0"/>
              </a:rPr>
              <a:t>   Cẩu Khây hé cửa. Yêu tinh thò đầu vào, lè lưỡi dài như quả núc nác, trợn mắt xanh lè. Nắm Tay Đóng Cọc đấm một cái làm nó gãy gần hết hàm răng. Yêu tinh bỏ chạy. Bốn anh em Cẩu Khây liền đuổi theo nó. Cẩu Khây nhổ cây bên đường quật túi bụi. Yêu tinh đau quá hét lên, gió bão nổi ầm ầm, đất trời tối sầm lại. Đến một thung lũng, yêu tinh dừng lại, phun nước ra như mưa. Nước dâng ngập cả cánh đồng. Nắm Tay Đóng Cọc đóng cọc be bờ ngăn nước lụt, Lấy Tai Tát Nước tát nước ầm ầm qua núi cao, Móng Tay Đục Máng ngả cây khoét máng, khơi dòng nước chảy đi. Chỉ một lúc, mặt đất lại cạn khô. Yêu tinh núng thế, đành phải quy hàng.</a:t>
            </a:r>
          </a:p>
          <a:p>
            <a:pPr indent="285750" algn="just"/>
            <a:r>
              <a:rPr lang="vi-VN" sz="2350" b="1">
                <a:solidFill>
                  <a:srgbClr val="002060"/>
                </a:solidFill>
                <a:latin typeface="Tahoma" panose="020B0604030504040204" pitchFamily="34" charset="0"/>
                <a:ea typeface="Tahoma" panose="020B0604030504040204" pitchFamily="34" charset="0"/>
                <a:cs typeface="Tahoma" panose="020B0604030504040204" pitchFamily="34" charset="0"/>
              </a:rPr>
              <a:t>   Từ đấy, bản làng lại đông vui.</a:t>
            </a:r>
          </a:p>
          <a:p>
            <a:pPr indent="241300" algn="ctr"/>
            <a:r>
              <a:rPr lang="en-US" sz="2350" b="1" i="1">
                <a:latin typeface="Tahoma" panose="020B0604030504040204" pitchFamily="34" charset="0"/>
                <a:ea typeface="Tahoma" panose="020B0604030504040204" pitchFamily="34" charset="0"/>
                <a:cs typeface="Tahoma" panose="020B0604030504040204" pitchFamily="34" charset="0"/>
              </a:rPr>
              <a:t>                                                                   </a:t>
            </a:r>
            <a:r>
              <a:rPr lang="vi-VN" sz="2350" b="1" i="1">
                <a:latin typeface="Tahoma" panose="020B0604030504040204" pitchFamily="34" charset="0"/>
                <a:ea typeface="Tahoma" panose="020B0604030504040204" pitchFamily="34" charset="0"/>
                <a:cs typeface="Tahoma" panose="020B0604030504040204" pitchFamily="34" charset="0"/>
              </a:rPr>
              <a:t>CỔ DÂN TỘC TÀY</a:t>
            </a:r>
            <a:r>
              <a:rPr lang="en-US" sz="2350" b="1" i="1">
                <a:latin typeface="Tahoma" panose="020B0604030504040204" pitchFamily="34" charset="0"/>
                <a:ea typeface="Tahoma" panose="020B0604030504040204" pitchFamily="34" charset="0"/>
                <a:cs typeface="Tahoma" panose="020B0604030504040204" pitchFamily="34" charset="0"/>
              </a:rPr>
              <a:t>   </a:t>
            </a:r>
          </a:p>
        </p:txBody>
      </p:sp>
      <p:grpSp>
        <p:nvGrpSpPr>
          <p:cNvPr id="14" name="!!quat 1">
            <a:extLst>
              <a:ext uri="{FF2B5EF4-FFF2-40B4-BE49-F238E27FC236}">
                <a16:creationId xmlns:a16="http://schemas.microsoft.com/office/drawing/2014/main" id="{8BCBEBAE-3175-4707-BD6B-6C9EBFDD074C}"/>
              </a:ext>
            </a:extLst>
          </p:cNvPr>
          <p:cNvGrpSpPr/>
          <p:nvPr/>
        </p:nvGrpSpPr>
        <p:grpSpPr>
          <a:xfrm rot="13522146">
            <a:off x="10565989" y="-4983136"/>
            <a:ext cx="8664279" cy="5761405"/>
            <a:chOff x="6364703" y="-1759645"/>
            <a:chExt cx="9208828" cy="5169866"/>
          </a:xfrm>
        </p:grpSpPr>
        <p:pic>
          <p:nvPicPr>
            <p:cNvPr id="15" name="Graphic 135">
              <a:extLst>
                <a:ext uri="{FF2B5EF4-FFF2-40B4-BE49-F238E27FC236}">
                  <a16:creationId xmlns:a16="http://schemas.microsoft.com/office/drawing/2014/main" id="{DCD893F6-170A-4A27-A1F4-315CB3A82D3B}"/>
                </a:ext>
              </a:extLst>
            </p:cNvPr>
            <p:cNvPicPr>
              <a:picLocks noChangeAspect="1"/>
            </p:cNvPicPr>
            <p:nvPr/>
          </p:nvPicPr>
          <p:blipFill>
            <a:blip r:embed="rId2">
              <a:clrChange>
                <a:clrFrom>
                  <a:srgbClr val="000000"/>
                </a:clrFrom>
                <a:clrTo>
                  <a:srgbClr val="000000">
                    <a:alpha val="0"/>
                  </a:srgbClr>
                </a:clrTo>
              </a:clrChange>
            </a:blip>
            <a:stretch>
              <a:fillRect/>
            </a:stretch>
          </p:blipFill>
          <p:spPr>
            <a:xfrm>
              <a:off x="6364703" y="-1759645"/>
              <a:ext cx="9208828" cy="5169866"/>
            </a:xfrm>
            <a:custGeom>
              <a:avLst/>
              <a:gdLst>
                <a:gd name="connsiteX0" fmla="*/ -2280 w 9772650"/>
                <a:gd name="connsiteY0" fmla="*/ -1279 h 5486398"/>
                <a:gd name="connsiteX1" fmla="*/ 9770370 w 9772650"/>
                <a:gd name="connsiteY1" fmla="*/ -1279 h 5486398"/>
                <a:gd name="connsiteX2" fmla="*/ 9770370 w 9772650"/>
                <a:gd name="connsiteY2" fmla="*/ 5485120 h 5486398"/>
                <a:gd name="connsiteX3" fmla="*/ -2280 w 9772650"/>
                <a:gd name="connsiteY3" fmla="*/ 5485120 h 5486398"/>
              </a:gdLst>
              <a:ahLst/>
              <a:cxnLst>
                <a:cxn ang="0">
                  <a:pos x="connsiteX0" y="connsiteY0"/>
                </a:cxn>
                <a:cxn ang="0">
                  <a:pos x="connsiteX1" y="connsiteY1"/>
                </a:cxn>
                <a:cxn ang="0">
                  <a:pos x="connsiteX2" y="connsiteY2"/>
                </a:cxn>
                <a:cxn ang="0">
                  <a:pos x="connsiteX3" y="connsiteY3"/>
                </a:cxn>
              </a:cxnLst>
              <a:rect l="l" t="t" r="r" b="b"/>
              <a:pathLst>
                <a:path w="9772650" h="5486398">
                  <a:moveTo>
                    <a:pt x="-2280" y="-1279"/>
                  </a:moveTo>
                  <a:lnTo>
                    <a:pt x="9770370" y="-1279"/>
                  </a:lnTo>
                  <a:lnTo>
                    <a:pt x="9770370" y="5485120"/>
                  </a:lnTo>
                  <a:lnTo>
                    <a:pt x="-2280" y="5485120"/>
                  </a:lnTo>
                  <a:close/>
                </a:path>
              </a:pathLst>
            </a:custGeom>
          </p:spPr>
        </p:pic>
        <p:sp>
          <p:nvSpPr>
            <p:cNvPr id="16" name="Graphic 135">
              <a:extLst>
                <a:ext uri="{FF2B5EF4-FFF2-40B4-BE49-F238E27FC236}">
                  <a16:creationId xmlns:a16="http://schemas.microsoft.com/office/drawing/2014/main" id="{8F203916-3B59-4320-BF0B-1A70DD45452F}"/>
                </a:ext>
              </a:extLst>
            </p:cNvPr>
            <p:cNvSpPr/>
            <p:nvPr/>
          </p:nvSpPr>
          <p:spPr>
            <a:xfrm rot="2501088">
              <a:off x="14061292" y="45540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17" name="Graphic 135">
              <a:extLst>
                <a:ext uri="{FF2B5EF4-FFF2-40B4-BE49-F238E27FC236}">
                  <a16:creationId xmlns:a16="http://schemas.microsoft.com/office/drawing/2014/main" id="{ADA174BF-41B0-4CC1-92E8-9A8366E45E9A}"/>
                </a:ext>
              </a:extLst>
            </p:cNvPr>
            <p:cNvSpPr/>
            <p:nvPr/>
          </p:nvSpPr>
          <p:spPr>
            <a:xfrm rot="1886683">
              <a:off x="12091282" y="-1267188"/>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18" name="Graphic 135">
              <a:extLst>
                <a:ext uri="{FF2B5EF4-FFF2-40B4-BE49-F238E27FC236}">
                  <a16:creationId xmlns:a16="http://schemas.microsoft.com/office/drawing/2014/main" id="{D6D6014B-0FDA-4793-84A2-E41704CA38F8}"/>
                </a:ext>
              </a:extLst>
            </p:cNvPr>
            <p:cNvSpPr/>
            <p:nvPr/>
          </p:nvSpPr>
          <p:spPr>
            <a:xfrm rot="2308287">
              <a:off x="13159045" y="-479889"/>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19" name="Graphic 135">
              <a:extLst>
                <a:ext uri="{FF2B5EF4-FFF2-40B4-BE49-F238E27FC236}">
                  <a16:creationId xmlns:a16="http://schemas.microsoft.com/office/drawing/2014/main" id="{F23BB5E6-CEF6-4976-A052-EF677E1868A7}"/>
                </a:ext>
              </a:extLst>
            </p:cNvPr>
            <p:cNvSpPr/>
            <p:nvPr/>
          </p:nvSpPr>
          <p:spPr>
            <a:xfrm>
              <a:off x="10900283" y="-161137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0" name="Graphic 135">
              <a:extLst>
                <a:ext uri="{FF2B5EF4-FFF2-40B4-BE49-F238E27FC236}">
                  <a16:creationId xmlns:a16="http://schemas.microsoft.com/office/drawing/2014/main" id="{0A905854-B6AC-4ACD-8728-8C63BB4B8F03}"/>
                </a:ext>
              </a:extLst>
            </p:cNvPr>
            <p:cNvSpPr/>
            <p:nvPr/>
          </p:nvSpPr>
          <p:spPr>
            <a:xfrm rot="20917422">
              <a:off x="9571845" y="-150295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1" name="Graphic 135">
              <a:extLst>
                <a:ext uri="{FF2B5EF4-FFF2-40B4-BE49-F238E27FC236}">
                  <a16:creationId xmlns:a16="http://schemas.microsoft.com/office/drawing/2014/main" id="{D9BC7B95-3C2A-49F1-8C81-6CBEE82FBAE9}"/>
                </a:ext>
              </a:extLst>
            </p:cNvPr>
            <p:cNvSpPr/>
            <p:nvPr/>
          </p:nvSpPr>
          <p:spPr>
            <a:xfrm rot="20138695">
              <a:off x="8445892" y="-91186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2" name="Graphic 135">
              <a:extLst>
                <a:ext uri="{FF2B5EF4-FFF2-40B4-BE49-F238E27FC236}">
                  <a16:creationId xmlns:a16="http://schemas.microsoft.com/office/drawing/2014/main" id="{E3853F24-A51B-4579-9DC4-E48BE08253B3}"/>
                </a:ext>
              </a:extLst>
            </p:cNvPr>
            <p:cNvSpPr/>
            <p:nvPr/>
          </p:nvSpPr>
          <p:spPr>
            <a:xfrm rot="18868577">
              <a:off x="7442034" y="-20698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3" name="Graphic 135">
              <a:extLst>
                <a:ext uri="{FF2B5EF4-FFF2-40B4-BE49-F238E27FC236}">
                  <a16:creationId xmlns:a16="http://schemas.microsoft.com/office/drawing/2014/main" id="{D9716A93-CB87-406A-B0CB-49BBAD4B4517}"/>
                </a:ext>
              </a:extLst>
            </p:cNvPr>
            <p:cNvSpPr/>
            <p:nvPr/>
          </p:nvSpPr>
          <p:spPr>
            <a:xfrm rot="18868577">
              <a:off x="6841485" y="760973"/>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4" name="Graphic 135">
              <a:extLst>
                <a:ext uri="{FF2B5EF4-FFF2-40B4-BE49-F238E27FC236}">
                  <a16:creationId xmlns:a16="http://schemas.microsoft.com/office/drawing/2014/main" id="{3FC7D795-0749-4C20-B05F-2880446CD1A9}"/>
                </a:ext>
              </a:extLst>
            </p:cNvPr>
            <p:cNvSpPr/>
            <p:nvPr/>
          </p:nvSpPr>
          <p:spPr>
            <a:xfrm>
              <a:off x="10595394" y="110541"/>
              <a:ext cx="1943074" cy="1194613"/>
            </a:xfrm>
            <a:custGeom>
              <a:avLst/>
              <a:gdLst>
                <a:gd name="connsiteX0" fmla="*/ 1455414 w 1943074"/>
                <a:gd name="connsiteY0" fmla="*/ 1023575 h 1194613"/>
                <a:gd name="connsiteX1" fmla="*/ 1437157 w 1943074"/>
                <a:gd name="connsiteY1" fmla="*/ 912186 h 1194613"/>
                <a:gd name="connsiteX2" fmla="*/ 1380768 w 1943074"/>
                <a:gd name="connsiteY2" fmla="*/ 909805 h 1194613"/>
                <a:gd name="connsiteX3" fmla="*/ 1366480 w 1943074"/>
                <a:gd name="connsiteY3" fmla="*/ 969071 h 1194613"/>
                <a:gd name="connsiteX4" fmla="*/ 1345413 w 1943074"/>
                <a:gd name="connsiteY4" fmla="*/ 964011 h 1194613"/>
                <a:gd name="connsiteX5" fmla="*/ 1359667 w 1943074"/>
                <a:gd name="connsiteY5" fmla="*/ 904744 h 1194613"/>
                <a:gd name="connsiteX6" fmla="*/ 1310389 w 1943074"/>
                <a:gd name="connsiteY6" fmla="*/ 882420 h 1194613"/>
                <a:gd name="connsiteX7" fmla="*/ 1244541 w 1943074"/>
                <a:gd name="connsiteY7" fmla="*/ 974065 h 1194613"/>
                <a:gd name="connsiteX8" fmla="*/ 1223440 w 1943074"/>
                <a:gd name="connsiteY8" fmla="*/ 958885 h 1194613"/>
                <a:gd name="connsiteX9" fmla="*/ 1289321 w 1943074"/>
                <a:gd name="connsiteY9" fmla="*/ 867240 h 1194613"/>
                <a:gd name="connsiteX10" fmla="*/ 1251122 w 1943074"/>
                <a:gd name="connsiteY10" fmla="*/ 825733 h 1194613"/>
                <a:gd name="connsiteX11" fmla="*/ 1199098 w 1943074"/>
                <a:gd name="connsiteY11" fmla="*/ 857516 h 1194613"/>
                <a:gd name="connsiteX12" fmla="*/ 1187821 w 1943074"/>
                <a:gd name="connsiteY12" fmla="*/ 839062 h 1194613"/>
                <a:gd name="connsiteX13" fmla="*/ 1239811 w 1943074"/>
                <a:gd name="connsiteY13" fmla="*/ 807245 h 1194613"/>
                <a:gd name="connsiteX14" fmla="*/ 1220728 w 1943074"/>
                <a:gd name="connsiteY14" fmla="*/ 756611 h 1194613"/>
                <a:gd name="connsiteX15" fmla="*/ 1172442 w 1943074"/>
                <a:gd name="connsiteY15" fmla="*/ 765375 h 1194613"/>
                <a:gd name="connsiteX16" fmla="*/ 1171020 w 1943074"/>
                <a:gd name="connsiteY16" fmla="*/ 736833 h 1194613"/>
                <a:gd name="connsiteX17" fmla="*/ 1171218 w 1943074"/>
                <a:gd name="connsiteY17" fmla="*/ 738421 h 1194613"/>
                <a:gd name="connsiteX18" fmla="*/ 1216528 w 1943074"/>
                <a:gd name="connsiteY18" fmla="*/ 730979 h 1194613"/>
                <a:gd name="connsiteX19" fmla="*/ 1218909 w 1943074"/>
                <a:gd name="connsiteY19" fmla="*/ 674557 h 1194613"/>
                <a:gd name="connsiteX20" fmla="*/ 1159676 w 1943074"/>
                <a:gd name="connsiteY20" fmla="*/ 660269 h 1194613"/>
                <a:gd name="connsiteX21" fmla="*/ 1164769 w 1943074"/>
                <a:gd name="connsiteY21" fmla="*/ 639235 h 1194613"/>
                <a:gd name="connsiteX22" fmla="*/ 1224002 w 1943074"/>
                <a:gd name="connsiteY22" fmla="*/ 653522 h 1194613"/>
                <a:gd name="connsiteX23" fmla="*/ 1246327 w 1943074"/>
                <a:gd name="connsiteY23" fmla="*/ 604244 h 1194613"/>
                <a:gd name="connsiteX24" fmla="*/ 1168241 w 1943074"/>
                <a:gd name="connsiteY24" fmla="*/ 547127 h 1194613"/>
                <a:gd name="connsiteX25" fmla="*/ 1178329 w 1943074"/>
                <a:gd name="connsiteY25" fmla="*/ 524108 h 1194613"/>
                <a:gd name="connsiteX26" fmla="*/ 1261474 w 1943074"/>
                <a:gd name="connsiteY26" fmla="*/ 583176 h 1194613"/>
                <a:gd name="connsiteX27" fmla="*/ 1303014 w 1943074"/>
                <a:gd name="connsiteY27" fmla="*/ 544977 h 1194613"/>
                <a:gd name="connsiteX28" fmla="*/ 1271197 w 1943074"/>
                <a:gd name="connsiteY28" fmla="*/ 492953 h 1194613"/>
                <a:gd name="connsiteX29" fmla="*/ 1289685 w 1943074"/>
                <a:gd name="connsiteY29" fmla="*/ 481609 h 1194613"/>
                <a:gd name="connsiteX30" fmla="*/ 1321501 w 1943074"/>
                <a:gd name="connsiteY30" fmla="*/ 533633 h 1194613"/>
                <a:gd name="connsiteX31" fmla="*/ 1372103 w 1943074"/>
                <a:gd name="connsiteY31" fmla="*/ 514583 h 1194613"/>
                <a:gd name="connsiteX32" fmla="*/ 1353913 w 1943074"/>
                <a:gd name="connsiteY32" fmla="*/ 403160 h 1194613"/>
                <a:gd name="connsiteX33" fmla="*/ 1379544 w 1943074"/>
                <a:gd name="connsiteY33" fmla="*/ 398960 h 1194613"/>
                <a:gd name="connsiteX34" fmla="*/ 1397734 w 1943074"/>
                <a:gd name="connsiteY34" fmla="*/ 510383 h 1194613"/>
                <a:gd name="connsiteX35" fmla="*/ 1454124 w 1943074"/>
                <a:gd name="connsiteY35" fmla="*/ 512731 h 1194613"/>
                <a:gd name="connsiteX36" fmla="*/ 1468411 w 1943074"/>
                <a:gd name="connsiteY36" fmla="*/ 453497 h 1194613"/>
                <a:gd name="connsiteX37" fmla="*/ 1489512 w 1943074"/>
                <a:gd name="connsiteY37" fmla="*/ 458558 h 1194613"/>
                <a:gd name="connsiteX38" fmla="*/ 1475224 w 1943074"/>
                <a:gd name="connsiteY38" fmla="*/ 517824 h 1194613"/>
                <a:gd name="connsiteX39" fmla="*/ 1524503 w 1943074"/>
                <a:gd name="connsiteY39" fmla="*/ 540149 h 1194613"/>
                <a:gd name="connsiteX40" fmla="*/ 1590417 w 1943074"/>
                <a:gd name="connsiteY40" fmla="*/ 448470 h 1194613"/>
                <a:gd name="connsiteX41" fmla="*/ 1611485 w 1943074"/>
                <a:gd name="connsiteY41" fmla="*/ 463585 h 1194613"/>
                <a:gd name="connsiteX42" fmla="*/ 1545570 w 1943074"/>
                <a:gd name="connsiteY42" fmla="*/ 555296 h 1194613"/>
                <a:gd name="connsiteX43" fmla="*/ 1583803 w 1943074"/>
                <a:gd name="connsiteY43" fmla="*/ 596869 h 1194613"/>
                <a:gd name="connsiteX44" fmla="*/ 1635793 w 1943074"/>
                <a:gd name="connsiteY44" fmla="*/ 565052 h 1194613"/>
                <a:gd name="connsiteX45" fmla="*/ 1647104 w 1943074"/>
                <a:gd name="connsiteY45" fmla="*/ 583507 h 1194613"/>
                <a:gd name="connsiteX46" fmla="*/ 1595114 w 1943074"/>
                <a:gd name="connsiteY46" fmla="*/ 615323 h 1194613"/>
                <a:gd name="connsiteX47" fmla="*/ 1614164 w 1943074"/>
                <a:gd name="connsiteY47" fmla="*/ 665958 h 1194613"/>
                <a:gd name="connsiteX48" fmla="*/ 1725553 w 1943074"/>
                <a:gd name="connsiteY48" fmla="*/ 647735 h 1194613"/>
                <a:gd name="connsiteX49" fmla="*/ 1729753 w 1943074"/>
                <a:gd name="connsiteY49" fmla="*/ 673366 h 1194613"/>
                <a:gd name="connsiteX50" fmla="*/ 1618364 w 1943074"/>
                <a:gd name="connsiteY50" fmla="*/ 691556 h 1194613"/>
                <a:gd name="connsiteX51" fmla="*/ 1616016 w 1943074"/>
                <a:gd name="connsiteY51" fmla="*/ 747979 h 1194613"/>
                <a:gd name="connsiteX52" fmla="*/ 1675216 w 1943074"/>
                <a:gd name="connsiteY52" fmla="*/ 762266 h 1194613"/>
                <a:gd name="connsiteX53" fmla="*/ 1670189 w 1943074"/>
                <a:gd name="connsiteY53" fmla="*/ 783334 h 1194613"/>
                <a:gd name="connsiteX54" fmla="*/ 1610889 w 1943074"/>
                <a:gd name="connsiteY54" fmla="*/ 769046 h 1194613"/>
                <a:gd name="connsiteX55" fmla="*/ 1588565 w 1943074"/>
                <a:gd name="connsiteY55" fmla="*/ 818325 h 1194613"/>
                <a:gd name="connsiteX56" fmla="*/ 1680276 w 1943074"/>
                <a:gd name="connsiteY56" fmla="*/ 884206 h 1194613"/>
                <a:gd name="connsiteX57" fmla="*/ 1665096 w 1943074"/>
                <a:gd name="connsiteY57" fmla="*/ 905307 h 1194613"/>
                <a:gd name="connsiteX58" fmla="*/ 1573451 w 1943074"/>
                <a:gd name="connsiteY58" fmla="*/ 839425 h 1194613"/>
                <a:gd name="connsiteX59" fmla="*/ 1531878 w 1943074"/>
                <a:gd name="connsiteY59" fmla="*/ 877591 h 1194613"/>
                <a:gd name="connsiteX60" fmla="*/ 1563694 w 1943074"/>
                <a:gd name="connsiteY60" fmla="*/ 929582 h 1194613"/>
                <a:gd name="connsiteX61" fmla="*/ 1545173 w 1943074"/>
                <a:gd name="connsiteY61" fmla="*/ 940893 h 1194613"/>
                <a:gd name="connsiteX62" fmla="*/ 1513390 w 1943074"/>
                <a:gd name="connsiteY62" fmla="*/ 888935 h 1194613"/>
                <a:gd name="connsiteX63" fmla="*/ 1462789 w 1943074"/>
                <a:gd name="connsiteY63" fmla="*/ 907985 h 1194613"/>
                <a:gd name="connsiteX64" fmla="*/ 1480979 w 1943074"/>
                <a:gd name="connsiteY64" fmla="*/ 1019408 h 1194613"/>
                <a:gd name="connsiteX65" fmla="*/ 621248 w 1943074"/>
                <a:gd name="connsiteY65" fmla="*/ 1067232 h 1194613"/>
                <a:gd name="connsiteX66" fmla="*/ 332687 w 1943074"/>
                <a:gd name="connsiteY66" fmla="*/ 975553 h 1194613"/>
                <a:gd name="connsiteX67" fmla="*/ 328421 w 1943074"/>
                <a:gd name="connsiteY67" fmla="*/ 787435 h 1194613"/>
                <a:gd name="connsiteX68" fmla="*/ 127337 w 1943074"/>
                <a:gd name="connsiteY68" fmla="*/ 671977 h 1194613"/>
                <a:gd name="connsiteX69" fmla="*/ 219016 w 1943074"/>
                <a:gd name="connsiteY69" fmla="*/ 383482 h 1194613"/>
                <a:gd name="connsiteX70" fmla="*/ 322732 w 1943074"/>
                <a:gd name="connsiteY70" fmla="*/ 359537 h 1194613"/>
                <a:gd name="connsiteX71" fmla="*/ 434287 w 1943074"/>
                <a:gd name="connsiteY71" fmla="*/ 127365 h 1194613"/>
                <a:gd name="connsiteX72" fmla="*/ 722848 w 1943074"/>
                <a:gd name="connsiteY72" fmla="*/ 219044 h 1194613"/>
                <a:gd name="connsiteX73" fmla="*/ 736574 w 1943074"/>
                <a:gd name="connsiteY73" fmla="*/ 251951 h 1194613"/>
                <a:gd name="connsiteX74" fmla="*/ 784397 w 1943074"/>
                <a:gd name="connsiteY74" fmla="*/ 218184 h 1194613"/>
                <a:gd name="connsiteX75" fmla="*/ 1072991 w 1943074"/>
                <a:gd name="connsiteY75" fmla="*/ 309928 h 1194613"/>
                <a:gd name="connsiteX76" fmla="*/ 984654 w 1943074"/>
                <a:gd name="connsiteY76" fmla="*/ 596604 h 1194613"/>
                <a:gd name="connsiteX77" fmla="*/ 1045144 w 1943074"/>
                <a:gd name="connsiteY77" fmla="*/ 668670 h 1194613"/>
                <a:gd name="connsiteX78" fmla="*/ 953499 w 1943074"/>
                <a:gd name="connsiteY78" fmla="*/ 957231 h 1194613"/>
                <a:gd name="connsiteX79" fmla="*/ 727644 w 1943074"/>
                <a:gd name="connsiteY79" fmla="*/ 939239 h 1194613"/>
                <a:gd name="connsiteX80" fmla="*/ 621248 w 1943074"/>
                <a:gd name="connsiteY80" fmla="*/ 1067232 h 1194613"/>
                <a:gd name="connsiteX81" fmla="*/ 1765406 w 1943074"/>
                <a:gd name="connsiteY81" fmla="*/ 961630 h 1194613"/>
                <a:gd name="connsiteX82" fmla="*/ 1741130 w 1943074"/>
                <a:gd name="connsiteY82" fmla="*/ 870712 h 1194613"/>
                <a:gd name="connsiteX83" fmla="*/ 1942908 w 1943074"/>
                <a:gd name="connsiteY83" fmla="*/ 648595 h 1194613"/>
                <a:gd name="connsiteX84" fmla="*/ 1720658 w 1943074"/>
                <a:gd name="connsiteY84" fmla="*/ 443013 h 1194613"/>
                <a:gd name="connsiteX85" fmla="*/ 1662946 w 1943074"/>
                <a:gd name="connsiteY85" fmla="*/ 453233 h 1194613"/>
                <a:gd name="connsiteX86" fmla="*/ 1664567 w 1943074"/>
                <a:gd name="connsiteY86" fmla="*/ 417679 h 1194613"/>
                <a:gd name="connsiteX87" fmla="*/ 1442251 w 1943074"/>
                <a:gd name="connsiteY87" fmla="*/ 212131 h 1194613"/>
                <a:gd name="connsiteX88" fmla="*/ 1242689 w 1943074"/>
                <a:gd name="connsiteY88" fmla="*/ 374916 h 1194613"/>
                <a:gd name="connsiteX89" fmla="*/ 1196453 w 1943074"/>
                <a:gd name="connsiteY89" fmla="*/ 359107 h 1194613"/>
                <a:gd name="connsiteX90" fmla="*/ 1164736 w 1943074"/>
                <a:gd name="connsiteY90" fmla="*/ 262402 h 1194613"/>
                <a:gd name="connsiteX91" fmla="*/ 773318 w 1943074"/>
                <a:gd name="connsiteY91" fmla="*/ 110333 h 1194613"/>
                <a:gd name="connsiteX92" fmla="*/ 386795 w 1943074"/>
                <a:gd name="connsiteY92" fmla="*/ 35555 h 1194613"/>
                <a:gd name="connsiteX93" fmla="*/ 218520 w 1943074"/>
                <a:gd name="connsiteY93" fmla="*/ 271927 h 1194613"/>
                <a:gd name="connsiteX94" fmla="*/ 171523 w 1943074"/>
                <a:gd name="connsiteY94" fmla="*/ 291672 h 1194613"/>
                <a:gd name="connsiteX95" fmla="*/ 35593 w 1943074"/>
                <a:gd name="connsiteY95" fmla="*/ 719503 h 1194613"/>
                <a:gd name="connsiteX96" fmla="*/ 205555 w 1943074"/>
                <a:gd name="connsiteY96" fmla="*/ 870646 h 1194613"/>
                <a:gd name="connsiteX97" fmla="*/ 240877 w 1943074"/>
                <a:gd name="connsiteY97" fmla="*/ 1023079 h 1194613"/>
                <a:gd name="connsiteX98" fmla="*/ 668708 w 1943074"/>
                <a:gd name="connsiteY98" fmla="*/ 1159042 h 1194613"/>
                <a:gd name="connsiteX99" fmla="*/ 772259 w 1943074"/>
                <a:gd name="connsiteY99" fmla="*/ 1073515 h 1194613"/>
                <a:gd name="connsiteX100" fmla="*/ 1000959 w 1943074"/>
                <a:gd name="connsiteY100" fmla="*/ 1049008 h 1194613"/>
                <a:gd name="connsiteX101" fmla="*/ 1019976 w 1943074"/>
                <a:gd name="connsiteY101" fmla="*/ 1038227 h 1194613"/>
                <a:gd name="connsiteX102" fmla="*/ 1046632 w 1943074"/>
                <a:gd name="connsiteY102" fmla="*/ 1073714 h 1194613"/>
                <a:gd name="connsiteX103" fmla="*/ 1212295 w 1943074"/>
                <a:gd name="connsiteY103" fmla="*/ 1142406 h 1194613"/>
                <a:gd name="connsiteX104" fmla="*/ 1363041 w 1943074"/>
                <a:gd name="connsiteY104" fmla="*/ 1071696 h 1194613"/>
                <a:gd name="connsiteX105" fmla="*/ 1559825 w 1943074"/>
                <a:gd name="connsiteY105" fmla="*/ 1183913 h 1194613"/>
                <a:gd name="connsiteX106" fmla="*/ 1765406 w 1943074"/>
                <a:gd name="connsiteY106" fmla="*/ 961630 h 119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43074" h="1194613">
                  <a:moveTo>
                    <a:pt x="1455414" y="1023575"/>
                  </a:moveTo>
                  <a:lnTo>
                    <a:pt x="1437157" y="912186"/>
                  </a:lnTo>
                  <a:cubicBezTo>
                    <a:pt x="1417909" y="914071"/>
                    <a:pt x="1398991" y="913178"/>
                    <a:pt x="1380768" y="909805"/>
                  </a:cubicBezTo>
                  <a:lnTo>
                    <a:pt x="1366480" y="969071"/>
                  </a:lnTo>
                  <a:lnTo>
                    <a:pt x="1345413" y="964011"/>
                  </a:lnTo>
                  <a:lnTo>
                    <a:pt x="1359667" y="904744"/>
                  </a:lnTo>
                  <a:cubicBezTo>
                    <a:pt x="1342238" y="899519"/>
                    <a:pt x="1325702" y="891945"/>
                    <a:pt x="1310389" y="882420"/>
                  </a:cubicBezTo>
                  <a:lnTo>
                    <a:pt x="1244541" y="974065"/>
                  </a:lnTo>
                  <a:lnTo>
                    <a:pt x="1223440" y="958885"/>
                  </a:lnTo>
                  <a:lnTo>
                    <a:pt x="1289321" y="867240"/>
                  </a:lnTo>
                  <a:cubicBezTo>
                    <a:pt x="1274835" y="855333"/>
                    <a:pt x="1261871" y="841377"/>
                    <a:pt x="1251122" y="825733"/>
                  </a:cubicBezTo>
                  <a:lnTo>
                    <a:pt x="1199098" y="857516"/>
                  </a:lnTo>
                  <a:lnTo>
                    <a:pt x="1187821" y="839062"/>
                  </a:lnTo>
                  <a:lnTo>
                    <a:pt x="1239811" y="807245"/>
                  </a:lnTo>
                  <a:cubicBezTo>
                    <a:pt x="1231345" y="791602"/>
                    <a:pt x="1224895" y="774635"/>
                    <a:pt x="1220728" y="756611"/>
                  </a:cubicBezTo>
                  <a:lnTo>
                    <a:pt x="1172442" y="765375"/>
                  </a:lnTo>
                  <a:cubicBezTo>
                    <a:pt x="1172376" y="755850"/>
                    <a:pt x="1171946" y="746358"/>
                    <a:pt x="1171020" y="736833"/>
                  </a:cubicBezTo>
                  <a:cubicBezTo>
                    <a:pt x="1171086" y="737362"/>
                    <a:pt x="1171185" y="737891"/>
                    <a:pt x="1171218" y="738421"/>
                  </a:cubicBezTo>
                  <a:lnTo>
                    <a:pt x="1216528" y="730979"/>
                  </a:lnTo>
                  <a:cubicBezTo>
                    <a:pt x="1214643" y="711764"/>
                    <a:pt x="1215536" y="692813"/>
                    <a:pt x="1218909" y="674557"/>
                  </a:cubicBezTo>
                  <a:lnTo>
                    <a:pt x="1159676" y="660269"/>
                  </a:lnTo>
                  <a:lnTo>
                    <a:pt x="1164769" y="639235"/>
                  </a:lnTo>
                  <a:lnTo>
                    <a:pt x="1224002" y="653522"/>
                  </a:lnTo>
                  <a:cubicBezTo>
                    <a:pt x="1229228" y="636060"/>
                    <a:pt x="1236769" y="619490"/>
                    <a:pt x="1246327" y="604244"/>
                  </a:cubicBezTo>
                  <a:lnTo>
                    <a:pt x="1168241" y="547127"/>
                  </a:lnTo>
                  <a:cubicBezTo>
                    <a:pt x="1171913" y="539586"/>
                    <a:pt x="1175253" y="531880"/>
                    <a:pt x="1178329" y="524108"/>
                  </a:cubicBezTo>
                  <a:lnTo>
                    <a:pt x="1261474" y="583176"/>
                  </a:lnTo>
                  <a:cubicBezTo>
                    <a:pt x="1273413" y="568624"/>
                    <a:pt x="1287337" y="555759"/>
                    <a:pt x="1303014" y="544977"/>
                  </a:cubicBezTo>
                  <a:lnTo>
                    <a:pt x="1271197" y="492953"/>
                  </a:lnTo>
                  <a:lnTo>
                    <a:pt x="1289685" y="481609"/>
                  </a:lnTo>
                  <a:lnTo>
                    <a:pt x="1321501" y="533633"/>
                  </a:lnTo>
                  <a:cubicBezTo>
                    <a:pt x="1337112" y="525200"/>
                    <a:pt x="1354111" y="518717"/>
                    <a:pt x="1372103" y="514583"/>
                  </a:cubicBezTo>
                  <a:lnTo>
                    <a:pt x="1353913" y="403160"/>
                  </a:lnTo>
                  <a:lnTo>
                    <a:pt x="1379544" y="398960"/>
                  </a:lnTo>
                  <a:lnTo>
                    <a:pt x="1397734" y="510383"/>
                  </a:lnTo>
                  <a:cubicBezTo>
                    <a:pt x="1416950" y="508498"/>
                    <a:pt x="1435934" y="509391"/>
                    <a:pt x="1454124" y="512731"/>
                  </a:cubicBezTo>
                  <a:lnTo>
                    <a:pt x="1468411" y="453497"/>
                  </a:lnTo>
                  <a:lnTo>
                    <a:pt x="1489512" y="458558"/>
                  </a:lnTo>
                  <a:lnTo>
                    <a:pt x="1475224" y="517824"/>
                  </a:lnTo>
                  <a:cubicBezTo>
                    <a:pt x="1492654" y="523017"/>
                    <a:pt x="1509223" y="530590"/>
                    <a:pt x="1524503" y="540149"/>
                  </a:cubicBezTo>
                  <a:lnTo>
                    <a:pt x="1590417" y="448470"/>
                  </a:lnTo>
                  <a:lnTo>
                    <a:pt x="1611485" y="463585"/>
                  </a:lnTo>
                  <a:lnTo>
                    <a:pt x="1545570" y="555296"/>
                  </a:lnTo>
                  <a:cubicBezTo>
                    <a:pt x="1560056" y="567202"/>
                    <a:pt x="1573021" y="581192"/>
                    <a:pt x="1583803" y="596869"/>
                  </a:cubicBezTo>
                  <a:lnTo>
                    <a:pt x="1635793" y="565052"/>
                  </a:lnTo>
                  <a:lnTo>
                    <a:pt x="1647104" y="583507"/>
                  </a:lnTo>
                  <a:lnTo>
                    <a:pt x="1595114" y="615323"/>
                  </a:lnTo>
                  <a:cubicBezTo>
                    <a:pt x="1603580" y="630934"/>
                    <a:pt x="1610029" y="647900"/>
                    <a:pt x="1614164" y="665958"/>
                  </a:cubicBezTo>
                  <a:lnTo>
                    <a:pt x="1725553" y="647735"/>
                  </a:lnTo>
                  <a:lnTo>
                    <a:pt x="1729753" y="673366"/>
                  </a:lnTo>
                  <a:lnTo>
                    <a:pt x="1618364" y="691556"/>
                  </a:lnTo>
                  <a:cubicBezTo>
                    <a:pt x="1620282" y="710805"/>
                    <a:pt x="1619389" y="729789"/>
                    <a:pt x="1616016" y="747979"/>
                  </a:cubicBezTo>
                  <a:lnTo>
                    <a:pt x="1675216" y="762266"/>
                  </a:lnTo>
                  <a:lnTo>
                    <a:pt x="1670189" y="783334"/>
                  </a:lnTo>
                  <a:lnTo>
                    <a:pt x="1610889" y="769046"/>
                  </a:lnTo>
                  <a:cubicBezTo>
                    <a:pt x="1605664" y="786476"/>
                    <a:pt x="1598156" y="803045"/>
                    <a:pt x="1588565" y="818325"/>
                  </a:cubicBezTo>
                  <a:lnTo>
                    <a:pt x="1680276" y="884206"/>
                  </a:lnTo>
                  <a:lnTo>
                    <a:pt x="1665096" y="905307"/>
                  </a:lnTo>
                  <a:lnTo>
                    <a:pt x="1573451" y="839425"/>
                  </a:lnTo>
                  <a:cubicBezTo>
                    <a:pt x="1561545" y="853911"/>
                    <a:pt x="1547555" y="866810"/>
                    <a:pt x="1531878" y="877591"/>
                  </a:cubicBezTo>
                  <a:lnTo>
                    <a:pt x="1563694" y="929582"/>
                  </a:lnTo>
                  <a:lnTo>
                    <a:pt x="1545173" y="940893"/>
                  </a:lnTo>
                  <a:lnTo>
                    <a:pt x="1513390" y="888935"/>
                  </a:lnTo>
                  <a:cubicBezTo>
                    <a:pt x="1497747" y="897369"/>
                    <a:pt x="1480780" y="903851"/>
                    <a:pt x="1462789" y="907985"/>
                  </a:cubicBezTo>
                  <a:lnTo>
                    <a:pt x="1480979" y="1019408"/>
                  </a:lnTo>
                  <a:close/>
                  <a:moveTo>
                    <a:pt x="621248" y="1067232"/>
                  </a:moveTo>
                  <a:cubicBezTo>
                    <a:pt x="516242" y="1121603"/>
                    <a:pt x="387059" y="1080527"/>
                    <a:pt x="332687" y="975553"/>
                  </a:cubicBezTo>
                  <a:cubicBezTo>
                    <a:pt x="301070" y="914534"/>
                    <a:pt x="301731" y="845378"/>
                    <a:pt x="328421" y="787435"/>
                  </a:cubicBezTo>
                  <a:cubicBezTo>
                    <a:pt x="247161" y="791569"/>
                    <a:pt x="167124" y="748938"/>
                    <a:pt x="127337" y="671977"/>
                  </a:cubicBezTo>
                  <a:cubicBezTo>
                    <a:pt x="72933" y="567004"/>
                    <a:pt x="114009" y="437821"/>
                    <a:pt x="219016" y="383482"/>
                  </a:cubicBezTo>
                  <a:cubicBezTo>
                    <a:pt x="252221" y="366284"/>
                    <a:pt x="287873" y="358644"/>
                    <a:pt x="322732" y="359537"/>
                  </a:cubicBezTo>
                  <a:cubicBezTo>
                    <a:pt x="304443" y="268256"/>
                    <a:pt x="347537" y="172278"/>
                    <a:pt x="434287" y="127365"/>
                  </a:cubicBezTo>
                  <a:cubicBezTo>
                    <a:pt x="539327" y="72960"/>
                    <a:pt x="668477" y="114037"/>
                    <a:pt x="722848" y="219044"/>
                  </a:cubicBezTo>
                  <a:cubicBezTo>
                    <a:pt x="728405" y="229825"/>
                    <a:pt x="732936" y="240772"/>
                    <a:pt x="736574" y="251951"/>
                  </a:cubicBezTo>
                  <a:cubicBezTo>
                    <a:pt x="750564" y="238821"/>
                    <a:pt x="766571" y="227444"/>
                    <a:pt x="784397" y="218184"/>
                  </a:cubicBezTo>
                  <a:cubicBezTo>
                    <a:pt x="889404" y="163812"/>
                    <a:pt x="1018586" y="204855"/>
                    <a:pt x="1072991" y="309928"/>
                  </a:cubicBezTo>
                  <a:cubicBezTo>
                    <a:pt x="1126735" y="413744"/>
                    <a:pt x="1087114" y="541273"/>
                    <a:pt x="984654" y="596604"/>
                  </a:cubicBezTo>
                  <a:cubicBezTo>
                    <a:pt x="1009161" y="615290"/>
                    <a:pt x="1030096" y="639500"/>
                    <a:pt x="1045144" y="668670"/>
                  </a:cubicBezTo>
                  <a:cubicBezTo>
                    <a:pt x="1099549" y="773676"/>
                    <a:pt x="1058472" y="902859"/>
                    <a:pt x="953499" y="957231"/>
                  </a:cubicBezTo>
                  <a:cubicBezTo>
                    <a:pt x="878556" y="996026"/>
                    <a:pt x="791276" y="986203"/>
                    <a:pt x="727644" y="939239"/>
                  </a:cubicBezTo>
                  <a:cubicBezTo>
                    <a:pt x="711504" y="992586"/>
                    <a:pt x="674628" y="1039616"/>
                    <a:pt x="621248" y="1067232"/>
                  </a:cubicBezTo>
                  <a:close/>
                  <a:moveTo>
                    <a:pt x="1765406" y="961630"/>
                  </a:moveTo>
                  <a:cubicBezTo>
                    <a:pt x="1764116" y="928788"/>
                    <a:pt x="1755517" y="897997"/>
                    <a:pt x="1741130" y="870712"/>
                  </a:cubicBezTo>
                  <a:cubicBezTo>
                    <a:pt x="1857481" y="864098"/>
                    <a:pt x="1947472" y="765474"/>
                    <a:pt x="1942908" y="648595"/>
                  </a:cubicBezTo>
                  <a:cubicBezTo>
                    <a:pt x="1938344" y="530458"/>
                    <a:pt x="1838795" y="438416"/>
                    <a:pt x="1720658" y="443013"/>
                  </a:cubicBezTo>
                  <a:cubicBezTo>
                    <a:pt x="1700550" y="443840"/>
                    <a:pt x="1681235" y="447379"/>
                    <a:pt x="1662946" y="453233"/>
                  </a:cubicBezTo>
                  <a:cubicBezTo>
                    <a:pt x="1664501" y="441624"/>
                    <a:pt x="1665063" y="429751"/>
                    <a:pt x="1664567" y="417679"/>
                  </a:cubicBezTo>
                  <a:cubicBezTo>
                    <a:pt x="1659936" y="299510"/>
                    <a:pt x="1560420" y="207501"/>
                    <a:pt x="1442251" y="212131"/>
                  </a:cubicBezTo>
                  <a:cubicBezTo>
                    <a:pt x="1344652" y="215902"/>
                    <a:pt x="1264814" y="284528"/>
                    <a:pt x="1242689" y="374916"/>
                  </a:cubicBezTo>
                  <a:cubicBezTo>
                    <a:pt x="1232105" y="369625"/>
                    <a:pt x="1213022" y="362183"/>
                    <a:pt x="1196453" y="359107"/>
                  </a:cubicBezTo>
                  <a:cubicBezTo>
                    <a:pt x="1191260" y="326200"/>
                    <a:pt x="1180842" y="293557"/>
                    <a:pt x="1164736" y="262402"/>
                  </a:cubicBezTo>
                  <a:cubicBezTo>
                    <a:pt x="1090355" y="118700"/>
                    <a:pt x="921319" y="55796"/>
                    <a:pt x="773318" y="110333"/>
                  </a:cubicBezTo>
                  <a:cubicBezTo>
                    <a:pt x="679589" y="1291"/>
                    <a:pt x="519979" y="-33369"/>
                    <a:pt x="386795" y="35555"/>
                  </a:cubicBezTo>
                  <a:cubicBezTo>
                    <a:pt x="294025" y="83610"/>
                    <a:pt x="232972" y="172708"/>
                    <a:pt x="218520" y="271927"/>
                  </a:cubicBezTo>
                  <a:cubicBezTo>
                    <a:pt x="202413" y="277252"/>
                    <a:pt x="186703" y="283833"/>
                    <a:pt x="171523" y="291672"/>
                  </a:cubicBezTo>
                  <a:cubicBezTo>
                    <a:pt x="15915" y="372270"/>
                    <a:pt x="-45006" y="563895"/>
                    <a:pt x="35593" y="719503"/>
                  </a:cubicBezTo>
                  <a:cubicBezTo>
                    <a:pt x="72337" y="790610"/>
                    <a:pt x="133588" y="843526"/>
                    <a:pt x="205555" y="870646"/>
                  </a:cubicBezTo>
                  <a:cubicBezTo>
                    <a:pt x="204530" y="923001"/>
                    <a:pt x="216271" y="975553"/>
                    <a:pt x="240877" y="1023079"/>
                  </a:cubicBezTo>
                  <a:cubicBezTo>
                    <a:pt x="321476" y="1178687"/>
                    <a:pt x="513100" y="1239608"/>
                    <a:pt x="668708" y="1159042"/>
                  </a:cubicBezTo>
                  <a:cubicBezTo>
                    <a:pt x="709487" y="1137942"/>
                    <a:pt x="744544" y="1108672"/>
                    <a:pt x="772259" y="1073515"/>
                  </a:cubicBezTo>
                  <a:cubicBezTo>
                    <a:pt x="847633" y="1093789"/>
                    <a:pt x="929356" y="1086083"/>
                    <a:pt x="1000959" y="1049008"/>
                  </a:cubicBezTo>
                  <a:cubicBezTo>
                    <a:pt x="1007507" y="1045635"/>
                    <a:pt x="1013824" y="1041997"/>
                    <a:pt x="1019976" y="1038227"/>
                  </a:cubicBezTo>
                  <a:cubicBezTo>
                    <a:pt x="1029501" y="1052018"/>
                    <a:pt x="1040580" y="1067165"/>
                    <a:pt x="1046632" y="1073714"/>
                  </a:cubicBezTo>
                  <a:cubicBezTo>
                    <a:pt x="1087643" y="1118098"/>
                    <a:pt x="1147174" y="1144920"/>
                    <a:pt x="1212295" y="1142406"/>
                  </a:cubicBezTo>
                  <a:cubicBezTo>
                    <a:pt x="1272355" y="1140025"/>
                    <a:pt x="1325735" y="1113170"/>
                    <a:pt x="1363041" y="1071696"/>
                  </a:cubicBezTo>
                  <a:cubicBezTo>
                    <a:pt x="1400645" y="1141249"/>
                    <a:pt x="1475489" y="1187187"/>
                    <a:pt x="1559825" y="1183913"/>
                  </a:cubicBezTo>
                  <a:cubicBezTo>
                    <a:pt x="1677961" y="1179349"/>
                    <a:pt x="1770003" y="1079766"/>
                    <a:pt x="1765406" y="961630"/>
                  </a:cubicBezTo>
                </a:path>
              </a:pathLst>
            </a:custGeom>
            <a:solidFill>
              <a:srgbClr val="FAE38E"/>
            </a:solidFill>
            <a:ln w="8467" cap="flat">
              <a:noFill/>
              <a:prstDash val="solid"/>
              <a:miter/>
            </a:ln>
          </p:spPr>
          <p:txBody>
            <a:bodyPr rtlCol="0" anchor="ctr"/>
            <a:lstStyle/>
            <a:p>
              <a:endParaRPr lang="en-US"/>
            </a:p>
          </p:txBody>
        </p:sp>
        <p:sp>
          <p:nvSpPr>
            <p:cNvPr id="25" name="Graphic 135">
              <a:extLst>
                <a:ext uri="{FF2B5EF4-FFF2-40B4-BE49-F238E27FC236}">
                  <a16:creationId xmlns:a16="http://schemas.microsoft.com/office/drawing/2014/main" id="{1030B9F5-CF5A-47FA-959E-1F8F0B2F863C}"/>
                </a:ext>
              </a:extLst>
            </p:cNvPr>
            <p:cNvSpPr/>
            <p:nvPr/>
          </p:nvSpPr>
          <p:spPr>
            <a:xfrm>
              <a:off x="10997585" y="450772"/>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sp>
          <p:nvSpPr>
            <p:cNvPr id="26" name="Graphic 135">
              <a:extLst>
                <a:ext uri="{FF2B5EF4-FFF2-40B4-BE49-F238E27FC236}">
                  <a16:creationId xmlns:a16="http://schemas.microsoft.com/office/drawing/2014/main" id="{BB646FD0-44FB-446D-B200-CA9DF3D45B40}"/>
                </a:ext>
              </a:extLst>
            </p:cNvPr>
            <p:cNvSpPr/>
            <p:nvPr/>
          </p:nvSpPr>
          <p:spPr>
            <a:xfrm flipH="1">
              <a:off x="9493765" y="453911"/>
              <a:ext cx="1785748" cy="1096962"/>
            </a:xfrm>
            <a:custGeom>
              <a:avLst/>
              <a:gdLst>
                <a:gd name="connsiteX0" fmla="*/ 1347193 w 1785748"/>
                <a:gd name="connsiteY0" fmla="*/ 916590 h 1096962"/>
                <a:gd name="connsiteX1" fmla="*/ 1327647 w 1785748"/>
                <a:gd name="connsiteY1" fmla="*/ 814792 h 1096962"/>
                <a:gd name="connsiteX2" fmla="*/ 1275854 w 1785748"/>
                <a:gd name="connsiteY2" fmla="*/ 814031 h 1096962"/>
                <a:gd name="connsiteX3" fmla="*/ 1264213 w 1785748"/>
                <a:gd name="connsiteY3" fmla="*/ 868767 h 1096962"/>
                <a:gd name="connsiteX4" fmla="*/ 1244733 w 1785748"/>
                <a:gd name="connsiteY4" fmla="*/ 864632 h 1096962"/>
                <a:gd name="connsiteX5" fmla="*/ 1256375 w 1785748"/>
                <a:gd name="connsiteY5" fmla="*/ 809897 h 1096962"/>
                <a:gd name="connsiteX6" fmla="*/ 1210569 w 1785748"/>
                <a:gd name="connsiteY6" fmla="*/ 790648 h 1096962"/>
                <a:gd name="connsiteX7" fmla="*/ 1152393 w 1785748"/>
                <a:gd name="connsiteY7" fmla="*/ 876406 h 1096962"/>
                <a:gd name="connsiteX8" fmla="*/ 1132682 w 1785748"/>
                <a:gd name="connsiteY8" fmla="*/ 863012 h 1096962"/>
                <a:gd name="connsiteX9" fmla="*/ 1190857 w 1785748"/>
                <a:gd name="connsiteY9" fmla="*/ 777221 h 1096962"/>
                <a:gd name="connsiteX10" fmla="*/ 1154741 w 1785748"/>
                <a:gd name="connsiteY10" fmla="*/ 740080 h 1096962"/>
                <a:gd name="connsiteX11" fmla="*/ 1107778 w 1785748"/>
                <a:gd name="connsiteY11" fmla="*/ 770540 h 1096962"/>
                <a:gd name="connsiteX12" fmla="*/ 1096963 w 1785748"/>
                <a:gd name="connsiteY12" fmla="*/ 753871 h 1096962"/>
                <a:gd name="connsiteX13" fmla="*/ 1143927 w 1785748"/>
                <a:gd name="connsiteY13" fmla="*/ 723378 h 1096962"/>
                <a:gd name="connsiteX14" fmla="*/ 1125108 w 1785748"/>
                <a:gd name="connsiteY14" fmla="*/ 677374 h 1096962"/>
                <a:gd name="connsiteX15" fmla="*/ 1081022 w 1785748"/>
                <a:gd name="connsiteY15" fmla="*/ 686634 h 1096962"/>
                <a:gd name="connsiteX16" fmla="*/ 1079004 w 1785748"/>
                <a:gd name="connsiteY16" fmla="*/ 660506 h 1096962"/>
                <a:gd name="connsiteX17" fmla="*/ 1079236 w 1785748"/>
                <a:gd name="connsiteY17" fmla="*/ 661962 h 1096962"/>
                <a:gd name="connsiteX18" fmla="*/ 1120610 w 1785748"/>
                <a:gd name="connsiteY18" fmla="*/ 653958 h 1096962"/>
                <a:gd name="connsiteX19" fmla="*/ 1121437 w 1785748"/>
                <a:gd name="connsiteY19" fmla="*/ 602133 h 1096962"/>
                <a:gd name="connsiteX20" fmla="*/ 1066668 w 1785748"/>
                <a:gd name="connsiteY20" fmla="*/ 590524 h 1096962"/>
                <a:gd name="connsiteX21" fmla="*/ 1070835 w 1785748"/>
                <a:gd name="connsiteY21" fmla="*/ 571077 h 1096962"/>
                <a:gd name="connsiteX22" fmla="*/ 1125571 w 1785748"/>
                <a:gd name="connsiteY22" fmla="*/ 582686 h 1096962"/>
                <a:gd name="connsiteX23" fmla="*/ 1144820 w 1785748"/>
                <a:gd name="connsiteY23" fmla="*/ 536913 h 1096962"/>
                <a:gd name="connsiteX24" fmla="*/ 1071695 w 1785748"/>
                <a:gd name="connsiteY24" fmla="*/ 486444 h 1096962"/>
                <a:gd name="connsiteX25" fmla="*/ 1080394 w 1785748"/>
                <a:gd name="connsiteY25" fmla="*/ 465045 h 1096962"/>
                <a:gd name="connsiteX26" fmla="*/ 1158181 w 1785748"/>
                <a:gd name="connsiteY26" fmla="*/ 517201 h 1096962"/>
                <a:gd name="connsiteX27" fmla="*/ 1195355 w 1785748"/>
                <a:gd name="connsiteY27" fmla="*/ 481086 h 1096962"/>
                <a:gd name="connsiteX28" fmla="*/ 1164862 w 1785748"/>
                <a:gd name="connsiteY28" fmla="*/ 434155 h 1096962"/>
                <a:gd name="connsiteX29" fmla="*/ 1181564 w 1785748"/>
                <a:gd name="connsiteY29" fmla="*/ 423274 h 1096962"/>
                <a:gd name="connsiteX30" fmla="*/ 1212057 w 1785748"/>
                <a:gd name="connsiteY30" fmla="*/ 470205 h 1096962"/>
                <a:gd name="connsiteX31" fmla="*/ 1258028 w 1785748"/>
                <a:gd name="connsiteY31" fmla="*/ 451453 h 1096962"/>
                <a:gd name="connsiteX32" fmla="*/ 1238548 w 1785748"/>
                <a:gd name="connsiteY32" fmla="*/ 349654 h 1096962"/>
                <a:gd name="connsiteX33" fmla="*/ 1261964 w 1785748"/>
                <a:gd name="connsiteY33" fmla="*/ 345156 h 1096962"/>
                <a:gd name="connsiteX34" fmla="*/ 1281444 w 1785748"/>
                <a:gd name="connsiteY34" fmla="*/ 446988 h 1096962"/>
                <a:gd name="connsiteX35" fmla="*/ 1333269 w 1785748"/>
                <a:gd name="connsiteY35" fmla="*/ 447715 h 1096962"/>
                <a:gd name="connsiteX36" fmla="*/ 1344911 w 1785748"/>
                <a:gd name="connsiteY36" fmla="*/ 392980 h 1096962"/>
                <a:gd name="connsiteX37" fmla="*/ 1364391 w 1785748"/>
                <a:gd name="connsiteY37" fmla="*/ 397114 h 1096962"/>
                <a:gd name="connsiteX38" fmla="*/ 1352749 w 1785748"/>
                <a:gd name="connsiteY38" fmla="*/ 451849 h 1096962"/>
                <a:gd name="connsiteX39" fmla="*/ 1398555 w 1785748"/>
                <a:gd name="connsiteY39" fmla="*/ 471131 h 1096962"/>
                <a:gd name="connsiteX40" fmla="*/ 1456763 w 1785748"/>
                <a:gd name="connsiteY40" fmla="*/ 385340 h 1096962"/>
                <a:gd name="connsiteX41" fmla="*/ 1476475 w 1785748"/>
                <a:gd name="connsiteY41" fmla="*/ 398701 h 1096962"/>
                <a:gd name="connsiteX42" fmla="*/ 1418266 w 1785748"/>
                <a:gd name="connsiteY42" fmla="*/ 484525 h 1096962"/>
                <a:gd name="connsiteX43" fmla="*/ 1454382 w 1785748"/>
                <a:gd name="connsiteY43" fmla="*/ 521699 h 1096962"/>
                <a:gd name="connsiteX44" fmla="*/ 1501313 w 1785748"/>
                <a:gd name="connsiteY44" fmla="*/ 491206 h 1096962"/>
                <a:gd name="connsiteX45" fmla="*/ 1512160 w 1785748"/>
                <a:gd name="connsiteY45" fmla="*/ 507875 h 1096962"/>
                <a:gd name="connsiteX46" fmla="*/ 1465230 w 1785748"/>
                <a:gd name="connsiteY46" fmla="*/ 538368 h 1096962"/>
                <a:gd name="connsiteX47" fmla="*/ 1483982 w 1785748"/>
                <a:gd name="connsiteY47" fmla="*/ 584373 h 1096962"/>
                <a:gd name="connsiteX48" fmla="*/ 1585748 w 1785748"/>
                <a:gd name="connsiteY48" fmla="*/ 564860 h 1096962"/>
                <a:gd name="connsiteX49" fmla="*/ 1590246 w 1785748"/>
                <a:gd name="connsiteY49" fmla="*/ 588275 h 1096962"/>
                <a:gd name="connsiteX50" fmla="*/ 1488480 w 1785748"/>
                <a:gd name="connsiteY50" fmla="*/ 607755 h 1096962"/>
                <a:gd name="connsiteX51" fmla="*/ 1487753 w 1785748"/>
                <a:gd name="connsiteY51" fmla="*/ 659613 h 1096962"/>
                <a:gd name="connsiteX52" fmla="*/ 1542422 w 1785748"/>
                <a:gd name="connsiteY52" fmla="*/ 671255 h 1096962"/>
                <a:gd name="connsiteX53" fmla="*/ 1538354 w 1785748"/>
                <a:gd name="connsiteY53" fmla="*/ 690702 h 1096962"/>
                <a:gd name="connsiteX54" fmla="*/ 1483552 w 1785748"/>
                <a:gd name="connsiteY54" fmla="*/ 679060 h 1096962"/>
                <a:gd name="connsiteX55" fmla="*/ 1464271 w 1785748"/>
                <a:gd name="connsiteY55" fmla="*/ 724833 h 1096962"/>
                <a:gd name="connsiteX56" fmla="*/ 1550095 w 1785748"/>
                <a:gd name="connsiteY56" fmla="*/ 783042 h 1096962"/>
                <a:gd name="connsiteX57" fmla="*/ 1536701 w 1785748"/>
                <a:gd name="connsiteY57" fmla="*/ 802786 h 1096962"/>
                <a:gd name="connsiteX58" fmla="*/ 1450942 w 1785748"/>
                <a:gd name="connsiteY58" fmla="*/ 744611 h 1096962"/>
                <a:gd name="connsiteX59" fmla="*/ 1413735 w 1785748"/>
                <a:gd name="connsiteY59" fmla="*/ 780660 h 1096962"/>
                <a:gd name="connsiteX60" fmla="*/ 1444262 w 1785748"/>
                <a:gd name="connsiteY60" fmla="*/ 827624 h 1096962"/>
                <a:gd name="connsiteX61" fmla="*/ 1427527 w 1785748"/>
                <a:gd name="connsiteY61" fmla="*/ 838439 h 1096962"/>
                <a:gd name="connsiteX62" fmla="*/ 1397067 w 1785748"/>
                <a:gd name="connsiteY62" fmla="*/ 791541 h 1096962"/>
                <a:gd name="connsiteX63" fmla="*/ 1351095 w 1785748"/>
                <a:gd name="connsiteY63" fmla="*/ 810294 h 1096962"/>
                <a:gd name="connsiteX64" fmla="*/ 1370575 w 1785748"/>
                <a:gd name="connsiteY64" fmla="*/ 912092 h 1096962"/>
                <a:gd name="connsiteX65" fmla="*/ 582646 w 1785748"/>
                <a:gd name="connsiteY65" fmla="*/ 977444 h 1096962"/>
                <a:gd name="connsiteX66" fmla="*/ 315483 w 1785748"/>
                <a:gd name="connsiteY66" fmla="*/ 900517 h 1096962"/>
                <a:gd name="connsiteX67" fmla="*/ 306884 w 1785748"/>
                <a:gd name="connsiteY67" fmla="*/ 727975 h 1096962"/>
                <a:gd name="connsiteX68" fmla="*/ 119427 w 1785748"/>
                <a:gd name="connsiteY68" fmla="*/ 627037 h 1096962"/>
                <a:gd name="connsiteX69" fmla="*/ 196387 w 1785748"/>
                <a:gd name="connsiteY69" fmla="*/ 359940 h 1096962"/>
                <a:gd name="connsiteX70" fmla="*/ 290976 w 1785748"/>
                <a:gd name="connsiteY70" fmla="*/ 335367 h 1096962"/>
                <a:gd name="connsiteX71" fmla="*/ 387549 w 1785748"/>
                <a:gd name="connsiteY71" fmla="*/ 119467 h 1096962"/>
                <a:gd name="connsiteX72" fmla="*/ 654712 w 1785748"/>
                <a:gd name="connsiteY72" fmla="*/ 196427 h 1096962"/>
                <a:gd name="connsiteX73" fmla="*/ 668140 w 1785748"/>
                <a:gd name="connsiteY73" fmla="*/ 226259 h 1096962"/>
                <a:gd name="connsiteX74" fmla="*/ 711201 w 1785748"/>
                <a:gd name="connsiteY74" fmla="*/ 194079 h 1096962"/>
                <a:gd name="connsiteX75" fmla="*/ 978364 w 1785748"/>
                <a:gd name="connsiteY75" fmla="*/ 271073 h 1096962"/>
                <a:gd name="connsiteX76" fmla="*/ 904446 w 1785748"/>
                <a:gd name="connsiteY76" fmla="*/ 536450 h 1096962"/>
                <a:gd name="connsiteX77" fmla="*/ 961794 w 1785748"/>
                <a:gd name="connsiteY77" fmla="*/ 601074 h 1096962"/>
                <a:gd name="connsiteX78" fmla="*/ 884833 w 1785748"/>
                <a:gd name="connsiteY78" fmla="*/ 868204 h 1096962"/>
                <a:gd name="connsiteX79" fmla="*/ 677102 w 1785748"/>
                <a:gd name="connsiteY79" fmla="*/ 857356 h 1096962"/>
                <a:gd name="connsiteX80" fmla="*/ 582646 w 1785748"/>
                <a:gd name="connsiteY80" fmla="*/ 977444 h 1096962"/>
                <a:gd name="connsiteX81" fmla="*/ 1630165 w 1785748"/>
                <a:gd name="connsiteY81" fmla="*/ 851999 h 1096962"/>
                <a:gd name="connsiteX82" fmla="*/ 1605658 w 1785748"/>
                <a:gd name="connsiteY82" fmla="*/ 769118 h 1096962"/>
                <a:gd name="connsiteX83" fmla="*/ 1785310 w 1785748"/>
                <a:gd name="connsiteY83" fmla="*/ 560229 h 1096962"/>
                <a:gd name="connsiteX84" fmla="*/ 1576157 w 1785748"/>
                <a:gd name="connsiteY84" fmla="*/ 377072 h 1096962"/>
                <a:gd name="connsiteX85" fmla="*/ 1523471 w 1785748"/>
                <a:gd name="connsiteY85" fmla="*/ 387886 h 1096962"/>
                <a:gd name="connsiteX86" fmla="*/ 1524034 w 1785748"/>
                <a:gd name="connsiteY86" fmla="*/ 355210 h 1096962"/>
                <a:gd name="connsiteX87" fmla="*/ 1314880 w 1785748"/>
                <a:gd name="connsiteY87" fmla="*/ 172086 h 1096962"/>
                <a:gd name="connsiteX88" fmla="*/ 1135758 w 1785748"/>
                <a:gd name="connsiteY88" fmla="*/ 326503 h 1096962"/>
                <a:gd name="connsiteX89" fmla="*/ 1092928 w 1785748"/>
                <a:gd name="connsiteY89" fmla="*/ 313142 h 1096962"/>
                <a:gd name="connsiteX90" fmla="*/ 1061377 w 1785748"/>
                <a:gd name="connsiteY90" fmla="*/ 225168 h 1096962"/>
                <a:gd name="connsiteX91" fmla="*/ 698335 w 1785748"/>
                <a:gd name="connsiteY91" fmla="*/ 95356 h 1096962"/>
                <a:gd name="connsiteX92" fmla="*/ 341677 w 1785748"/>
                <a:gd name="connsiteY92" fmla="*/ 36387 h 1096962"/>
                <a:gd name="connsiteX93" fmla="*/ 193146 w 1785748"/>
                <a:gd name="connsiteY93" fmla="*/ 257546 h 1096962"/>
                <a:gd name="connsiteX94" fmla="*/ 150482 w 1785748"/>
                <a:gd name="connsiteY94" fmla="*/ 276861 h 1096962"/>
                <a:gd name="connsiteX95" fmla="*/ 36414 w 1785748"/>
                <a:gd name="connsiteY95" fmla="*/ 672942 h 1096962"/>
                <a:gd name="connsiteX96" fmla="*/ 196189 w 1785748"/>
                <a:gd name="connsiteY96" fmla="*/ 807416 h 1096962"/>
                <a:gd name="connsiteX97" fmla="*/ 232437 w 1785748"/>
                <a:gd name="connsiteY97" fmla="*/ 946455 h 1096962"/>
                <a:gd name="connsiteX98" fmla="*/ 628518 w 1785748"/>
                <a:gd name="connsiteY98" fmla="*/ 1060556 h 1096962"/>
                <a:gd name="connsiteX99" fmla="*/ 721420 w 1785748"/>
                <a:gd name="connsiteY99" fmla="*/ 979462 h 1096962"/>
                <a:gd name="connsiteX100" fmla="*/ 930705 w 1785748"/>
                <a:gd name="connsiteY100" fmla="*/ 951250 h 1096962"/>
                <a:gd name="connsiteX101" fmla="*/ 947903 w 1785748"/>
                <a:gd name="connsiteY101" fmla="*/ 940899 h 1096962"/>
                <a:gd name="connsiteX102" fmla="*/ 973237 w 1785748"/>
                <a:gd name="connsiteY102" fmla="*/ 972781 h 1096962"/>
                <a:gd name="connsiteX103" fmla="*/ 1127026 w 1785748"/>
                <a:gd name="connsiteY103" fmla="*/ 1031717 h 1096962"/>
                <a:gd name="connsiteX104" fmla="*/ 1263617 w 1785748"/>
                <a:gd name="connsiteY104" fmla="*/ 963057 h 1096962"/>
                <a:gd name="connsiteX105" fmla="*/ 1447040 w 1785748"/>
                <a:gd name="connsiteY105" fmla="*/ 1061119 h 1096962"/>
                <a:gd name="connsiteX106" fmla="*/ 1630165 w 1785748"/>
                <a:gd name="connsiteY106" fmla="*/ 851999 h 109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785748" h="1096962">
                  <a:moveTo>
                    <a:pt x="1347193" y="916590"/>
                  </a:moveTo>
                  <a:lnTo>
                    <a:pt x="1327647" y="814792"/>
                  </a:lnTo>
                  <a:cubicBezTo>
                    <a:pt x="1310052" y="817007"/>
                    <a:pt x="1292655" y="816644"/>
                    <a:pt x="1275854" y="814031"/>
                  </a:cubicBezTo>
                  <a:lnTo>
                    <a:pt x="1264213" y="868767"/>
                  </a:lnTo>
                  <a:lnTo>
                    <a:pt x="1244733" y="864632"/>
                  </a:lnTo>
                  <a:lnTo>
                    <a:pt x="1256375" y="809897"/>
                  </a:lnTo>
                  <a:cubicBezTo>
                    <a:pt x="1240202" y="805531"/>
                    <a:pt x="1224856" y="799016"/>
                    <a:pt x="1210569" y="790648"/>
                  </a:cubicBezTo>
                  <a:lnTo>
                    <a:pt x="1152393" y="876406"/>
                  </a:lnTo>
                  <a:lnTo>
                    <a:pt x="1132682" y="863012"/>
                  </a:lnTo>
                  <a:lnTo>
                    <a:pt x="1190857" y="777221"/>
                  </a:lnTo>
                  <a:cubicBezTo>
                    <a:pt x="1177264" y="766671"/>
                    <a:pt x="1165027" y="754169"/>
                    <a:pt x="1154741" y="740080"/>
                  </a:cubicBezTo>
                  <a:lnTo>
                    <a:pt x="1107778" y="770540"/>
                  </a:lnTo>
                  <a:lnTo>
                    <a:pt x="1096963" y="753871"/>
                  </a:lnTo>
                  <a:lnTo>
                    <a:pt x="1143927" y="723378"/>
                  </a:lnTo>
                  <a:cubicBezTo>
                    <a:pt x="1135725" y="709256"/>
                    <a:pt x="1129408" y="693844"/>
                    <a:pt x="1125108" y="677374"/>
                  </a:cubicBezTo>
                  <a:lnTo>
                    <a:pt x="1081022" y="686634"/>
                  </a:lnTo>
                  <a:cubicBezTo>
                    <a:pt x="1080724" y="677903"/>
                    <a:pt x="1080096" y="669205"/>
                    <a:pt x="1079004" y="660506"/>
                  </a:cubicBezTo>
                  <a:cubicBezTo>
                    <a:pt x="1079071" y="660969"/>
                    <a:pt x="1079203" y="661432"/>
                    <a:pt x="1079236" y="661962"/>
                  </a:cubicBezTo>
                  <a:lnTo>
                    <a:pt x="1120610" y="653958"/>
                  </a:lnTo>
                  <a:cubicBezTo>
                    <a:pt x="1118394" y="636396"/>
                    <a:pt x="1118758" y="618967"/>
                    <a:pt x="1121437" y="602133"/>
                  </a:cubicBezTo>
                  <a:lnTo>
                    <a:pt x="1066668" y="590524"/>
                  </a:lnTo>
                  <a:lnTo>
                    <a:pt x="1070835" y="571077"/>
                  </a:lnTo>
                  <a:lnTo>
                    <a:pt x="1125571" y="582686"/>
                  </a:lnTo>
                  <a:cubicBezTo>
                    <a:pt x="1129937" y="566546"/>
                    <a:pt x="1136452" y="551134"/>
                    <a:pt x="1144820" y="536913"/>
                  </a:cubicBezTo>
                  <a:lnTo>
                    <a:pt x="1071695" y="486444"/>
                  </a:lnTo>
                  <a:cubicBezTo>
                    <a:pt x="1074903" y="479399"/>
                    <a:pt x="1077781" y="472255"/>
                    <a:pt x="1080394" y="465045"/>
                  </a:cubicBezTo>
                  <a:lnTo>
                    <a:pt x="1158181" y="517201"/>
                  </a:lnTo>
                  <a:cubicBezTo>
                    <a:pt x="1168764" y="503542"/>
                    <a:pt x="1181266" y="491372"/>
                    <a:pt x="1195355" y="481086"/>
                  </a:cubicBezTo>
                  <a:lnTo>
                    <a:pt x="1164862" y="434155"/>
                  </a:lnTo>
                  <a:lnTo>
                    <a:pt x="1181564" y="423274"/>
                  </a:lnTo>
                  <a:lnTo>
                    <a:pt x="1212057" y="470205"/>
                  </a:lnTo>
                  <a:cubicBezTo>
                    <a:pt x="1226146" y="462069"/>
                    <a:pt x="1241624" y="455719"/>
                    <a:pt x="1258028" y="451453"/>
                  </a:cubicBezTo>
                  <a:lnTo>
                    <a:pt x="1238548" y="349654"/>
                  </a:lnTo>
                  <a:lnTo>
                    <a:pt x="1261964" y="345156"/>
                  </a:lnTo>
                  <a:lnTo>
                    <a:pt x="1281444" y="446988"/>
                  </a:lnTo>
                  <a:cubicBezTo>
                    <a:pt x="1299039" y="444772"/>
                    <a:pt x="1316501" y="445103"/>
                    <a:pt x="1333269" y="447715"/>
                  </a:cubicBezTo>
                  <a:lnTo>
                    <a:pt x="1344911" y="392980"/>
                  </a:lnTo>
                  <a:lnTo>
                    <a:pt x="1364391" y="397114"/>
                  </a:lnTo>
                  <a:lnTo>
                    <a:pt x="1352749" y="451849"/>
                  </a:lnTo>
                  <a:cubicBezTo>
                    <a:pt x="1368889" y="456215"/>
                    <a:pt x="1384267" y="462730"/>
                    <a:pt x="1398555" y="471131"/>
                  </a:cubicBezTo>
                  <a:lnTo>
                    <a:pt x="1456763" y="385340"/>
                  </a:lnTo>
                  <a:lnTo>
                    <a:pt x="1476475" y="398701"/>
                  </a:lnTo>
                  <a:lnTo>
                    <a:pt x="1418266" y="484525"/>
                  </a:lnTo>
                  <a:cubicBezTo>
                    <a:pt x="1431859" y="495076"/>
                    <a:pt x="1444096" y="507577"/>
                    <a:pt x="1454382" y="521699"/>
                  </a:cubicBezTo>
                  <a:lnTo>
                    <a:pt x="1501313" y="491206"/>
                  </a:lnTo>
                  <a:lnTo>
                    <a:pt x="1512160" y="507875"/>
                  </a:lnTo>
                  <a:lnTo>
                    <a:pt x="1465230" y="538368"/>
                  </a:lnTo>
                  <a:cubicBezTo>
                    <a:pt x="1473366" y="552490"/>
                    <a:pt x="1479749" y="567902"/>
                    <a:pt x="1483982" y="584373"/>
                  </a:cubicBezTo>
                  <a:lnTo>
                    <a:pt x="1585748" y="564860"/>
                  </a:lnTo>
                  <a:lnTo>
                    <a:pt x="1590246" y="588275"/>
                  </a:lnTo>
                  <a:lnTo>
                    <a:pt x="1488480" y="607755"/>
                  </a:lnTo>
                  <a:cubicBezTo>
                    <a:pt x="1490696" y="625383"/>
                    <a:pt x="1490365" y="642812"/>
                    <a:pt x="1487753" y="659613"/>
                  </a:cubicBezTo>
                  <a:lnTo>
                    <a:pt x="1542422" y="671255"/>
                  </a:lnTo>
                  <a:lnTo>
                    <a:pt x="1538354" y="690702"/>
                  </a:lnTo>
                  <a:lnTo>
                    <a:pt x="1483552" y="679060"/>
                  </a:lnTo>
                  <a:cubicBezTo>
                    <a:pt x="1479187" y="695200"/>
                    <a:pt x="1472738" y="710612"/>
                    <a:pt x="1464271" y="724833"/>
                  </a:cubicBezTo>
                  <a:lnTo>
                    <a:pt x="1550095" y="783042"/>
                  </a:lnTo>
                  <a:lnTo>
                    <a:pt x="1536701" y="802786"/>
                  </a:lnTo>
                  <a:lnTo>
                    <a:pt x="1450942" y="744611"/>
                  </a:lnTo>
                  <a:cubicBezTo>
                    <a:pt x="1440392" y="758204"/>
                    <a:pt x="1427858" y="770375"/>
                    <a:pt x="1413735" y="780660"/>
                  </a:cubicBezTo>
                  <a:lnTo>
                    <a:pt x="1444262" y="827624"/>
                  </a:lnTo>
                  <a:lnTo>
                    <a:pt x="1427527" y="838439"/>
                  </a:lnTo>
                  <a:lnTo>
                    <a:pt x="1397067" y="791541"/>
                  </a:lnTo>
                  <a:cubicBezTo>
                    <a:pt x="1382911" y="799677"/>
                    <a:pt x="1367500" y="806060"/>
                    <a:pt x="1351095" y="810294"/>
                  </a:cubicBezTo>
                  <a:lnTo>
                    <a:pt x="1370575" y="912092"/>
                  </a:lnTo>
                  <a:close/>
                  <a:moveTo>
                    <a:pt x="582646" y="977444"/>
                  </a:moveTo>
                  <a:cubicBezTo>
                    <a:pt x="487628" y="1029997"/>
                    <a:pt x="368003" y="995535"/>
                    <a:pt x="315483" y="900517"/>
                  </a:cubicBezTo>
                  <a:cubicBezTo>
                    <a:pt x="284957" y="845285"/>
                    <a:pt x="283832" y="781818"/>
                    <a:pt x="306884" y="727975"/>
                  </a:cubicBezTo>
                  <a:cubicBezTo>
                    <a:pt x="232404" y="733796"/>
                    <a:pt x="157891" y="696655"/>
                    <a:pt x="119427" y="627037"/>
                  </a:cubicBezTo>
                  <a:cubicBezTo>
                    <a:pt x="66874" y="532018"/>
                    <a:pt x="101336" y="412426"/>
                    <a:pt x="196387" y="359940"/>
                  </a:cubicBezTo>
                  <a:cubicBezTo>
                    <a:pt x="226418" y="343304"/>
                    <a:pt x="258961" y="335400"/>
                    <a:pt x="290976" y="335367"/>
                  </a:cubicBezTo>
                  <a:cubicBezTo>
                    <a:pt x="271926" y="252056"/>
                    <a:pt x="309067" y="162858"/>
                    <a:pt x="387549" y="119467"/>
                  </a:cubicBezTo>
                  <a:cubicBezTo>
                    <a:pt x="482634" y="66914"/>
                    <a:pt x="602192" y="101409"/>
                    <a:pt x="654712" y="196427"/>
                  </a:cubicBezTo>
                  <a:cubicBezTo>
                    <a:pt x="660070" y="206151"/>
                    <a:pt x="664502" y="216106"/>
                    <a:pt x="668140" y="226259"/>
                  </a:cubicBezTo>
                  <a:cubicBezTo>
                    <a:pt x="680641" y="213890"/>
                    <a:pt x="695061" y="203042"/>
                    <a:pt x="711201" y="194079"/>
                  </a:cubicBezTo>
                  <a:cubicBezTo>
                    <a:pt x="806219" y="141559"/>
                    <a:pt x="925811" y="176021"/>
                    <a:pt x="978364" y="271073"/>
                  </a:cubicBezTo>
                  <a:cubicBezTo>
                    <a:pt x="1030288" y="365033"/>
                    <a:pt x="997116" y="483103"/>
                    <a:pt x="904446" y="536450"/>
                  </a:cubicBezTo>
                  <a:cubicBezTo>
                    <a:pt x="927431" y="552953"/>
                    <a:pt x="947209" y="574649"/>
                    <a:pt x="961794" y="601074"/>
                  </a:cubicBezTo>
                  <a:cubicBezTo>
                    <a:pt x="1014314" y="696093"/>
                    <a:pt x="979852" y="815685"/>
                    <a:pt x="884833" y="868204"/>
                  </a:cubicBezTo>
                  <a:cubicBezTo>
                    <a:pt x="817034" y="905676"/>
                    <a:pt x="736667" y="898863"/>
                    <a:pt x="677102" y="857356"/>
                  </a:cubicBezTo>
                  <a:cubicBezTo>
                    <a:pt x="663642" y="906701"/>
                    <a:pt x="630966" y="950787"/>
                    <a:pt x="582646" y="977444"/>
                  </a:cubicBezTo>
                  <a:close/>
                  <a:moveTo>
                    <a:pt x="1630165" y="851999"/>
                  </a:moveTo>
                  <a:cubicBezTo>
                    <a:pt x="1628180" y="821869"/>
                    <a:pt x="1619515" y="793790"/>
                    <a:pt x="1605658" y="769118"/>
                  </a:cubicBezTo>
                  <a:cubicBezTo>
                    <a:pt x="1712252" y="760155"/>
                    <a:pt x="1792420" y="667386"/>
                    <a:pt x="1785310" y="560229"/>
                  </a:cubicBezTo>
                  <a:cubicBezTo>
                    <a:pt x="1778166" y="451916"/>
                    <a:pt x="1684470" y="369895"/>
                    <a:pt x="1576157" y="377072"/>
                  </a:cubicBezTo>
                  <a:cubicBezTo>
                    <a:pt x="1557735" y="378328"/>
                    <a:pt x="1540107" y="382066"/>
                    <a:pt x="1523471" y="387886"/>
                  </a:cubicBezTo>
                  <a:cubicBezTo>
                    <a:pt x="1524596" y="377204"/>
                    <a:pt x="1524794" y="366290"/>
                    <a:pt x="1524034" y="355210"/>
                  </a:cubicBezTo>
                  <a:cubicBezTo>
                    <a:pt x="1516857" y="246863"/>
                    <a:pt x="1423227" y="164909"/>
                    <a:pt x="1314880" y="172086"/>
                  </a:cubicBezTo>
                  <a:cubicBezTo>
                    <a:pt x="1225352" y="178006"/>
                    <a:pt x="1153815" y="242994"/>
                    <a:pt x="1135758" y="326503"/>
                  </a:cubicBezTo>
                  <a:cubicBezTo>
                    <a:pt x="1125902" y="321906"/>
                    <a:pt x="1108208" y="315556"/>
                    <a:pt x="1092928" y="313142"/>
                  </a:cubicBezTo>
                  <a:cubicBezTo>
                    <a:pt x="1087339" y="283078"/>
                    <a:pt x="1076954" y="253346"/>
                    <a:pt x="1061377" y="225168"/>
                  </a:cubicBezTo>
                  <a:cubicBezTo>
                    <a:pt x="989542" y="95125"/>
                    <a:pt x="832810" y="41613"/>
                    <a:pt x="698335" y="95356"/>
                  </a:cubicBezTo>
                  <a:cubicBezTo>
                    <a:pt x="609567" y="-2374"/>
                    <a:pt x="462228" y="-30221"/>
                    <a:pt x="341677" y="36387"/>
                  </a:cubicBezTo>
                  <a:cubicBezTo>
                    <a:pt x="257738" y="82789"/>
                    <a:pt x="203895" y="166132"/>
                    <a:pt x="193146" y="257546"/>
                  </a:cubicBezTo>
                  <a:cubicBezTo>
                    <a:pt x="178495" y="262838"/>
                    <a:pt x="164241" y="269254"/>
                    <a:pt x="150482" y="276861"/>
                  </a:cubicBezTo>
                  <a:cubicBezTo>
                    <a:pt x="9658" y="354714"/>
                    <a:pt x="-41440" y="532117"/>
                    <a:pt x="36414" y="672942"/>
                  </a:cubicBezTo>
                  <a:cubicBezTo>
                    <a:pt x="71901" y="737269"/>
                    <a:pt x="129448" y="784331"/>
                    <a:pt x="196189" y="807416"/>
                  </a:cubicBezTo>
                  <a:cubicBezTo>
                    <a:pt x="196553" y="855504"/>
                    <a:pt x="208658" y="903427"/>
                    <a:pt x="232437" y="946455"/>
                  </a:cubicBezTo>
                  <a:cubicBezTo>
                    <a:pt x="310291" y="1087279"/>
                    <a:pt x="487694" y="1138410"/>
                    <a:pt x="628518" y="1060556"/>
                  </a:cubicBezTo>
                  <a:cubicBezTo>
                    <a:pt x="665395" y="1040184"/>
                    <a:pt x="696847" y="1012435"/>
                    <a:pt x="721420" y="979462"/>
                  </a:cubicBezTo>
                  <a:cubicBezTo>
                    <a:pt x="791105" y="996197"/>
                    <a:pt x="865916" y="987101"/>
                    <a:pt x="930705" y="951250"/>
                  </a:cubicBezTo>
                  <a:cubicBezTo>
                    <a:pt x="936659" y="948009"/>
                    <a:pt x="942347" y="944504"/>
                    <a:pt x="947903" y="940899"/>
                  </a:cubicBezTo>
                  <a:cubicBezTo>
                    <a:pt x="956965" y="953301"/>
                    <a:pt x="967549" y="966960"/>
                    <a:pt x="973237" y="972781"/>
                  </a:cubicBezTo>
                  <a:cubicBezTo>
                    <a:pt x="1011999" y="1012535"/>
                    <a:pt x="1067297" y="1035653"/>
                    <a:pt x="1127026" y="1031717"/>
                  </a:cubicBezTo>
                  <a:cubicBezTo>
                    <a:pt x="1182093" y="1028046"/>
                    <a:pt x="1230412" y="1002017"/>
                    <a:pt x="1263617" y="963057"/>
                  </a:cubicBezTo>
                  <a:cubicBezTo>
                    <a:pt x="1299865" y="1025962"/>
                    <a:pt x="1369715" y="1066245"/>
                    <a:pt x="1447040" y="1061119"/>
                  </a:cubicBezTo>
                  <a:cubicBezTo>
                    <a:pt x="1555354" y="1053975"/>
                    <a:pt x="1637375" y="960279"/>
                    <a:pt x="1630165" y="851999"/>
                  </a:cubicBezTo>
                </a:path>
              </a:pathLst>
            </a:custGeom>
            <a:solidFill>
              <a:srgbClr val="FAE38E"/>
            </a:solidFill>
            <a:ln w="8467" cap="flat">
              <a:noFill/>
              <a:prstDash val="solid"/>
              <a:miter/>
            </a:ln>
          </p:spPr>
          <p:txBody>
            <a:bodyPr rtlCol="0" anchor="ctr"/>
            <a:lstStyle/>
            <a:p>
              <a:endParaRPr lang="en-US"/>
            </a:p>
          </p:txBody>
        </p:sp>
        <p:sp>
          <p:nvSpPr>
            <p:cNvPr id="27" name="Graphic 135">
              <a:extLst>
                <a:ext uri="{FF2B5EF4-FFF2-40B4-BE49-F238E27FC236}">
                  <a16:creationId xmlns:a16="http://schemas.microsoft.com/office/drawing/2014/main" id="{99524F9B-C580-484A-84EE-81A86BF234EA}"/>
                </a:ext>
              </a:extLst>
            </p:cNvPr>
            <p:cNvSpPr/>
            <p:nvPr/>
          </p:nvSpPr>
          <p:spPr>
            <a:xfrm>
              <a:off x="10488736" y="728223"/>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grpSp>
      <p:grpSp>
        <p:nvGrpSpPr>
          <p:cNvPr id="28" name="!!quat 2">
            <a:extLst>
              <a:ext uri="{FF2B5EF4-FFF2-40B4-BE49-F238E27FC236}">
                <a16:creationId xmlns:a16="http://schemas.microsoft.com/office/drawing/2014/main" id="{05F37695-AB3D-46C4-995D-B5EBC7EC25D8}"/>
              </a:ext>
            </a:extLst>
          </p:cNvPr>
          <p:cNvGrpSpPr/>
          <p:nvPr/>
        </p:nvGrpSpPr>
        <p:grpSpPr>
          <a:xfrm rot="13841160">
            <a:off x="11530069" y="-3173445"/>
            <a:ext cx="7641182" cy="5450496"/>
            <a:chOff x="6364703" y="-1759645"/>
            <a:chExt cx="9208828" cy="5169866"/>
          </a:xfrm>
        </p:grpSpPr>
        <p:pic>
          <p:nvPicPr>
            <p:cNvPr id="29" name="Graphic 135">
              <a:extLst>
                <a:ext uri="{FF2B5EF4-FFF2-40B4-BE49-F238E27FC236}">
                  <a16:creationId xmlns:a16="http://schemas.microsoft.com/office/drawing/2014/main" id="{0B6114B0-D475-40AF-8C3E-53E4962BB1CA}"/>
                </a:ext>
              </a:extLst>
            </p:cNvPr>
            <p:cNvPicPr>
              <a:picLocks noChangeAspect="1"/>
            </p:cNvPicPr>
            <p:nvPr/>
          </p:nvPicPr>
          <p:blipFill>
            <a:blip r:embed="rId2">
              <a:clrChange>
                <a:clrFrom>
                  <a:srgbClr val="000000"/>
                </a:clrFrom>
                <a:clrTo>
                  <a:srgbClr val="000000">
                    <a:alpha val="0"/>
                  </a:srgbClr>
                </a:clrTo>
              </a:clrChange>
            </a:blip>
            <a:stretch>
              <a:fillRect/>
            </a:stretch>
          </p:blipFill>
          <p:spPr>
            <a:xfrm>
              <a:off x="6364703" y="-1759645"/>
              <a:ext cx="9208828" cy="5169866"/>
            </a:xfrm>
            <a:custGeom>
              <a:avLst/>
              <a:gdLst>
                <a:gd name="connsiteX0" fmla="*/ -2280 w 9772650"/>
                <a:gd name="connsiteY0" fmla="*/ -1279 h 5486398"/>
                <a:gd name="connsiteX1" fmla="*/ 9770370 w 9772650"/>
                <a:gd name="connsiteY1" fmla="*/ -1279 h 5486398"/>
                <a:gd name="connsiteX2" fmla="*/ 9770370 w 9772650"/>
                <a:gd name="connsiteY2" fmla="*/ 5485120 h 5486398"/>
                <a:gd name="connsiteX3" fmla="*/ -2280 w 9772650"/>
                <a:gd name="connsiteY3" fmla="*/ 5485120 h 5486398"/>
              </a:gdLst>
              <a:ahLst/>
              <a:cxnLst>
                <a:cxn ang="0">
                  <a:pos x="connsiteX0" y="connsiteY0"/>
                </a:cxn>
                <a:cxn ang="0">
                  <a:pos x="connsiteX1" y="connsiteY1"/>
                </a:cxn>
                <a:cxn ang="0">
                  <a:pos x="connsiteX2" y="connsiteY2"/>
                </a:cxn>
                <a:cxn ang="0">
                  <a:pos x="connsiteX3" y="connsiteY3"/>
                </a:cxn>
              </a:cxnLst>
              <a:rect l="l" t="t" r="r" b="b"/>
              <a:pathLst>
                <a:path w="9772650" h="5486398">
                  <a:moveTo>
                    <a:pt x="-2280" y="-1279"/>
                  </a:moveTo>
                  <a:lnTo>
                    <a:pt x="9770370" y="-1279"/>
                  </a:lnTo>
                  <a:lnTo>
                    <a:pt x="9770370" y="5485120"/>
                  </a:lnTo>
                  <a:lnTo>
                    <a:pt x="-2280" y="5485120"/>
                  </a:lnTo>
                  <a:close/>
                </a:path>
              </a:pathLst>
            </a:custGeom>
          </p:spPr>
        </p:pic>
        <p:sp>
          <p:nvSpPr>
            <p:cNvPr id="30" name="Graphic 135">
              <a:extLst>
                <a:ext uri="{FF2B5EF4-FFF2-40B4-BE49-F238E27FC236}">
                  <a16:creationId xmlns:a16="http://schemas.microsoft.com/office/drawing/2014/main" id="{E7F65F51-18B9-49C3-B597-86636A7F7AD6}"/>
                </a:ext>
              </a:extLst>
            </p:cNvPr>
            <p:cNvSpPr/>
            <p:nvPr/>
          </p:nvSpPr>
          <p:spPr>
            <a:xfrm rot="2501088">
              <a:off x="14061292" y="45540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1" name="Graphic 135">
              <a:extLst>
                <a:ext uri="{FF2B5EF4-FFF2-40B4-BE49-F238E27FC236}">
                  <a16:creationId xmlns:a16="http://schemas.microsoft.com/office/drawing/2014/main" id="{72D99DAE-229A-4196-A9CC-5FB42FE6B17E}"/>
                </a:ext>
              </a:extLst>
            </p:cNvPr>
            <p:cNvSpPr/>
            <p:nvPr/>
          </p:nvSpPr>
          <p:spPr>
            <a:xfrm rot="1886683">
              <a:off x="12091282" y="-1267188"/>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2" name="Graphic 135">
              <a:extLst>
                <a:ext uri="{FF2B5EF4-FFF2-40B4-BE49-F238E27FC236}">
                  <a16:creationId xmlns:a16="http://schemas.microsoft.com/office/drawing/2014/main" id="{7F780952-CB57-468F-9C09-A50100A877D4}"/>
                </a:ext>
              </a:extLst>
            </p:cNvPr>
            <p:cNvSpPr/>
            <p:nvPr/>
          </p:nvSpPr>
          <p:spPr>
            <a:xfrm rot="2308287">
              <a:off x="13159045" y="-479889"/>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3" name="Graphic 135">
              <a:extLst>
                <a:ext uri="{FF2B5EF4-FFF2-40B4-BE49-F238E27FC236}">
                  <a16:creationId xmlns:a16="http://schemas.microsoft.com/office/drawing/2014/main" id="{2C648C1D-2881-4E7B-ACC9-F03B991F0F60}"/>
                </a:ext>
              </a:extLst>
            </p:cNvPr>
            <p:cNvSpPr/>
            <p:nvPr/>
          </p:nvSpPr>
          <p:spPr>
            <a:xfrm>
              <a:off x="10900283" y="-161137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4" name="Graphic 135">
              <a:extLst>
                <a:ext uri="{FF2B5EF4-FFF2-40B4-BE49-F238E27FC236}">
                  <a16:creationId xmlns:a16="http://schemas.microsoft.com/office/drawing/2014/main" id="{73697A58-AD4E-4FF8-B604-983648CB15B1}"/>
                </a:ext>
              </a:extLst>
            </p:cNvPr>
            <p:cNvSpPr/>
            <p:nvPr/>
          </p:nvSpPr>
          <p:spPr>
            <a:xfrm rot="20917422">
              <a:off x="9571845" y="-150295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5" name="Graphic 135">
              <a:extLst>
                <a:ext uri="{FF2B5EF4-FFF2-40B4-BE49-F238E27FC236}">
                  <a16:creationId xmlns:a16="http://schemas.microsoft.com/office/drawing/2014/main" id="{9A08436E-4258-4810-9EE1-F2659B321169}"/>
                </a:ext>
              </a:extLst>
            </p:cNvPr>
            <p:cNvSpPr/>
            <p:nvPr/>
          </p:nvSpPr>
          <p:spPr>
            <a:xfrm rot="20138695">
              <a:off x="8445892" y="-91186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6" name="Graphic 135">
              <a:extLst>
                <a:ext uri="{FF2B5EF4-FFF2-40B4-BE49-F238E27FC236}">
                  <a16:creationId xmlns:a16="http://schemas.microsoft.com/office/drawing/2014/main" id="{133B4AA4-71E1-434A-B43C-FB0483634D0F}"/>
                </a:ext>
              </a:extLst>
            </p:cNvPr>
            <p:cNvSpPr/>
            <p:nvPr/>
          </p:nvSpPr>
          <p:spPr>
            <a:xfrm rot="18868577">
              <a:off x="7442034" y="-20698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7" name="Graphic 135">
              <a:extLst>
                <a:ext uri="{FF2B5EF4-FFF2-40B4-BE49-F238E27FC236}">
                  <a16:creationId xmlns:a16="http://schemas.microsoft.com/office/drawing/2014/main" id="{F1A09A40-9A62-4545-942E-C6B7C1A306AC}"/>
                </a:ext>
              </a:extLst>
            </p:cNvPr>
            <p:cNvSpPr/>
            <p:nvPr/>
          </p:nvSpPr>
          <p:spPr>
            <a:xfrm rot="18868577">
              <a:off x="6841485" y="760973"/>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8" name="Graphic 135">
              <a:extLst>
                <a:ext uri="{FF2B5EF4-FFF2-40B4-BE49-F238E27FC236}">
                  <a16:creationId xmlns:a16="http://schemas.microsoft.com/office/drawing/2014/main" id="{77C5AE07-702E-4D79-BE13-CFC9BC5A4758}"/>
                </a:ext>
              </a:extLst>
            </p:cNvPr>
            <p:cNvSpPr/>
            <p:nvPr/>
          </p:nvSpPr>
          <p:spPr>
            <a:xfrm>
              <a:off x="10595394" y="110541"/>
              <a:ext cx="1943074" cy="1194613"/>
            </a:xfrm>
            <a:custGeom>
              <a:avLst/>
              <a:gdLst>
                <a:gd name="connsiteX0" fmla="*/ 1455414 w 1943074"/>
                <a:gd name="connsiteY0" fmla="*/ 1023575 h 1194613"/>
                <a:gd name="connsiteX1" fmla="*/ 1437157 w 1943074"/>
                <a:gd name="connsiteY1" fmla="*/ 912186 h 1194613"/>
                <a:gd name="connsiteX2" fmla="*/ 1380768 w 1943074"/>
                <a:gd name="connsiteY2" fmla="*/ 909805 h 1194613"/>
                <a:gd name="connsiteX3" fmla="*/ 1366480 w 1943074"/>
                <a:gd name="connsiteY3" fmla="*/ 969071 h 1194613"/>
                <a:gd name="connsiteX4" fmla="*/ 1345413 w 1943074"/>
                <a:gd name="connsiteY4" fmla="*/ 964011 h 1194613"/>
                <a:gd name="connsiteX5" fmla="*/ 1359667 w 1943074"/>
                <a:gd name="connsiteY5" fmla="*/ 904744 h 1194613"/>
                <a:gd name="connsiteX6" fmla="*/ 1310389 w 1943074"/>
                <a:gd name="connsiteY6" fmla="*/ 882420 h 1194613"/>
                <a:gd name="connsiteX7" fmla="*/ 1244541 w 1943074"/>
                <a:gd name="connsiteY7" fmla="*/ 974065 h 1194613"/>
                <a:gd name="connsiteX8" fmla="*/ 1223440 w 1943074"/>
                <a:gd name="connsiteY8" fmla="*/ 958885 h 1194613"/>
                <a:gd name="connsiteX9" fmla="*/ 1289321 w 1943074"/>
                <a:gd name="connsiteY9" fmla="*/ 867240 h 1194613"/>
                <a:gd name="connsiteX10" fmla="*/ 1251122 w 1943074"/>
                <a:gd name="connsiteY10" fmla="*/ 825733 h 1194613"/>
                <a:gd name="connsiteX11" fmla="*/ 1199098 w 1943074"/>
                <a:gd name="connsiteY11" fmla="*/ 857516 h 1194613"/>
                <a:gd name="connsiteX12" fmla="*/ 1187821 w 1943074"/>
                <a:gd name="connsiteY12" fmla="*/ 839062 h 1194613"/>
                <a:gd name="connsiteX13" fmla="*/ 1239811 w 1943074"/>
                <a:gd name="connsiteY13" fmla="*/ 807245 h 1194613"/>
                <a:gd name="connsiteX14" fmla="*/ 1220728 w 1943074"/>
                <a:gd name="connsiteY14" fmla="*/ 756611 h 1194613"/>
                <a:gd name="connsiteX15" fmla="*/ 1172442 w 1943074"/>
                <a:gd name="connsiteY15" fmla="*/ 765375 h 1194613"/>
                <a:gd name="connsiteX16" fmla="*/ 1171020 w 1943074"/>
                <a:gd name="connsiteY16" fmla="*/ 736833 h 1194613"/>
                <a:gd name="connsiteX17" fmla="*/ 1171218 w 1943074"/>
                <a:gd name="connsiteY17" fmla="*/ 738421 h 1194613"/>
                <a:gd name="connsiteX18" fmla="*/ 1216528 w 1943074"/>
                <a:gd name="connsiteY18" fmla="*/ 730979 h 1194613"/>
                <a:gd name="connsiteX19" fmla="*/ 1218909 w 1943074"/>
                <a:gd name="connsiteY19" fmla="*/ 674557 h 1194613"/>
                <a:gd name="connsiteX20" fmla="*/ 1159676 w 1943074"/>
                <a:gd name="connsiteY20" fmla="*/ 660269 h 1194613"/>
                <a:gd name="connsiteX21" fmla="*/ 1164769 w 1943074"/>
                <a:gd name="connsiteY21" fmla="*/ 639235 h 1194613"/>
                <a:gd name="connsiteX22" fmla="*/ 1224002 w 1943074"/>
                <a:gd name="connsiteY22" fmla="*/ 653522 h 1194613"/>
                <a:gd name="connsiteX23" fmla="*/ 1246327 w 1943074"/>
                <a:gd name="connsiteY23" fmla="*/ 604244 h 1194613"/>
                <a:gd name="connsiteX24" fmla="*/ 1168241 w 1943074"/>
                <a:gd name="connsiteY24" fmla="*/ 547127 h 1194613"/>
                <a:gd name="connsiteX25" fmla="*/ 1178329 w 1943074"/>
                <a:gd name="connsiteY25" fmla="*/ 524108 h 1194613"/>
                <a:gd name="connsiteX26" fmla="*/ 1261474 w 1943074"/>
                <a:gd name="connsiteY26" fmla="*/ 583176 h 1194613"/>
                <a:gd name="connsiteX27" fmla="*/ 1303014 w 1943074"/>
                <a:gd name="connsiteY27" fmla="*/ 544977 h 1194613"/>
                <a:gd name="connsiteX28" fmla="*/ 1271197 w 1943074"/>
                <a:gd name="connsiteY28" fmla="*/ 492953 h 1194613"/>
                <a:gd name="connsiteX29" fmla="*/ 1289685 w 1943074"/>
                <a:gd name="connsiteY29" fmla="*/ 481609 h 1194613"/>
                <a:gd name="connsiteX30" fmla="*/ 1321501 w 1943074"/>
                <a:gd name="connsiteY30" fmla="*/ 533633 h 1194613"/>
                <a:gd name="connsiteX31" fmla="*/ 1372103 w 1943074"/>
                <a:gd name="connsiteY31" fmla="*/ 514583 h 1194613"/>
                <a:gd name="connsiteX32" fmla="*/ 1353913 w 1943074"/>
                <a:gd name="connsiteY32" fmla="*/ 403160 h 1194613"/>
                <a:gd name="connsiteX33" fmla="*/ 1379544 w 1943074"/>
                <a:gd name="connsiteY33" fmla="*/ 398960 h 1194613"/>
                <a:gd name="connsiteX34" fmla="*/ 1397734 w 1943074"/>
                <a:gd name="connsiteY34" fmla="*/ 510383 h 1194613"/>
                <a:gd name="connsiteX35" fmla="*/ 1454124 w 1943074"/>
                <a:gd name="connsiteY35" fmla="*/ 512731 h 1194613"/>
                <a:gd name="connsiteX36" fmla="*/ 1468411 w 1943074"/>
                <a:gd name="connsiteY36" fmla="*/ 453497 h 1194613"/>
                <a:gd name="connsiteX37" fmla="*/ 1489512 w 1943074"/>
                <a:gd name="connsiteY37" fmla="*/ 458558 h 1194613"/>
                <a:gd name="connsiteX38" fmla="*/ 1475224 w 1943074"/>
                <a:gd name="connsiteY38" fmla="*/ 517824 h 1194613"/>
                <a:gd name="connsiteX39" fmla="*/ 1524503 w 1943074"/>
                <a:gd name="connsiteY39" fmla="*/ 540149 h 1194613"/>
                <a:gd name="connsiteX40" fmla="*/ 1590417 w 1943074"/>
                <a:gd name="connsiteY40" fmla="*/ 448470 h 1194613"/>
                <a:gd name="connsiteX41" fmla="*/ 1611485 w 1943074"/>
                <a:gd name="connsiteY41" fmla="*/ 463585 h 1194613"/>
                <a:gd name="connsiteX42" fmla="*/ 1545570 w 1943074"/>
                <a:gd name="connsiteY42" fmla="*/ 555296 h 1194613"/>
                <a:gd name="connsiteX43" fmla="*/ 1583803 w 1943074"/>
                <a:gd name="connsiteY43" fmla="*/ 596869 h 1194613"/>
                <a:gd name="connsiteX44" fmla="*/ 1635793 w 1943074"/>
                <a:gd name="connsiteY44" fmla="*/ 565052 h 1194613"/>
                <a:gd name="connsiteX45" fmla="*/ 1647104 w 1943074"/>
                <a:gd name="connsiteY45" fmla="*/ 583507 h 1194613"/>
                <a:gd name="connsiteX46" fmla="*/ 1595114 w 1943074"/>
                <a:gd name="connsiteY46" fmla="*/ 615323 h 1194613"/>
                <a:gd name="connsiteX47" fmla="*/ 1614164 w 1943074"/>
                <a:gd name="connsiteY47" fmla="*/ 665958 h 1194613"/>
                <a:gd name="connsiteX48" fmla="*/ 1725553 w 1943074"/>
                <a:gd name="connsiteY48" fmla="*/ 647735 h 1194613"/>
                <a:gd name="connsiteX49" fmla="*/ 1729753 w 1943074"/>
                <a:gd name="connsiteY49" fmla="*/ 673366 h 1194613"/>
                <a:gd name="connsiteX50" fmla="*/ 1618364 w 1943074"/>
                <a:gd name="connsiteY50" fmla="*/ 691556 h 1194613"/>
                <a:gd name="connsiteX51" fmla="*/ 1616016 w 1943074"/>
                <a:gd name="connsiteY51" fmla="*/ 747979 h 1194613"/>
                <a:gd name="connsiteX52" fmla="*/ 1675216 w 1943074"/>
                <a:gd name="connsiteY52" fmla="*/ 762266 h 1194613"/>
                <a:gd name="connsiteX53" fmla="*/ 1670189 w 1943074"/>
                <a:gd name="connsiteY53" fmla="*/ 783334 h 1194613"/>
                <a:gd name="connsiteX54" fmla="*/ 1610889 w 1943074"/>
                <a:gd name="connsiteY54" fmla="*/ 769046 h 1194613"/>
                <a:gd name="connsiteX55" fmla="*/ 1588565 w 1943074"/>
                <a:gd name="connsiteY55" fmla="*/ 818325 h 1194613"/>
                <a:gd name="connsiteX56" fmla="*/ 1680276 w 1943074"/>
                <a:gd name="connsiteY56" fmla="*/ 884206 h 1194613"/>
                <a:gd name="connsiteX57" fmla="*/ 1665096 w 1943074"/>
                <a:gd name="connsiteY57" fmla="*/ 905307 h 1194613"/>
                <a:gd name="connsiteX58" fmla="*/ 1573451 w 1943074"/>
                <a:gd name="connsiteY58" fmla="*/ 839425 h 1194613"/>
                <a:gd name="connsiteX59" fmla="*/ 1531878 w 1943074"/>
                <a:gd name="connsiteY59" fmla="*/ 877591 h 1194613"/>
                <a:gd name="connsiteX60" fmla="*/ 1563694 w 1943074"/>
                <a:gd name="connsiteY60" fmla="*/ 929582 h 1194613"/>
                <a:gd name="connsiteX61" fmla="*/ 1545173 w 1943074"/>
                <a:gd name="connsiteY61" fmla="*/ 940893 h 1194613"/>
                <a:gd name="connsiteX62" fmla="*/ 1513390 w 1943074"/>
                <a:gd name="connsiteY62" fmla="*/ 888935 h 1194613"/>
                <a:gd name="connsiteX63" fmla="*/ 1462789 w 1943074"/>
                <a:gd name="connsiteY63" fmla="*/ 907985 h 1194613"/>
                <a:gd name="connsiteX64" fmla="*/ 1480979 w 1943074"/>
                <a:gd name="connsiteY64" fmla="*/ 1019408 h 1194613"/>
                <a:gd name="connsiteX65" fmla="*/ 621248 w 1943074"/>
                <a:gd name="connsiteY65" fmla="*/ 1067232 h 1194613"/>
                <a:gd name="connsiteX66" fmla="*/ 332687 w 1943074"/>
                <a:gd name="connsiteY66" fmla="*/ 975553 h 1194613"/>
                <a:gd name="connsiteX67" fmla="*/ 328421 w 1943074"/>
                <a:gd name="connsiteY67" fmla="*/ 787435 h 1194613"/>
                <a:gd name="connsiteX68" fmla="*/ 127337 w 1943074"/>
                <a:gd name="connsiteY68" fmla="*/ 671977 h 1194613"/>
                <a:gd name="connsiteX69" fmla="*/ 219016 w 1943074"/>
                <a:gd name="connsiteY69" fmla="*/ 383482 h 1194613"/>
                <a:gd name="connsiteX70" fmla="*/ 322732 w 1943074"/>
                <a:gd name="connsiteY70" fmla="*/ 359537 h 1194613"/>
                <a:gd name="connsiteX71" fmla="*/ 434287 w 1943074"/>
                <a:gd name="connsiteY71" fmla="*/ 127365 h 1194613"/>
                <a:gd name="connsiteX72" fmla="*/ 722848 w 1943074"/>
                <a:gd name="connsiteY72" fmla="*/ 219044 h 1194613"/>
                <a:gd name="connsiteX73" fmla="*/ 736574 w 1943074"/>
                <a:gd name="connsiteY73" fmla="*/ 251951 h 1194613"/>
                <a:gd name="connsiteX74" fmla="*/ 784397 w 1943074"/>
                <a:gd name="connsiteY74" fmla="*/ 218184 h 1194613"/>
                <a:gd name="connsiteX75" fmla="*/ 1072991 w 1943074"/>
                <a:gd name="connsiteY75" fmla="*/ 309928 h 1194613"/>
                <a:gd name="connsiteX76" fmla="*/ 984654 w 1943074"/>
                <a:gd name="connsiteY76" fmla="*/ 596604 h 1194613"/>
                <a:gd name="connsiteX77" fmla="*/ 1045144 w 1943074"/>
                <a:gd name="connsiteY77" fmla="*/ 668670 h 1194613"/>
                <a:gd name="connsiteX78" fmla="*/ 953499 w 1943074"/>
                <a:gd name="connsiteY78" fmla="*/ 957231 h 1194613"/>
                <a:gd name="connsiteX79" fmla="*/ 727644 w 1943074"/>
                <a:gd name="connsiteY79" fmla="*/ 939239 h 1194613"/>
                <a:gd name="connsiteX80" fmla="*/ 621248 w 1943074"/>
                <a:gd name="connsiteY80" fmla="*/ 1067232 h 1194613"/>
                <a:gd name="connsiteX81" fmla="*/ 1765406 w 1943074"/>
                <a:gd name="connsiteY81" fmla="*/ 961630 h 1194613"/>
                <a:gd name="connsiteX82" fmla="*/ 1741130 w 1943074"/>
                <a:gd name="connsiteY82" fmla="*/ 870712 h 1194613"/>
                <a:gd name="connsiteX83" fmla="*/ 1942908 w 1943074"/>
                <a:gd name="connsiteY83" fmla="*/ 648595 h 1194613"/>
                <a:gd name="connsiteX84" fmla="*/ 1720658 w 1943074"/>
                <a:gd name="connsiteY84" fmla="*/ 443013 h 1194613"/>
                <a:gd name="connsiteX85" fmla="*/ 1662946 w 1943074"/>
                <a:gd name="connsiteY85" fmla="*/ 453233 h 1194613"/>
                <a:gd name="connsiteX86" fmla="*/ 1664567 w 1943074"/>
                <a:gd name="connsiteY86" fmla="*/ 417679 h 1194613"/>
                <a:gd name="connsiteX87" fmla="*/ 1442251 w 1943074"/>
                <a:gd name="connsiteY87" fmla="*/ 212131 h 1194613"/>
                <a:gd name="connsiteX88" fmla="*/ 1242689 w 1943074"/>
                <a:gd name="connsiteY88" fmla="*/ 374916 h 1194613"/>
                <a:gd name="connsiteX89" fmla="*/ 1196453 w 1943074"/>
                <a:gd name="connsiteY89" fmla="*/ 359107 h 1194613"/>
                <a:gd name="connsiteX90" fmla="*/ 1164736 w 1943074"/>
                <a:gd name="connsiteY90" fmla="*/ 262402 h 1194613"/>
                <a:gd name="connsiteX91" fmla="*/ 773318 w 1943074"/>
                <a:gd name="connsiteY91" fmla="*/ 110333 h 1194613"/>
                <a:gd name="connsiteX92" fmla="*/ 386795 w 1943074"/>
                <a:gd name="connsiteY92" fmla="*/ 35555 h 1194613"/>
                <a:gd name="connsiteX93" fmla="*/ 218520 w 1943074"/>
                <a:gd name="connsiteY93" fmla="*/ 271927 h 1194613"/>
                <a:gd name="connsiteX94" fmla="*/ 171523 w 1943074"/>
                <a:gd name="connsiteY94" fmla="*/ 291672 h 1194613"/>
                <a:gd name="connsiteX95" fmla="*/ 35593 w 1943074"/>
                <a:gd name="connsiteY95" fmla="*/ 719503 h 1194613"/>
                <a:gd name="connsiteX96" fmla="*/ 205555 w 1943074"/>
                <a:gd name="connsiteY96" fmla="*/ 870646 h 1194613"/>
                <a:gd name="connsiteX97" fmla="*/ 240877 w 1943074"/>
                <a:gd name="connsiteY97" fmla="*/ 1023079 h 1194613"/>
                <a:gd name="connsiteX98" fmla="*/ 668708 w 1943074"/>
                <a:gd name="connsiteY98" fmla="*/ 1159042 h 1194613"/>
                <a:gd name="connsiteX99" fmla="*/ 772259 w 1943074"/>
                <a:gd name="connsiteY99" fmla="*/ 1073515 h 1194613"/>
                <a:gd name="connsiteX100" fmla="*/ 1000959 w 1943074"/>
                <a:gd name="connsiteY100" fmla="*/ 1049008 h 1194613"/>
                <a:gd name="connsiteX101" fmla="*/ 1019976 w 1943074"/>
                <a:gd name="connsiteY101" fmla="*/ 1038227 h 1194613"/>
                <a:gd name="connsiteX102" fmla="*/ 1046632 w 1943074"/>
                <a:gd name="connsiteY102" fmla="*/ 1073714 h 1194613"/>
                <a:gd name="connsiteX103" fmla="*/ 1212295 w 1943074"/>
                <a:gd name="connsiteY103" fmla="*/ 1142406 h 1194613"/>
                <a:gd name="connsiteX104" fmla="*/ 1363041 w 1943074"/>
                <a:gd name="connsiteY104" fmla="*/ 1071696 h 1194613"/>
                <a:gd name="connsiteX105" fmla="*/ 1559825 w 1943074"/>
                <a:gd name="connsiteY105" fmla="*/ 1183913 h 1194613"/>
                <a:gd name="connsiteX106" fmla="*/ 1765406 w 1943074"/>
                <a:gd name="connsiteY106" fmla="*/ 961630 h 119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43074" h="1194613">
                  <a:moveTo>
                    <a:pt x="1455414" y="1023575"/>
                  </a:moveTo>
                  <a:lnTo>
                    <a:pt x="1437157" y="912186"/>
                  </a:lnTo>
                  <a:cubicBezTo>
                    <a:pt x="1417909" y="914071"/>
                    <a:pt x="1398991" y="913178"/>
                    <a:pt x="1380768" y="909805"/>
                  </a:cubicBezTo>
                  <a:lnTo>
                    <a:pt x="1366480" y="969071"/>
                  </a:lnTo>
                  <a:lnTo>
                    <a:pt x="1345413" y="964011"/>
                  </a:lnTo>
                  <a:lnTo>
                    <a:pt x="1359667" y="904744"/>
                  </a:lnTo>
                  <a:cubicBezTo>
                    <a:pt x="1342238" y="899519"/>
                    <a:pt x="1325702" y="891945"/>
                    <a:pt x="1310389" y="882420"/>
                  </a:cubicBezTo>
                  <a:lnTo>
                    <a:pt x="1244541" y="974065"/>
                  </a:lnTo>
                  <a:lnTo>
                    <a:pt x="1223440" y="958885"/>
                  </a:lnTo>
                  <a:lnTo>
                    <a:pt x="1289321" y="867240"/>
                  </a:lnTo>
                  <a:cubicBezTo>
                    <a:pt x="1274835" y="855333"/>
                    <a:pt x="1261871" y="841377"/>
                    <a:pt x="1251122" y="825733"/>
                  </a:cubicBezTo>
                  <a:lnTo>
                    <a:pt x="1199098" y="857516"/>
                  </a:lnTo>
                  <a:lnTo>
                    <a:pt x="1187821" y="839062"/>
                  </a:lnTo>
                  <a:lnTo>
                    <a:pt x="1239811" y="807245"/>
                  </a:lnTo>
                  <a:cubicBezTo>
                    <a:pt x="1231345" y="791602"/>
                    <a:pt x="1224895" y="774635"/>
                    <a:pt x="1220728" y="756611"/>
                  </a:cubicBezTo>
                  <a:lnTo>
                    <a:pt x="1172442" y="765375"/>
                  </a:lnTo>
                  <a:cubicBezTo>
                    <a:pt x="1172376" y="755850"/>
                    <a:pt x="1171946" y="746358"/>
                    <a:pt x="1171020" y="736833"/>
                  </a:cubicBezTo>
                  <a:cubicBezTo>
                    <a:pt x="1171086" y="737362"/>
                    <a:pt x="1171185" y="737891"/>
                    <a:pt x="1171218" y="738421"/>
                  </a:cubicBezTo>
                  <a:lnTo>
                    <a:pt x="1216528" y="730979"/>
                  </a:lnTo>
                  <a:cubicBezTo>
                    <a:pt x="1214643" y="711764"/>
                    <a:pt x="1215536" y="692813"/>
                    <a:pt x="1218909" y="674557"/>
                  </a:cubicBezTo>
                  <a:lnTo>
                    <a:pt x="1159676" y="660269"/>
                  </a:lnTo>
                  <a:lnTo>
                    <a:pt x="1164769" y="639235"/>
                  </a:lnTo>
                  <a:lnTo>
                    <a:pt x="1224002" y="653522"/>
                  </a:lnTo>
                  <a:cubicBezTo>
                    <a:pt x="1229228" y="636060"/>
                    <a:pt x="1236769" y="619490"/>
                    <a:pt x="1246327" y="604244"/>
                  </a:cubicBezTo>
                  <a:lnTo>
                    <a:pt x="1168241" y="547127"/>
                  </a:lnTo>
                  <a:cubicBezTo>
                    <a:pt x="1171913" y="539586"/>
                    <a:pt x="1175253" y="531880"/>
                    <a:pt x="1178329" y="524108"/>
                  </a:cubicBezTo>
                  <a:lnTo>
                    <a:pt x="1261474" y="583176"/>
                  </a:lnTo>
                  <a:cubicBezTo>
                    <a:pt x="1273413" y="568624"/>
                    <a:pt x="1287337" y="555759"/>
                    <a:pt x="1303014" y="544977"/>
                  </a:cubicBezTo>
                  <a:lnTo>
                    <a:pt x="1271197" y="492953"/>
                  </a:lnTo>
                  <a:lnTo>
                    <a:pt x="1289685" y="481609"/>
                  </a:lnTo>
                  <a:lnTo>
                    <a:pt x="1321501" y="533633"/>
                  </a:lnTo>
                  <a:cubicBezTo>
                    <a:pt x="1337112" y="525200"/>
                    <a:pt x="1354111" y="518717"/>
                    <a:pt x="1372103" y="514583"/>
                  </a:cubicBezTo>
                  <a:lnTo>
                    <a:pt x="1353913" y="403160"/>
                  </a:lnTo>
                  <a:lnTo>
                    <a:pt x="1379544" y="398960"/>
                  </a:lnTo>
                  <a:lnTo>
                    <a:pt x="1397734" y="510383"/>
                  </a:lnTo>
                  <a:cubicBezTo>
                    <a:pt x="1416950" y="508498"/>
                    <a:pt x="1435934" y="509391"/>
                    <a:pt x="1454124" y="512731"/>
                  </a:cubicBezTo>
                  <a:lnTo>
                    <a:pt x="1468411" y="453497"/>
                  </a:lnTo>
                  <a:lnTo>
                    <a:pt x="1489512" y="458558"/>
                  </a:lnTo>
                  <a:lnTo>
                    <a:pt x="1475224" y="517824"/>
                  </a:lnTo>
                  <a:cubicBezTo>
                    <a:pt x="1492654" y="523017"/>
                    <a:pt x="1509223" y="530590"/>
                    <a:pt x="1524503" y="540149"/>
                  </a:cubicBezTo>
                  <a:lnTo>
                    <a:pt x="1590417" y="448470"/>
                  </a:lnTo>
                  <a:lnTo>
                    <a:pt x="1611485" y="463585"/>
                  </a:lnTo>
                  <a:lnTo>
                    <a:pt x="1545570" y="555296"/>
                  </a:lnTo>
                  <a:cubicBezTo>
                    <a:pt x="1560056" y="567202"/>
                    <a:pt x="1573021" y="581192"/>
                    <a:pt x="1583803" y="596869"/>
                  </a:cubicBezTo>
                  <a:lnTo>
                    <a:pt x="1635793" y="565052"/>
                  </a:lnTo>
                  <a:lnTo>
                    <a:pt x="1647104" y="583507"/>
                  </a:lnTo>
                  <a:lnTo>
                    <a:pt x="1595114" y="615323"/>
                  </a:lnTo>
                  <a:cubicBezTo>
                    <a:pt x="1603580" y="630934"/>
                    <a:pt x="1610029" y="647900"/>
                    <a:pt x="1614164" y="665958"/>
                  </a:cubicBezTo>
                  <a:lnTo>
                    <a:pt x="1725553" y="647735"/>
                  </a:lnTo>
                  <a:lnTo>
                    <a:pt x="1729753" y="673366"/>
                  </a:lnTo>
                  <a:lnTo>
                    <a:pt x="1618364" y="691556"/>
                  </a:lnTo>
                  <a:cubicBezTo>
                    <a:pt x="1620282" y="710805"/>
                    <a:pt x="1619389" y="729789"/>
                    <a:pt x="1616016" y="747979"/>
                  </a:cubicBezTo>
                  <a:lnTo>
                    <a:pt x="1675216" y="762266"/>
                  </a:lnTo>
                  <a:lnTo>
                    <a:pt x="1670189" y="783334"/>
                  </a:lnTo>
                  <a:lnTo>
                    <a:pt x="1610889" y="769046"/>
                  </a:lnTo>
                  <a:cubicBezTo>
                    <a:pt x="1605664" y="786476"/>
                    <a:pt x="1598156" y="803045"/>
                    <a:pt x="1588565" y="818325"/>
                  </a:cubicBezTo>
                  <a:lnTo>
                    <a:pt x="1680276" y="884206"/>
                  </a:lnTo>
                  <a:lnTo>
                    <a:pt x="1665096" y="905307"/>
                  </a:lnTo>
                  <a:lnTo>
                    <a:pt x="1573451" y="839425"/>
                  </a:lnTo>
                  <a:cubicBezTo>
                    <a:pt x="1561545" y="853911"/>
                    <a:pt x="1547555" y="866810"/>
                    <a:pt x="1531878" y="877591"/>
                  </a:cubicBezTo>
                  <a:lnTo>
                    <a:pt x="1563694" y="929582"/>
                  </a:lnTo>
                  <a:lnTo>
                    <a:pt x="1545173" y="940893"/>
                  </a:lnTo>
                  <a:lnTo>
                    <a:pt x="1513390" y="888935"/>
                  </a:lnTo>
                  <a:cubicBezTo>
                    <a:pt x="1497747" y="897369"/>
                    <a:pt x="1480780" y="903851"/>
                    <a:pt x="1462789" y="907985"/>
                  </a:cubicBezTo>
                  <a:lnTo>
                    <a:pt x="1480979" y="1019408"/>
                  </a:lnTo>
                  <a:close/>
                  <a:moveTo>
                    <a:pt x="621248" y="1067232"/>
                  </a:moveTo>
                  <a:cubicBezTo>
                    <a:pt x="516242" y="1121603"/>
                    <a:pt x="387059" y="1080527"/>
                    <a:pt x="332687" y="975553"/>
                  </a:cubicBezTo>
                  <a:cubicBezTo>
                    <a:pt x="301070" y="914534"/>
                    <a:pt x="301731" y="845378"/>
                    <a:pt x="328421" y="787435"/>
                  </a:cubicBezTo>
                  <a:cubicBezTo>
                    <a:pt x="247161" y="791569"/>
                    <a:pt x="167124" y="748938"/>
                    <a:pt x="127337" y="671977"/>
                  </a:cubicBezTo>
                  <a:cubicBezTo>
                    <a:pt x="72933" y="567004"/>
                    <a:pt x="114009" y="437821"/>
                    <a:pt x="219016" y="383482"/>
                  </a:cubicBezTo>
                  <a:cubicBezTo>
                    <a:pt x="252221" y="366284"/>
                    <a:pt x="287873" y="358644"/>
                    <a:pt x="322732" y="359537"/>
                  </a:cubicBezTo>
                  <a:cubicBezTo>
                    <a:pt x="304443" y="268256"/>
                    <a:pt x="347537" y="172278"/>
                    <a:pt x="434287" y="127365"/>
                  </a:cubicBezTo>
                  <a:cubicBezTo>
                    <a:pt x="539327" y="72960"/>
                    <a:pt x="668477" y="114037"/>
                    <a:pt x="722848" y="219044"/>
                  </a:cubicBezTo>
                  <a:cubicBezTo>
                    <a:pt x="728405" y="229825"/>
                    <a:pt x="732936" y="240772"/>
                    <a:pt x="736574" y="251951"/>
                  </a:cubicBezTo>
                  <a:cubicBezTo>
                    <a:pt x="750564" y="238821"/>
                    <a:pt x="766571" y="227444"/>
                    <a:pt x="784397" y="218184"/>
                  </a:cubicBezTo>
                  <a:cubicBezTo>
                    <a:pt x="889404" y="163812"/>
                    <a:pt x="1018586" y="204855"/>
                    <a:pt x="1072991" y="309928"/>
                  </a:cubicBezTo>
                  <a:cubicBezTo>
                    <a:pt x="1126735" y="413744"/>
                    <a:pt x="1087114" y="541273"/>
                    <a:pt x="984654" y="596604"/>
                  </a:cubicBezTo>
                  <a:cubicBezTo>
                    <a:pt x="1009161" y="615290"/>
                    <a:pt x="1030096" y="639500"/>
                    <a:pt x="1045144" y="668670"/>
                  </a:cubicBezTo>
                  <a:cubicBezTo>
                    <a:pt x="1099549" y="773676"/>
                    <a:pt x="1058472" y="902859"/>
                    <a:pt x="953499" y="957231"/>
                  </a:cubicBezTo>
                  <a:cubicBezTo>
                    <a:pt x="878556" y="996026"/>
                    <a:pt x="791276" y="986203"/>
                    <a:pt x="727644" y="939239"/>
                  </a:cubicBezTo>
                  <a:cubicBezTo>
                    <a:pt x="711504" y="992586"/>
                    <a:pt x="674628" y="1039616"/>
                    <a:pt x="621248" y="1067232"/>
                  </a:cubicBezTo>
                  <a:close/>
                  <a:moveTo>
                    <a:pt x="1765406" y="961630"/>
                  </a:moveTo>
                  <a:cubicBezTo>
                    <a:pt x="1764116" y="928788"/>
                    <a:pt x="1755517" y="897997"/>
                    <a:pt x="1741130" y="870712"/>
                  </a:cubicBezTo>
                  <a:cubicBezTo>
                    <a:pt x="1857481" y="864098"/>
                    <a:pt x="1947472" y="765474"/>
                    <a:pt x="1942908" y="648595"/>
                  </a:cubicBezTo>
                  <a:cubicBezTo>
                    <a:pt x="1938344" y="530458"/>
                    <a:pt x="1838795" y="438416"/>
                    <a:pt x="1720658" y="443013"/>
                  </a:cubicBezTo>
                  <a:cubicBezTo>
                    <a:pt x="1700550" y="443840"/>
                    <a:pt x="1681235" y="447379"/>
                    <a:pt x="1662946" y="453233"/>
                  </a:cubicBezTo>
                  <a:cubicBezTo>
                    <a:pt x="1664501" y="441624"/>
                    <a:pt x="1665063" y="429751"/>
                    <a:pt x="1664567" y="417679"/>
                  </a:cubicBezTo>
                  <a:cubicBezTo>
                    <a:pt x="1659936" y="299510"/>
                    <a:pt x="1560420" y="207501"/>
                    <a:pt x="1442251" y="212131"/>
                  </a:cubicBezTo>
                  <a:cubicBezTo>
                    <a:pt x="1344652" y="215902"/>
                    <a:pt x="1264814" y="284528"/>
                    <a:pt x="1242689" y="374916"/>
                  </a:cubicBezTo>
                  <a:cubicBezTo>
                    <a:pt x="1232105" y="369625"/>
                    <a:pt x="1213022" y="362183"/>
                    <a:pt x="1196453" y="359107"/>
                  </a:cubicBezTo>
                  <a:cubicBezTo>
                    <a:pt x="1191260" y="326200"/>
                    <a:pt x="1180842" y="293557"/>
                    <a:pt x="1164736" y="262402"/>
                  </a:cubicBezTo>
                  <a:cubicBezTo>
                    <a:pt x="1090355" y="118700"/>
                    <a:pt x="921319" y="55796"/>
                    <a:pt x="773318" y="110333"/>
                  </a:cubicBezTo>
                  <a:cubicBezTo>
                    <a:pt x="679589" y="1291"/>
                    <a:pt x="519979" y="-33369"/>
                    <a:pt x="386795" y="35555"/>
                  </a:cubicBezTo>
                  <a:cubicBezTo>
                    <a:pt x="294025" y="83610"/>
                    <a:pt x="232972" y="172708"/>
                    <a:pt x="218520" y="271927"/>
                  </a:cubicBezTo>
                  <a:cubicBezTo>
                    <a:pt x="202413" y="277252"/>
                    <a:pt x="186703" y="283833"/>
                    <a:pt x="171523" y="291672"/>
                  </a:cubicBezTo>
                  <a:cubicBezTo>
                    <a:pt x="15915" y="372270"/>
                    <a:pt x="-45006" y="563895"/>
                    <a:pt x="35593" y="719503"/>
                  </a:cubicBezTo>
                  <a:cubicBezTo>
                    <a:pt x="72337" y="790610"/>
                    <a:pt x="133588" y="843526"/>
                    <a:pt x="205555" y="870646"/>
                  </a:cubicBezTo>
                  <a:cubicBezTo>
                    <a:pt x="204530" y="923001"/>
                    <a:pt x="216271" y="975553"/>
                    <a:pt x="240877" y="1023079"/>
                  </a:cubicBezTo>
                  <a:cubicBezTo>
                    <a:pt x="321476" y="1178687"/>
                    <a:pt x="513100" y="1239608"/>
                    <a:pt x="668708" y="1159042"/>
                  </a:cubicBezTo>
                  <a:cubicBezTo>
                    <a:pt x="709487" y="1137942"/>
                    <a:pt x="744544" y="1108672"/>
                    <a:pt x="772259" y="1073515"/>
                  </a:cubicBezTo>
                  <a:cubicBezTo>
                    <a:pt x="847633" y="1093789"/>
                    <a:pt x="929356" y="1086083"/>
                    <a:pt x="1000959" y="1049008"/>
                  </a:cubicBezTo>
                  <a:cubicBezTo>
                    <a:pt x="1007507" y="1045635"/>
                    <a:pt x="1013824" y="1041997"/>
                    <a:pt x="1019976" y="1038227"/>
                  </a:cubicBezTo>
                  <a:cubicBezTo>
                    <a:pt x="1029501" y="1052018"/>
                    <a:pt x="1040580" y="1067165"/>
                    <a:pt x="1046632" y="1073714"/>
                  </a:cubicBezTo>
                  <a:cubicBezTo>
                    <a:pt x="1087643" y="1118098"/>
                    <a:pt x="1147174" y="1144920"/>
                    <a:pt x="1212295" y="1142406"/>
                  </a:cubicBezTo>
                  <a:cubicBezTo>
                    <a:pt x="1272355" y="1140025"/>
                    <a:pt x="1325735" y="1113170"/>
                    <a:pt x="1363041" y="1071696"/>
                  </a:cubicBezTo>
                  <a:cubicBezTo>
                    <a:pt x="1400645" y="1141249"/>
                    <a:pt x="1475489" y="1187187"/>
                    <a:pt x="1559825" y="1183913"/>
                  </a:cubicBezTo>
                  <a:cubicBezTo>
                    <a:pt x="1677961" y="1179349"/>
                    <a:pt x="1770003" y="1079766"/>
                    <a:pt x="1765406" y="961630"/>
                  </a:cubicBezTo>
                </a:path>
              </a:pathLst>
            </a:custGeom>
            <a:solidFill>
              <a:srgbClr val="FAE38E"/>
            </a:solidFill>
            <a:ln w="8467" cap="flat">
              <a:noFill/>
              <a:prstDash val="solid"/>
              <a:miter/>
            </a:ln>
          </p:spPr>
          <p:txBody>
            <a:bodyPr rtlCol="0" anchor="ctr"/>
            <a:lstStyle/>
            <a:p>
              <a:endParaRPr lang="en-US"/>
            </a:p>
          </p:txBody>
        </p:sp>
        <p:sp>
          <p:nvSpPr>
            <p:cNvPr id="39" name="Graphic 135">
              <a:extLst>
                <a:ext uri="{FF2B5EF4-FFF2-40B4-BE49-F238E27FC236}">
                  <a16:creationId xmlns:a16="http://schemas.microsoft.com/office/drawing/2014/main" id="{5F9C91D7-6C68-4E1B-91C7-24AD7DF2FAAA}"/>
                </a:ext>
              </a:extLst>
            </p:cNvPr>
            <p:cNvSpPr/>
            <p:nvPr/>
          </p:nvSpPr>
          <p:spPr>
            <a:xfrm>
              <a:off x="10997585" y="450772"/>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sp>
          <p:nvSpPr>
            <p:cNvPr id="40" name="Graphic 135">
              <a:extLst>
                <a:ext uri="{FF2B5EF4-FFF2-40B4-BE49-F238E27FC236}">
                  <a16:creationId xmlns:a16="http://schemas.microsoft.com/office/drawing/2014/main" id="{D29081F1-EAD0-44EA-99D2-F8C446290EF3}"/>
                </a:ext>
              </a:extLst>
            </p:cNvPr>
            <p:cNvSpPr/>
            <p:nvPr/>
          </p:nvSpPr>
          <p:spPr>
            <a:xfrm flipH="1">
              <a:off x="9493765" y="453911"/>
              <a:ext cx="1785748" cy="1096962"/>
            </a:xfrm>
            <a:custGeom>
              <a:avLst/>
              <a:gdLst>
                <a:gd name="connsiteX0" fmla="*/ 1347193 w 1785748"/>
                <a:gd name="connsiteY0" fmla="*/ 916590 h 1096962"/>
                <a:gd name="connsiteX1" fmla="*/ 1327647 w 1785748"/>
                <a:gd name="connsiteY1" fmla="*/ 814792 h 1096962"/>
                <a:gd name="connsiteX2" fmla="*/ 1275854 w 1785748"/>
                <a:gd name="connsiteY2" fmla="*/ 814031 h 1096962"/>
                <a:gd name="connsiteX3" fmla="*/ 1264213 w 1785748"/>
                <a:gd name="connsiteY3" fmla="*/ 868767 h 1096962"/>
                <a:gd name="connsiteX4" fmla="*/ 1244733 w 1785748"/>
                <a:gd name="connsiteY4" fmla="*/ 864632 h 1096962"/>
                <a:gd name="connsiteX5" fmla="*/ 1256375 w 1785748"/>
                <a:gd name="connsiteY5" fmla="*/ 809897 h 1096962"/>
                <a:gd name="connsiteX6" fmla="*/ 1210569 w 1785748"/>
                <a:gd name="connsiteY6" fmla="*/ 790648 h 1096962"/>
                <a:gd name="connsiteX7" fmla="*/ 1152393 w 1785748"/>
                <a:gd name="connsiteY7" fmla="*/ 876406 h 1096962"/>
                <a:gd name="connsiteX8" fmla="*/ 1132682 w 1785748"/>
                <a:gd name="connsiteY8" fmla="*/ 863012 h 1096962"/>
                <a:gd name="connsiteX9" fmla="*/ 1190857 w 1785748"/>
                <a:gd name="connsiteY9" fmla="*/ 777221 h 1096962"/>
                <a:gd name="connsiteX10" fmla="*/ 1154741 w 1785748"/>
                <a:gd name="connsiteY10" fmla="*/ 740080 h 1096962"/>
                <a:gd name="connsiteX11" fmla="*/ 1107778 w 1785748"/>
                <a:gd name="connsiteY11" fmla="*/ 770540 h 1096962"/>
                <a:gd name="connsiteX12" fmla="*/ 1096963 w 1785748"/>
                <a:gd name="connsiteY12" fmla="*/ 753871 h 1096962"/>
                <a:gd name="connsiteX13" fmla="*/ 1143927 w 1785748"/>
                <a:gd name="connsiteY13" fmla="*/ 723378 h 1096962"/>
                <a:gd name="connsiteX14" fmla="*/ 1125108 w 1785748"/>
                <a:gd name="connsiteY14" fmla="*/ 677374 h 1096962"/>
                <a:gd name="connsiteX15" fmla="*/ 1081022 w 1785748"/>
                <a:gd name="connsiteY15" fmla="*/ 686634 h 1096962"/>
                <a:gd name="connsiteX16" fmla="*/ 1079004 w 1785748"/>
                <a:gd name="connsiteY16" fmla="*/ 660506 h 1096962"/>
                <a:gd name="connsiteX17" fmla="*/ 1079236 w 1785748"/>
                <a:gd name="connsiteY17" fmla="*/ 661962 h 1096962"/>
                <a:gd name="connsiteX18" fmla="*/ 1120610 w 1785748"/>
                <a:gd name="connsiteY18" fmla="*/ 653958 h 1096962"/>
                <a:gd name="connsiteX19" fmla="*/ 1121437 w 1785748"/>
                <a:gd name="connsiteY19" fmla="*/ 602133 h 1096962"/>
                <a:gd name="connsiteX20" fmla="*/ 1066668 w 1785748"/>
                <a:gd name="connsiteY20" fmla="*/ 590524 h 1096962"/>
                <a:gd name="connsiteX21" fmla="*/ 1070835 w 1785748"/>
                <a:gd name="connsiteY21" fmla="*/ 571077 h 1096962"/>
                <a:gd name="connsiteX22" fmla="*/ 1125571 w 1785748"/>
                <a:gd name="connsiteY22" fmla="*/ 582686 h 1096962"/>
                <a:gd name="connsiteX23" fmla="*/ 1144820 w 1785748"/>
                <a:gd name="connsiteY23" fmla="*/ 536913 h 1096962"/>
                <a:gd name="connsiteX24" fmla="*/ 1071695 w 1785748"/>
                <a:gd name="connsiteY24" fmla="*/ 486444 h 1096962"/>
                <a:gd name="connsiteX25" fmla="*/ 1080394 w 1785748"/>
                <a:gd name="connsiteY25" fmla="*/ 465045 h 1096962"/>
                <a:gd name="connsiteX26" fmla="*/ 1158181 w 1785748"/>
                <a:gd name="connsiteY26" fmla="*/ 517201 h 1096962"/>
                <a:gd name="connsiteX27" fmla="*/ 1195355 w 1785748"/>
                <a:gd name="connsiteY27" fmla="*/ 481086 h 1096962"/>
                <a:gd name="connsiteX28" fmla="*/ 1164862 w 1785748"/>
                <a:gd name="connsiteY28" fmla="*/ 434155 h 1096962"/>
                <a:gd name="connsiteX29" fmla="*/ 1181564 w 1785748"/>
                <a:gd name="connsiteY29" fmla="*/ 423274 h 1096962"/>
                <a:gd name="connsiteX30" fmla="*/ 1212057 w 1785748"/>
                <a:gd name="connsiteY30" fmla="*/ 470205 h 1096962"/>
                <a:gd name="connsiteX31" fmla="*/ 1258028 w 1785748"/>
                <a:gd name="connsiteY31" fmla="*/ 451453 h 1096962"/>
                <a:gd name="connsiteX32" fmla="*/ 1238548 w 1785748"/>
                <a:gd name="connsiteY32" fmla="*/ 349654 h 1096962"/>
                <a:gd name="connsiteX33" fmla="*/ 1261964 w 1785748"/>
                <a:gd name="connsiteY33" fmla="*/ 345156 h 1096962"/>
                <a:gd name="connsiteX34" fmla="*/ 1281444 w 1785748"/>
                <a:gd name="connsiteY34" fmla="*/ 446988 h 1096962"/>
                <a:gd name="connsiteX35" fmla="*/ 1333269 w 1785748"/>
                <a:gd name="connsiteY35" fmla="*/ 447715 h 1096962"/>
                <a:gd name="connsiteX36" fmla="*/ 1344911 w 1785748"/>
                <a:gd name="connsiteY36" fmla="*/ 392980 h 1096962"/>
                <a:gd name="connsiteX37" fmla="*/ 1364391 w 1785748"/>
                <a:gd name="connsiteY37" fmla="*/ 397114 h 1096962"/>
                <a:gd name="connsiteX38" fmla="*/ 1352749 w 1785748"/>
                <a:gd name="connsiteY38" fmla="*/ 451849 h 1096962"/>
                <a:gd name="connsiteX39" fmla="*/ 1398555 w 1785748"/>
                <a:gd name="connsiteY39" fmla="*/ 471131 h 1096962"/>
                <a:gd name="connsiteX40" fmla="*/ 1456763 w 1785748"/>
                <a:gd name="connsiteY40" fmla="*/ 385340 h 1096962"/>
                <a:gd name="connsiteX41" fmla="*/ 1476475 w 1785748"/>
                <a:gd name="connsiteY41" fmla="*/ 398701 h 1096962"/>
                <a:gd name="connsiteX42" fmla="*/ 1418266 w 1785748"/>
                <a:gd name="connsiteY42" fmla="*/ 484525 h 1096962"/>
                <a:gd name="connsiteX43" fmla="*/ 1454382 w 1785748"/>
                <a:gd name="connsiteY43" fmla="*/ 521699 h 1096962"/>
                <a:gd name="connsiteX44" fmla="*/ 1501313 w 1785748"/>
                <a:gd name="connsiteY44" fmla="*/ 491206 h 1096962"/>
                <a:gd name="connsiteX45" fmla="*/ 1512160 w 1785748"/>
                <a:gd name="connsiteY45" fmla="*/ 507875 h 1096962"/>
                <a:gd name="connsiteX46" fmla="*/ 1465230 w 1785748"/>
                <a:gd name="connsiteY46" fmla="*/ 538368 h 1096962"/>
                <a:gd name="connsiteX47" fmla="*/ 1483982 w 1785748"/>
                <a:gd name="connsiteY47" fmla="*/ 584373 h 1096962"/>
                <a:gd name="connsiteX48" fmla="*/ 1585748 w 1785748"/>
                <a:gd name="connsiteY48" fmla="*/ 564860 h 1096962"/>
                <a:gd name="connsiteX49" fmla="*/ 1590246 w 1785748"/>
                <a:gd name="connsiteY49" fmla="*/ 588275 h 1096962"/>
                <a:gd name="connsiteX50" fmla="*/ 1488480 w 1785748"/>
                <a:gd name="connsiteY50" fmla="*/ 607755 h 1096962"/>
                <a:gd name="connsiteX51" fmla="*/ 1487753 w 1785748"/>
                <a:gd name="connsiteY51" fmla="*/ 659613 h 1096962"/>
                <a:gd name="connsiteX52" fmla="*/ 1542422 w 1785748"/>
                <a:gd name="connsiteY52" fmla="*/ 671255 h 1096962"/>
                <a:gd name="connsiteX53" fmla="*/ 1538354 w 1785748"/>
                <a:gd name="connsiteY53" fmla="*/ 690702 h 1096962"/>
                <a:gd name="connsiteX54" fmla="*/ 1483552 w 1785748"/>
                <a:gd name="connsiteY54" fmla="*/ 679060 h 1096962"/>
                <a:gd name="connsiteX55" fmla="*/ 1464271 w 1785748"/>
                <a:gd name="connsiteY55" fmla="*/ 724833 h 1096962"/>
                <a:gd name="connsiteX56" fmla="*/ 1550095 w 1785748"/>
                <a:gd name="connsiteY56" fmla="*/ 783042 h 1096962"/>
                <a:gd name="connsiteX57" fmla="*/ 1536701 w 1785748"/>
                <a:gd name="connsiteY57" fmla="*/ 802786 h 1096962"/>
                <a:gd name="connsiteX58" fmla="*/ 1450942 w 1785748"/>
                <a:gd name="connsiteY58" fmla="*/ 744611 h 1096962"/>
                <a:gd name="connsiteX59" fmla="*/ 1413735 w 1785748"/>
                <a:gd name="connsiteY59" fmla="*/ 780660 h 1096962"/>
                <a:gd name="connsiteX60" fmla="*/ 1444262 w 1785748"/>
                <a:gd name="connsiteY60" fmla="*/ 827624 h 1096962"/>
                <a:gd name="connsiteX61" fmla="*/ 1427527 w 1785748"/>
                <a:gd name="connsiteY61" fmla="*/ 838439 h 1096962"/>
                <a:gd name="connsiteX62" fmla="*/ 1397067 w 1785748"/>
                <a:gd name="connsiteY62" fmla="*/ 791541 h 1096962"/>
                <a:gd name="connsiteX63" fmla="*/ 1351095 w 1785748"/>
                <a:gd name="connsiteY63" fmla="*/ 810294 h 1096962"/>
                <a:gd name="connsiteX64" fmla="*/ 1370575 w 1785748"/>
                <a:gd name="connsiteY64" fmla="*/ 912092 h 1096962"/>
                <a:gd name="connsiteX65" fmla="*/ 582646 w 1785748"/>
                <a:gd name="connsiteY65" fmla="*/ 977444 h 1096962"/>
                <a:gd name="connsiteX66" fmla="*/ 315483 w 1785748"/>
                <a:gd name="connsiteY66" fmla="*/ 900517 h 1096962"/>
                <a:gd name="connsiteX67" fmla="*/ 306884 w 1785748"/>
                <a:gd name="connsiteY67" fmla="*/ 727975 h 1096962"/>
                <a:gd name="connsiteX68" fmla="*/ 119427 w 1785748"/>
                <a:gd name="connsiteY68" fmla="*/ 627037 h 1096962"/>
                <a:gd name="connsiteX69" fmla="*/ 196387 w 1785748"/>
                <a:gd name="connsiteY69" fmla="*/ 359940 h 1096962"/>
                <a:gd name="connsiteX70" fmla="*/ 290976 w 1785748"/>
                <a:gd name="connsiteY70" fmla="*/ 335367 h 1096962"/>
                <a:gd name="connsiteX71" fmla="*/ 387549 w 1785748"/>
                <a:gd name="connsiteY71" fmla="*/ 119467 h 1096962"/>
                <a:gd name="connsiteX72" fmla="*/ 654712 w 1785748"/>
                <a:gd name="connsiteY72" fmla="*/ 196427 h 1096962"/>
                <a:gd name="connsiteX73" fmla="*/ 668140 w 1785748"/>
                <a:gd name="connsiteY73" fmla="*/ 226259 h 1096962"/>
                <a:gd name="connsiteX74" fmla="*/ 711201 w 1785748"/>
                <a:gd name="connsiteY74" fmla="*/ 194079 h 1096962"/>
                <a:gd name="connsiteX75" fmla="*/ 978364 w 1785748"/>
                <a:gd name="connsiteY75" fmla="*/ 271073 h 1096962"/>
                <a:gd name="connsiteX76" fmla="*/ 904446 w 1785748"/>
                <a:gd name="connsiteY76" fmla="*/ 536450 h 1096962"/>
                <a:gd name="connsiteX77" fmla="*/ 961794 w 1785748"/>
                <a:gd name="connsiteY77" fmla="*/ 601074 h 1096962"/>
                <a:gd name="connsiteX78" fmla="*/ 884833 w 1785748"/>
                <a:gd name="connsiteY78" fmla="*/ 868204 h 1096962"/>
                <a:gd name="connsiteX79" fmla="*/ 677102 w 1785748"/>
                <a:gd name="connsiteY79" fmla="*/ 857356 h 1096962"/>
                <a:gd name="connsiteX80" fmla="*/ 582646 w 1785748"/>
                <a:gd name="connsiteY80" fmla="*/ 977444 h 1096962"/>
                <a:gd name="connsiteX81" fmla="*/ 1630165 w 1785748"/>
                <a:gd name="connsiteY81" fmla="*/ 851999 h 1096962"/>
                <a:gd name="connsiteX82" fmla="*/ 1605658 w 1785748"/>
                <a:gd name="connsiteY82" fmla="*/ 769118 h 1096962"/>
                <a:gd name="connsiteX83" fmla="*/ 1785310 w 1785748"/>
                <a:gd name="connsiteY83" fmla="*/ 560229 h 1096962"/>
                <a:gd name="connsiteX84" fmla="*/ 1576157 w 1785748"/>
                <a:gd name="connsiteY84" fmla="*/ 377072 h 1096962"/>
                <a:gd name="connsiteX85" fmla="*/ 1523471 w 1785748"/>
                <a:gd name="connsiteY85" fmla="*/ 387886 h 1096962"/>
                <a:gd name="connsiteX86" fmla="*/ 1524034 w 1785748"/>
                <a:gd name="connsiteY86" fmla="*/ 355210 h 1096962"/>
                <a:gd name="connsiteX87" fmla="*/ 1314880 w 1785748"/>
                <a:gd name="connsiteY87" fmla="*/ 172086 h 1096962"/>
                <a:gd name="connsiteX88" fmla="*/ 1135758 w 1785748"/>
                <a:gd name="connsiteY88" fmla="*/ 326503 h 1096962"/>
                <a:gd name="connsiteX89" fmla="*/ 1092928 w 1785748"/>
                <a:gd name="connsiteY89" fmla="*/ 313142 h 1096962"/>
                <a:gd name="connsiteX90" fmla="*/ 1061377 w 1785748"/>
                <a:gd name="connsiteY90" fmla="*/ 225168 h 1096962"/>
                <a:gd name="connsiteX91" fmla="*/ 698335 w 1785748"/>
                <a:gd name="connsiteY91" fmla="*/ 95356 h 1096962"/>
                <a:gd name="connsiteX92" fmla="*/ 341677 w 1785748"/>
                <a:gd name="connsiteY92" fmla="*/ 36387 h 1096962"/>
                <a:gd name="connsiteX93" fmla="*/ 193146 w 1785748"/>
                <a:gd name="connsiteY93" fmla="*/ 257546 h 1096962"/>
                <a:gd name="connsiteX94" fmla="*/ 150482 w 1785748"/>
                <a:gd name="connsiteY94" fmla="*/ 276861 h 1096962"/>
                <a:gd name="connsiteX95" fmla="*/ 36414 w 1785748"/>
                <a:gd name="connsiteY95" fmla="*/ 672942 h 1096962"/>
                <a:gd name="connsiteX96" fmla="*/ 196189 w 1785748"/>
                <a:gd name="connsiteY96" fmla="*/ 807416 h 1096962"/>
                <a:gd name="connsiteX97" fmla="*/ 232437 w 1785748"/>
                <a:gd name="connsiteY97" fmla="*/ 946455 h 1096962"/>
                <a:gd name="connsiteX98" fmla="*/ 628518 w 1785748"/>
                <a:gd name="connsiteY98" fmla="*/ 1060556 h 1096962"/>
                <a:gd name="connsiteX99" fmla="*/ 721420 w 1785748"/>
                <a:gd name="connsiteY99" fmla="*/ 979462 h 1096962"/>
                <a:gd name="connsiteX100" fmla="*/ 930705 w 1785748"/>
                <a:gd name="connsiteY100" fmla="*/ 951250 h 1096962"/>
                <a:gd name="connsiteX101" fmla="*/ 947903 w 1785748"/>
                <a:gd name="connsiteY101" fmla="*/ 940899 h 1096962"/>
                <a:gd name="connsiteX102" fmla="*/ 973237 w 1785748"/>
                <a:gd name="connsiteY102" fmla="*/ 972781 h 1096962"/>
                <a:gd name="connsiteX103" fmla="*/ 1127026 w 1785748"/>
                <a:gd name="connsiteY103" fmla="*/ 1031717 h 1096962"/>
                <a:gd name="connsiteX104" fmla="*/ 1263617 w 1785748"/>
                <a:gd name="connsiteY104" fmla="*/ 963057 h 1096962"/>
                <a:gd name="connsiteX105" fmla="*/ 1447040 w 1785748"/>
                <a:gd name="connsiteY105" fmla="*/ 1061119 h 1096962"/>
                <a:gd name="connsiteX106" fmla="*/ 1630165 w 1785748"/>
                <a:gd name="connsiteY106" fmla="*/ 851999 h 109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785748" h="1096962">
                  <a:moveTo>
                    <a:pt x="1347193" y="916590"/>
                  </a:moveTo>
                  <a:lnTo>
                    <a:pt x="1327647" y="814792"/>
                  </a:lnTo>
                  <a:cubicBezTo>
                    <a:pt x="1310052" y="817007"/>
                    <a:pt x="1292655" y="816644"/>
                    <a:pt x="1275854" y="814031"/>
                  </a:cubicBezTo>
                  <a:lnTo>
                    <a:pt x="1264213" y="868767"/>
                  </a:lnTo>
                  <a:lnTo>
                    <a:pt x="1244733" y="864632"/>
                  </a:lnTo>
                  <a:lnTo>
                    <a:pt x="1256375" y="809897"/>
                  </a:lnTo>
                  <a:cubicBezTo>
                    <a:pt x="1240202" y="805531"/>
                    <a:pt x="1224856" y="799016"/>
                    <a:pt x="1210569" y="790648"/>
                  </a:cubicBezTo>
                  <a:lnTo>
                    <a:pt x="1152393" y="876406"/>
                  </a:lnTo>
                  <a:lnTo>
                    <a:pt x="1132682" y="863012"/>
                  </a:lnTo>
                  <a:lnTo>
                    <a:pt x="1190857" y="777221"/>
                  </a:lnTo>
                  <a:cubicBezTo>
                    <a:pt x="1177264" y="766671"/>
                    <a:pt x="1165027" y="754169"/>
                    <a:pt x="1154741" y="740080"/>
                  </a:cubicBezTo>
                  <a:lnTo>
                    <a:pt x="1107778" y="770540"/>
                  </a:lnTo>
                  <a:lnTo>
                    <a:pt x="1096963" y="753871"/>
                  </a:lnTo>
                  <a:lnTo>
                    <a:pt x="1143927" y="723378"/>
                  </a:lnTo>
                  <a:cubicBezTo>
                    <a:pt x="1135725" y="709256"/>
                    <a:pt x="1129408" y="693844"/>
                    <a:pt x="1125108" y="677374"/>
                  </a:cubicBezTo>
                  <a:lnTo>
                    <a:pt x="1081022" y="686634"/>
                  </a:lnTo>
                  <a:cubicBezTo>
                    <a:pt x="1080724" y="677903"/>
                    <a:pt x="1080096" y="669205"/>
                    <a:pt x="1079004" y="660506"/>
                  </a:cubicBezTo>
                  <a:cubicBezTo>
                    <a:pt x="1079071" y="660969"/>
                    <a:pt x="1079203" y="661432"/>
                    <a:pt x="1079236" y="661962"/>
                  </a:cubicBezTo>
                  <a:lnTo>
                    <a:pt x="1120610" y="653958"/>
                  </a:lnTo>
                  <a:cubicBezTo>
                    <a:pt x="1118394" y="636396"/>
                    <a:pt x="1118758" y="618967"/>
                    <a:pt x="1121437" y="602133"/>
                  </a:cubicBezTo>
                  <a:lnTo>
                    <a:pt x="1066668" y="590524"/>
                  </a:lnTo>
                  <a:lnTo>
                    <a:pt x="1070835" y="571077"/>
                  </a:lnTo>
                  <a:lnTo>
                    <a:pt x="1125571" y="582686"/>
                  </a:lnTo>
                  <a:cubicBezTo>
                    <a:pt x="1129937" y="566546"/>
                    <a:pt x="1136452" y="551134"/>
                    <a:pt x="1144820" y="536913"/>
                  </a:cubicBezTo>
                  <a:lnTo>
                    <a:pt x="1071695" y="486444"/>
                  </a:lnTo>
                  <a:cubicBezTo>
                    <a:pt x="1074903" y="479399"/>
                    <a:pt x="1077781" y="472255"/>
                    <a:pt x="1080394" y="465045"/>
                  </a:cubicBezTo>
                  <a:lnTo>
                    <a:pt x="1158181" y="517201"/>
                  </a:lnTo>
                  <a:cubicBezTo>
                    <a:pt x="1168764" y="503542"/>
                    <a:pt x="1181266" y="491372"/>
                    <a:pt x="1195355" y="481086"/>
                  </a:cubicBezTo>
                  <a:lnTo>
                    <a:pt x="1164862" y="434155"/>
                  </a:lnTo>
                  <a:lnTo>
                    <a:pt x="1181564" y="423274"/>
                  </a:lnTo>
                  <a:lnTo>
                    <a:pt x="1212057" y="470205"/>
                  </a:lnTo>
                  <a:cubicBezTo>
                    <a:pt x="1226146" y="462069"/>
                    <a:pt x="1241624" y="455719"/>
                    <a:pt x="1258028" y="451453"/>
                  </a:cubicBezTo>
                  <a:lnTo>
                    <a:pt x="1238548" y="349654"/>
                  </a:lnTo>
                  <a:lnTo>
                    <a:pt x="1261964" y="345156"/>
                  </a:lnTo>
                  <a:lnTo>
                    <a:pt x="1281444" y="446988"/>
                  </a:lnTo>
                  <a:cubicBezTo>
                    <a:pt x="1299039" y="444772"/>
                    <a:pt x="1316501" y="445103"/>
                    <a:pt x="1333269" y="447715"/>
                  </a:cubicBezTo>
                  <a:lnTo>
                    <a:pt x="1344911" y="392980"/>
                  </a:lnTo>
                  <a:lnTo>
                    <a:pt x="1364391" y="397114"/>
                  </a:lnTo>
                  <a:lnTo>
                    <a:pt x="1352749" y="451849"/>
                  </a:lnTo>
                  <a:cubicBezTo>
                    <a:pt x="1368889" y="456215"/>
                    <a:pt x="1384267" y="462730"/>
                    <a:pt x="1398555" y="471131"/>
                  </a:cubicBezTo>
                  <a:lnTo>
                    <a:pt x="1456763" y="385340"/>
                  </a:lnTo>
                  <a:lnTo>
                    <a:pt x="1476475" y="398701"/>
                  </a:lnTo>
                  <a:lnTo>
                    <a:pt x="1418266" y="484525"/>
                  </a:lnTo>
                  <a:cubicBezTo>
                    <a:pt x="1431859" y="495076"/>
                    <a:pt x="1444096" y="507577"/>
                    <a:pt x="1454382" y="521699"/>
                  </a:cubicBezTo>
                  <a:lnTo>
                    <a:pt x="1501313" y="491206"/>
                  </a:lnTo>
                  <a:lnTo>
                    <a:pt x="1512160" y="507875"/>
                  </a:lnTo>
                  <a:lnTo>
                    <a:pt x="1465230" y="538368"/>
                  </a:lnTo>
                  <a:cubicBezTo>
                    <a:pt x="1473366" y="552490"/>
                    <a:pt x="1479749" y="567902"/>
                    <a:pt x="1483982" y="584373"/>
                  </a:cubicBezTo>
                  <a:lnTo>
                    <a:pt x="1585748" y="564860"/>
                  </a:lnTo>
                  <a:lnTo>
                    <a:pt x="1590246" y="588275"/>
                  </a:lnTo>
                  <a:lnTo>
                    <a:pt x="1488480" y="607755"/>
                  </a:lnTo>
                  <a:cubicBezTo>
                    <a:pt x="1490696" y="625383"/>
                    <a:pt x="1490365" y="642812"/>
                    <a:pt x="1487753" y="659613"/>
                  </a:cubicBezTo>
                  <a:lnTo>
                    <a:pt x="1542422" y="671255"/>
                  </a:lnTo>
                  <a:lnTo>
                    <a:pt x="1538354" y="690702"/>
                  </a:lnTo>
                  <a:lnTo>
                    <a:pt x="1483552" y="679060"/>
                  </a:lnTo>
                  <a:cubicBezTo>
                    <a:pt x="1479187" y="695200"/>
                    <a:pt x="1472738" y="710612"/>
                    <a:pt x="1464271" y="724833"/>
                  </a:cubicBezTo>
                  <a:lnTo>
                    <a:pt x="1550095" y="783042"/>
                  </a:lnTo>
                  <a:lnTo>
                    <a:pt x="1536701" y="802786"/>
                  </a:lnTo>
                  <a:lnTo>
                    <a:pt x="1450942" y="744611"/>
                  </a:lnTo>
                  <a:cubicBezTo>
                    <a:pt x="1440392" y="758204"/>
                    <a:pt x="1427858" y="770375"/>
                    <a:pt x="1413735" y="780660"/>
                  </a:cubicBezTo>
                  <a:lnTo>
                    <a:pt x="1444262" y="827624"/>
                  </a:lnTo>
                  <a:lnTo>
                    <a:pt x="1427527" y="838439"/>
                  </a:lnTo>
                  <a:lnTo>
                    <a:pt x="1397067" y="791541"/>
                  </a:lnTo>
                  <a:cubicBezTo>
                    <a:pt x="1382911" y="799677"/>
                    <a:pt x="1367500" y="806060"/>
                    <a:pt x="1351095" y="810294"/>
                  </a:cubicBezTo>
                  <a:lnTo>
                    <a:pt x="1370575" y="912092"/>
                  </a:lnTo>
                  <a:close/>
                  <a:moveTo>
                    <a:pt x="582646" y="977444"/>
                  </a:moveTo>
                  <a:cubicBezTo>
                    <a:pt x="487628" y="1029997"/>
                    <a:pt x="368003" y="995535"/>
                    <a:pt x="315483" y="900517"/>
                  </a:cubicBezTo>
                  <a:cubicBezTo>
                    <a:pt x="284957" y="845285"/>
                    <a:pt x="283832" y="781818"/>
                    <a:pt x="306884" y="727975"/>
                  </a:cubicBezTo>
                  <a:cubicBezTo>
                    <a:pt x="232404" y="733796"/>
                    <a:pt x="157891" y="696655"/>
                    <a:pt x="119427" y="627037"/>
                  </a:cubicBezTo>
                  <a:cubicBezTo>
                    <a:pt x="66874" y="532018"/>
                    <a:pt x="101336" y="412426"/>
                    <a:pt x="196387" y="359940"/>
                  </a:cubicBezTo>
                  <a:cubicBezTo>
                    <a:pt x="226418" y="343304"/>
                    <a:pt x="258961" y="335400"/>
                    <a:pt x="290976" y="335367"/>
                  </a:cubicBezTo>
                  <a:cubicBezTo>
                    <a:pt x="271926" y="252056"/>
                    <a:pt x="309067" y="162858"/>
                    <a:pt x="387549" y="119467"/>
                  </a:cubicBezTo>
                  <a:cubicBezTo>
                    <a:pt x="482634" y="66914"/>
                    <a:pt x="602192" y="101409"/>
                    <a:pt x="654712" y="196427"/>
                  </a:cubicBezTo>
                  <a:cubicBezTo>
                    <a:pt x="660070" y="206151"/>
                    <a:pt x="664502" y="216106"/>
                    <a:pt x="668140" y="226259"/>
                  </a:cubicBezTo>
                  <a:cubicBezTo>
                    <a:pt x="680641" y="213890"/>
                    <a:pt x="695061" y="203042"/>
                    <a:pt x="711201" y="194079"/>
                  </a:cubicBezTo>
                  <a:cubicBezTo>
                    <a:pt x="806219" y="141559"/>
                    <a:pt x="925811" y="176021"/>
                    <a:pt x="978364" y="271073"/>
                  </a:cubicBezTo>
                  <a:cubicBezTo>
                    <a:pt x="1030288" y="365033"/>
                    <a:pt x="997116" y="483103"/>
                    <a:pt x="904446" y="536450"/>
                  </a:cubicBezTo>
                  <a:cubicBezTo>
                    <a:pt x="927431" y="552953"/>
                    <a:pt x="947209" y="574649"/>
                    <a:pt x="961794" y="601074"/>
                  </a:cubicBezTo>
                  <a:cubicBezTo>
                    <a:pt x="1014314" y="696093"/>
                    <a:pt x="979852" y="815685"/>
                    <a:pt x="884833" y="868204"/>
                  </a:cubicBezTo>
                  <a:cubicBezTo>
                    <a:pt x="817034" y="905676"/>
                    <a:pt x="736667" y="898863"/>
                    <a:pt x="677102" y="857356"/>
                  </a:cubicBezTo>
                  <a:cubicBezTo>
                    <a:pt x="663642" y="906701"/>
                    <a:pt x="630966" y="950787"/>
                    <a:pt x="582646" y="977444"/>
                  </a:cubicBezTo>
                  <a:close/>
                  <a:moveTo>
                    <a:pt x="1630165" y="851999"/>
                  </a:moveTo>
                  <a:cubicBezTo>
                    <a:pt x="1628180" y="821869"/>
                    <a:pt x="1619515" y="793790"/>
                    <a:pt x="1605658" y="769118"/>
                  </a:cubicBezTo>
                  <a:cubicBezTo>
                    <a:pt x="1712252" y="760155"/>
                    <a:pt x="1792420" y="667386"/>
                    <a:pt x="1785310" y="560229"/>
                  </a:cubicBezTo>
                  <a:cubicBezTo>
                    <a:pt x="1778166" y="451916"/>
                    <a:pt x="1684470" y="369895"/>
                    <a:pt x="1576157" y="377072"/>
                  </a:cubicBezTo>
                  <a:cubicBezTo>
                    <a:pt x="1557735" y="378328"/>
                    <a:pt x="1540107" y="382066"/>
                    <a:pt x="1523471" y="387886"/>
                  </a:cubicBezTo>
                  <a:cubicBezTo>
                    <a:pt x="1524596" y="377204"/>
                    <a:pt x="1524794" y="366290"/>
                    <a:pt x="1524034" y="355210"/>
                  </a:cubicBezTo>
                  <a:cubicBezTo>
                    <a:pt x="1516857" y="246863"/>
                    <a:pt x="1423227" y="164909"/>
                    <a:pt x="1314880" y="172086"/>
                  </a:cubicBezTo>
                  <a:cubicBezTo>
                    <a:pt x="1225352" y="178006"/>
                    <a:pt x="1153815" y="242994"/>
                    <a:pt x="1135758" y="326503"/>
                  </a:cubicBezTo>
                  <a:cubicBezTo>
                    <a:pt x="1125902" y="321906"/>
                    <a:pt x="1108208" y="315556"/>
                    <a:pt x="1092928" y="313142"/>
                  </a:cubicBezTo>
                  <a:cubicBezTo>
                    <a:pt x="1087339" y="283078"/>
                    <a:pt x="1076954" y="253346"/>
                    <a:pt x="1061377" y="225168"/>
                  </a:cubicBezTo>
                  <a:cubicBezTo>
                    <a:pt x="989542" y="95125"/>
                    <a:pt x="832810" y="41613"/>
                    <a:pt x="698335" y="95356"/>
                  </a:cubicBezTo>
                  <a:cubicBezTo>
                    <a:pt x="609567" y="-2374"/>
                    <a:pt x="462228" y="-30221"/>
                    <a:pt x="341677" y="36387"/>
                  </a:cubicBezTo>
                  <a:cubicBezTo>
                    <a:pt x="257738" y="82789"/>
                    <a:pt x="203895" y="166132"/>
                    <a:pt x="193146" y="257546"/>
                  </a:cubicBezTo>
                  <a:cubicBezTo>
                    <a:pt x="178495" y="262838"/>
                    <a:pt x="164241" y="269254"/>
                    <a:pt x="150482" y="276861"/>
                  </a:cubicBezTo>
                  <a:cubicBezTo>
                    <a:pt x="9658" y="354714"/>
                    <a:pt x="-41440" y="532117"/>
                    <a:pt x="36414" y="672942"/>
                  </a:cubicBezTo>
                  <a:cubicBezTo>
                    <a:pt x="71901" y="737269"/>
                    <a:pt x="129448" y="784331"/>
                    <a:pt x="196189" y="807416"/>
                  </a:cubicBezTo>
                  <a:cubicBezTo>
                    <a:pt x="196553" y="855504"/>
                    <a:pt x="208658" y="903427"/>
                    <a:pt x="232437" y="946455"/>
                  </a:cubicBezTo>
                  <a:cubicBezTo>
                    <a:pt x="310291" y="1087279"/>
                    <a:pt x="487694" y="1138410"/>
                    <a:pt x="628518" y="1060556"/>
                  </a:cubicBezTo>
                  <a:cubicBezTo>
                    <a:pt x="665395" y="1040184"/>
                    <a:pt x="696847" y="1012435"/>
                    <a:pt x="721420" y="979462"/>
                  </a:cubicBezTo>
                  <a:cubicBezTo>
                    <a:pt x="791105" y="996197"/>
                    <a:pt x="865916" y="987101"/>
                    <a:pt x="930705" y="951250"/>
                  </a:cubicBezTo>
                  <a:cubicBezTo>
                    <a:pt x="936659" y="948009"/>
                    <a:pt x="942347" y="944504"/>
                    <a:pt x="947903" y="940899"/>
                  </a:cubicBezTo>
                  <a:cubicBezTo>
                    <a:pt x="956965" y="953301"/>
                    <a:pt x="967549" y="966960"/>
                    <a:pt x="973237" y="972781"/>
                  </a:cubicBezTo>
                  <a:cubicBezTo>
                    <a:pt x="1011999" y="1012535"/>
                    <a:pt x="1067297" y="1035653"/>
                    <a:pt x="1127026" y="1031717"/>
                  </a:cubicBezTo>
                  <a:cubicBezTo>
                    <a:pt x="1182093" y="1028046"/>
                    <a:pt x="1230412" y="1002017"/>
                    <a:pt x="1263617" y="963057"/>
                  </a:cubicBezTo>
                  <a:cubicBezTo>
                    <a:pt x="1299865" y="1025962"/>
                    <a:pt x="1369715" y="1066245"/>
                    <a:pt x="1447040" y="1061119"/>
                  </a:cubicBezTo>
                  <a:cubicBezTo>
                    <a:pt x="1555354" y="1053975"/>
                    <a:pt x="1637375" y="960279"/>
                    <a:pt x="1630165" y="851999"/>
                  </a:cubicBezTo>
                </a:path>
              </a:pathLst>
            </a:custGeom>
            <a:solidFill>
              <a:srgbClr val="FAE38E"/>
            </a:solidFill>
            <a:ln w="8467" cap="flat">
              <a:noFill/>
              <a:prstDash val="solid"/>
              <a:miter/>
            </a:ln>
          </p:spPr>
          <p:txBody>
            <a:bodyPr rtlCol="0" anchor="ctr"/>
            <a:lstStyle/>
            <a:p>
              <a:endParaRPr lang="en-US"/>
            </a:p>
          </p:txBody>
        </p:sp>
        <p:sp>
          <p:nvSpPr>
            <p:cNvPr id="41" name="Graphic 135">
              <a:extLst>
                <a:ext uri="{FF2B5EF4-FFF2-40B4-BE49-F238E27FC236}">
                  <a16:creationId xmlns:a16="http://schemas.microsoft.com/office/drawing/2014/main" id="{38407D17-F629-4DF3-8216-DEAD1E352587}"/>
                </a:ext>
              </a:extLst>
            </p:cNvPr>
            <p:cNvSpPr/>
            <p:nvPr/>
          </p:nvSpPr>
          <p:spPr>
            <a:xfrm>
              <a:off x="10488736" y="728223"/>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grpSp>
      <p:grpSp>
        <p:nvGrpSpPr>
          <p:cNvPr id="42" name="!!quat 4">
            <a:extLst>
              <a:ext uri="{FF2B5EF4-FFF2-40B4-BE49-F238E27FC236}">
                <a16:creationId xmlns:a16="http://schemas.microsoft.com/office/drawing/2014/main" id="{1D786661-6A39-43D2-B82B-A963A25D25BA}"/>
              </a:ext>
            </a:extLst>
          </p:cNvPr>
          <p:cNvGrpSpPr/>
          <p:nvPr/>
        </p:nvGrpSpPr>
        <p:grpSpPr>
          <a:xfrm rot="14635376" flipH="1" flipV="1">
            <a:off x="-8229650" y="4944117"/>
            <a:ext cx="8865907" cy="6249281"/>
            <a:chOff x="6364703" y="-1759645"/>
            <a:chExt cx="9208828" cy="5169866"/>
          </a:xfrm>
        </p:grpSpPr>
        <p:pic>
          <p:nvPicPr>
            <p:cNvPr id="43" name="Graphic 135">
              <a:extLst>
                <a:ext uri="{FF2B5EF4-FFF2-40B4-BE49-F238E27FC236}">
                  <a16:creationId xmlns:a16="http://schemas.microsoft.com/office/drawing/2014/main" id="{573A413D-3F51-4824-B153-744A91C94518}"/>
                </a:ext>
              </a:extLst>
            </p:cNvPr>
            <p:cNvPicPr>
              <a:picLocks noChangeAspect="1"/>
            </p:cNvPicPr>
            <p:nvPr/>
          </p:nvPicPr>
          <p:blipFill>
            <a:blip r:embed="rId2">
              <a:clrChange>
                <a:clrFrom>
                  <a:srgbClr val="000000"/>
                </a:clrFrom>
                <a:clrTo>
                  <a:srgbClr val="000000">
                    <a:alpha val="0"/>
                  </a:srgbClr>
                </a:clrTo>
              </a:clrChange>
            </a:blip>
            <a:stretch>
              <a:fillRect/>
            </a:stretch>
          </p:blipFill>
          <p:spPr>
            <a:xfrm>
              <a:off x="6364703" y="-1759645"/>
              <a:ext cx="9208828" cy="5169866"/>
            </a:xfrm>
            <a:custGeom>
              <a:avLst/>
              <a:gdLst>
                <a:gd name="connsiteX0" fmla="*/ -2280 w 9772650"/>
                <a:gd name="connsiteY0" fmla="*/ -1279 h 5486398"/>
                <a:gd name="connsiteX1" fmla="*/ 9770370 w 9772650"/>
                <a:gd name="connsiteY1" fmla="*/ -1279 h 5486398"/>
                <a:gd name="connsiteX2" fmla="*/ 9770370 w 9772650"/>
                <a:gd name="connsiteY2" fmla="*/ 5485120 h 5486398"/>
                <a:gd name="connsiteX3" fmla="*/ -2280 w 9772650"/>
                <a:gd name="connsiteY3" fmla="*/ 5485120 h 5486398"/>
              </a:gdLst>
              <a:ahLst/>
              <a:cxnLst>
                <a:cxn ang="0">
                  <a:pos x="connsiteX0" y="connsiteY0"/>
                </a:cxn>
                <a:cxn ang="0">
                  <a:pos x="connsiteX1" y="connsiteY1"/>
                </a:cxn>
                <a:cxn ang="0">
                  <a:pos x="connsiteX2" y="connsiteY2"/>
                </a:cxn>
                <a:cxn ang="0">
                  <a:pos x="connsiteX3" y="connsiteY3"/>
                </a:cxn>
              </a:cxnLst>
              <a:rect l="l" t="t" r="r" b="b"/>
              <a:pathLst>
                <a:path w="9772650" h="5486398">
                  <a:moveTo>
                    <a:pt x="-2280" y="-1279"/>
                  </a:moveTo>
                  <a:lnTo>
                    <a:pt x="9770370" y="-1279"/>
                  </a:lnTo>
                  <a:lnTo>
                    <a:pt x="9770370" y="5485120"/>
                  </a:lnTo>
                  <a:lnTo>
                    <a:pt x="-2280" y="5485120"/>
                  </a:lnTo>
                  <a:close/>
                </a:path>
              </a:pathLst>
            </a:custGeom>
          </p:spPr>
        </p:pic>
        <p:sp>
          <p:nvSpPr>
            <p:cNvPr id="44" name="Graphic 135">
              <a:extLst>
                <a:ext uri="{FF2B5EF4-FFF2-40B4-BE49-F238E27FC236}">
                  <a16:creationId xmlns:a16="http://schemas.microsoft.com/office/drawing/2014/main" id="{E9554D22-1B73-4EFA-882D-D2896FED0809}"/>
                </a:ext>
              </a:extLst>
            </p:cNvPr>
            <p:cNvSpPr/>
            <p:nvPr/>
          </p:nvSpPr>
          <p:spPr>
            <a:xfrm rot="2501088">
              <a:off x="14061292" y="45540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5" name="Graphic 135">
              <a:extLst>
                <a:ext uri="{FF2B5EF4-FFF2-40B4-BE49-F238E27FC236}">
                  <a16:creationId xmlns:a16="http://schemas.microsoft.com/office/drawing/2014/main" id="{AAEA806C-7308-467B-9D03-03F4E6DCD0AD}"/>
                </a:ext>
              </a:extLst>
            </p:cNvPr>
            <p:cNvSpPr/>
            <p:nvPr/>
          </p:nvSpPr>
          <p:spPr>
            <a:xfrm rot="1886683">
              <a:off x="12091282" y="-1267188"/>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6" name="Graphic 135">
              <a:extLst>
                <a:ext uri="{FF2B5EF4-FFF2-40B4-BE49-F238E27FC236}">
                  <a16:creationId xmlns:a16="http://schemas.microsoft.com/office/drawing/2014/main" id="{934019EB-ABAA-4A56-8FC8-9BF2139D42EB}"/>
                </a:ext>
              </a:extLst>
            </p:cNvPr>
            <p:cNvSpPr/>
            <p:nvPr/>
          </p:nvSpPr>
          <p:spPr>
            <a:xfrm rot="2308287">
              <a:off x="13159045" y="-479889"/>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7" name="Graphic 135">
              <a:extLst>
                <a:ext uri="{FF2B5EF4-FFF2-40B4-BE49-F238E27FC236}">
                  <a16:creationId xmlns:a16="http://schemas.microsoft.com/office/drawing/2014/main" id="{5A81E357-BE5F-409C-A339-DCE3CF80B506}"/>
                </a:ext>
              </a:extLst>
            </p:cNvPr>
            <p:cNvSpPr/>
            <p:nvPr/>
          </p:nvSpPr>
          <p:spPr>
            <a:xfrm>
              <a:off x="10900283" y="-161137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8" name="Graphic 135">
              <a:extLst>
                <a:ext uri="{FF2B5EF4-FFF2-40B4-BE49-F238E27FC236}">
                  <a16:creationId xmlns:a16="http://schemas.microsoft.com/office/drawing/2014/main" id="{BEEABADA-E412-4678-9705-B01AD0A0DDB3}"/>
                </a:ext>
              </a:extLst>
            </p:cNvPr>
            <p:cNvSpPr/>
            <p:nvPr/>
          </p:nvSpPr>
          <p:spPr>
            <a:xfrm rot="20917422">
              <a:off x="9571845" y="-150295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9" name="Graphic 135">
              <a:extLst>
                <a:ext uri="{FF2B5EF4-FFF2-40B4-BE49-F238E27FC236}">
                  <a16:creationId xmlns:a16="http://schemas.microsoft.com/office/drawing/2014/main" id="{95ED4FAD-446F-49B8-9C2A-F113718971A5}"/>
                </a:ext>
              </a:extLst>
            </p:cNvPr>
            <p:cNvSpPr/>
            <p:nvPr/>
          </p:nvSpPr>
          <p:spPr>
            <a:xfrm rot="20138695">
              <a:off x="8445892" y="-91186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0" name="Graphic 135">
              <a:extLst>
                <a:ext uri="{FF2B5EF4-FFF2-40B4-BE49-F238E27FC236}">
                  <a16:creationId xmlns:a16="http://schemas.microsoft.com/office/drawing/2014/main" id="{232E613F-22C9-4FAE-8BBB-16F9459048C1}"/>
                </a:ext>
              </a:extLst>
            </p:cNvPr>
            <p:cNvSpPr/>
            <p:nvPr/>
          </p:nvSpPr>
          <p:spPr>
            <a:xfrm rot="18868577">
              <a:off x="7442034" y="-20698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1" name="Graphic 135">
              <a:extLst>
                <a:ext uri="{FF2B5EF4-FFF2-40B4-BE49-F238E27FC236}">
                  <a16:creationId xmlns:a16="http://schemas.microsoft.com/office/drawing/2014/main" id="{8FE17574-7B1E-485D-9E67-8FBFBDBF20A4}"/>
                </a:ext>
              </a:extLst>
            </p:cNvPr>
            <p:cNvSpPr/>
            <p:nvPr/>
          </p:nvSpPr>
          <p:spPr>
            <a:xfrm rot="18868577">
              <a:off x="6841485" y="760973"/>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2" name="Graphic 135">
              <a:extLst>
                <a:ext uri="{FF2B5EF4-FFF2-40B4-BE49-F238E27FC236}">
                  <a16:creationId xmlns:a16="http://schemas.microsoft.com/office/drawing/2014/main" id="{443EBF88-32E7-43AA-859C-6F069048763D}"/>
                </a:ext>
              </a:extLst>
            </p:cNvPr>
            <p:cNvSpPr/>
            <p:nvPr/>
          </p:nvSpPr>
          <p:spPr>
            <a:xfrm>
              <a:off x="10595394" y="110541"/>
              <a:ext cx="1943074" cy="1194613"/>
            </a:xfrm>
            <a:custGeom>
              <a:avLst/>
              <a:gdLst>
                <a:gd name="connsiteX0" fmla="*/ 1455414 w 1943074"/>
                <a:gd name="connsiteY0" fmla="*/ 1023575 h 1194613"/>
                <a:gd name="connsiteX1" fmla="*/ 1437157 w 1943074"/>
                <a:gd name="connsiteY1" fmla="*/ 912186 h 1194613"/>
                <a:gd name="connsiteX2" fmla="*/ 1380768 w 1943074"/>
                <a:gd name="connsiteY2" fmla="*/ 909805 h 1194613"/>
                <a:gd name="connsiteX3" fmla="*/ 1366480 w 1943074"/>
                <a:gd name="connsiteY3" fmla="*/ 969071 h 1194613"/>
                <a:gd name="connsiteX4" fmla="*/ 1345413 w 1943074"/>
                <a:gd name="connsiteY4" fmla="*/ 964011 h 1194613"/>
                <a:gd name="connsiteX5" fmla="*/ 1359667 w 1943074"/>
                <a:gd name="connsiteY5" fmla="*/ 904744 h 1194613"/>
                <a:gd name="connsiteX6" fmla="*/ 1310389 w 1943074"/>
                <a:gd name="connsiteY6" fmla="*/ 882420 h 1194613"/>
                <a:gd name="connsiteX7" fmla="*/ 1244541 w 1943074"/>
                <a:gd name="connsiteY7" fmla="*/ 974065 h 1194613"/>
                <a:gd name="connsiteX8" fmla="*/ 1223440 w 1943074"/>
                <a:gd name="connsiteY8" fmla="*/ 958885 h 1194613"/>
                <a:gd name="connsiteX9" fmla="*/ 1289321 w 1943074"/>
                <a:gd name="connsiteY9" fmla="*/ 867240 h 1194613"/>
                <a:gd name="connsiteX10" fmla="*/ 1251122 w 1943074"/>
                <a:gd name="connsiteY10" fmla="*/ 825733 h 1194613"/>
                <a:gd name="connsiteX11" fmla="*/ 1199098 w 1943074"/>
                <a:gd name="connsiteY11" fmla="*/ 857516 h 1194613"/>
                <a:gd name="connsiteX12" fmla="*/ 1187821 w 1943074"/>
                <a:gd name="connsiteY12" fmla="*/ 839062 h 1194613"/>
                <a:gd name="connsiteX13" fmla="*/ 1239811 w 1943074"/>
                <a:gd name="connsiteY13" fmla="*/ 807245 h 1194613"/>
                <a:gd name="connsiteX14" fmla="*/ 1220728 w 1943074"/>
                <a:gd name="connsiteY14" fmla="*/ 756611 h 1194613"/>
                <a:gd name="connsiteX15" fmla="*/ 1172442 w 1943074"/>
                <a:gd name="connsiteY15" fmla="*/ 765375 h 1194613"/>
                <a:gd name="connsiteX16" fmla="*/ 1171020 w 1943074"/>
                <a:gd name="connsiteY16" fmla="*/ 736833 h 1194613"/>
                <a:gd name="connsiteX17" fmla="*/ 1171218 w 1943074"/>
                <a:gd name="connsiteY17" fmla="*/ 738421 h 1194613"/>
                <a:gd name="connsiteX18" fmla="*/ 1216528 w 1943074"/>
                <a:gd name="connsiteY18" fmla="*/ 730979 h 1194613"/>
                <a:gd name="connsiteX19" fmla="*/ 1218909 w 1943074"/>
                <a:gd name="connsiteY19" fmla="*/ 674557 h 1194613"/>
                <a:gd name="connsiteX20" fmla="*/ 1159676 w 1943074"/>
                <a:gd name="connsiteY20" fmla="*/ 660269 h 1194613"/>
                <a:gd name="connsiteX21" fmla="*/ 1164769 w 1943074"/>
                <a:gd name="connsiteY21" fmla="*/ 639235 h 1194613"/>
                <a:gd name="connsiteX22" fmla="*/ 1224002 w 1943074"/>
                <a:gd name="connsiteY22" fmla="*/ 653522 h 1194613"/>
                <a:gd name="connsiteX23" fmla="*/ 1246327 w 1943074"/>
                <a:gd name="connsiteY23" fmla="*/ 604244 h 1194613"/>
                <a:gd name="connsiteX24" fmla="*/ 1168241 w 1943074"/>
                <a:gd name="connsiteY24" fmla="*/ 547127 h 1194613"/>
                <a:gd name="connsiteX25" fmla="*/ 1178329 w 1943074"/>
                <a:gd name="connsiteY25" fmla="*/ 524108 h 1194613"/>
                <a:gd name="connsiteX26" fmla="*/ 1261474 w 1943074"/>
                <a:gd name="connsiteY26" fmla="*/ 583176 h 1194613"/>
                <a:gd name="connsiteX27" fmla="*/ 1303014 w 1943074"/>
                <a:gd name="connsiteY27" fmla="*/ 544977 h 1194613"/>
                <a:gd name="connsiteX28" fmla="*/ 1271197 w 1943074"/>
                <a:gd name="connsiteY28" fmla="*/ 492953 h 1194613"/>
                <a:gd name="connsiteX29" fmla="*/ 1289685 w 1943074"/>
                <a:gd name="connsiteY29" fmla="*/ 481609 h 1194613"/>
                <a:gd name="connsiteX30" fmla="*/ 1321501 w 1943074"/>
                <a:gd name="connsiteY30" fmla="*/ 533633 h 1194613"/>
                <a:gd name="connsiteX31" fmla="*/ 1372103 w 1943074"/>
                <a:gd name="connsiteY31" fmla="*/ 514583 h 1194613"/>
                <a:gd name="connsiteX32" fmla="*/ 1353913 w 1943074"/>
                <a:gd name="connsiteY32" fmla="*/ 403160 h 1194613"/>
                <a:gd name="connsiteX33" fmla="*/ 1379544 w 1943074"/>
                <a:gd name="connsiteY33" fmla="*/ 398960 h 1194613"/>
                <a:gd name="connsiteX34" fmla="*/ 1397734 w 1943074"/>
                <a:gd name="connsiteY34" fmla="*/ 510383 h 1194613"/>
                <a:gd name="connsiteX35" fmla="*/ 1454124 w 1943074"/>
                <a:gd name="connsiteY35" fmla="*/ 512731 h 1194613"/>
                <a:gd name="connsiteX36" fmla="*/ 1468411 w 1943074"/>
                <a:gd name="connsiteY36" fmla="*/ 453497 h 1194613"/>
                <a:gd name="connsiteX37" fmla="*/ 1489512 w 1943074"/>
                <a:gd name="connsiteY37" fmla="*/ 458558 h 1194613"/>
                <a:gd name="connsiteX38" fmla="*/ 1475224 w 1943074"/>
                <a:gd name="connsiteY38" fmla="*/ 517824 h 1194613"/>
                <a:gd name="connsiteX39" fmla="*/ 1524503 w 1943074"/>
                <a:gd name="connsiteY39" fmla="*/ 540149 h 1194613"/>
                <a:gd name="connsiteX40" fmla="*/ 1590417 w 1943074"/>
                <a:gd name="connsiteY40" fmla="*/ 448470 h 1194613"/>
                <a:gd name="connsiteX41" fmla="*/ 1611485 w 1943074"/>
                <a:gd name="connsiteY41" fmla="*/ 463585 h 1194613"/>
                <a:gd name="connsiteX42" fmla="*/ 1545570 w 1943074"/>
                <a:gd name="connsiteY42" fmla="*/ 555296 h 1194613"/>
                <a:gd name="connsiteX43" fmla="*/ 1583803 w 1943074"/>
                <a:gd name="connsiteY43" fmla="*/ 596869 h 1194613"/>
                <a:gd name="connsiteX44" fmla="*/ 1635793 w 1943074"/>
                <a:gd name="connsiteY44" fmla="*/ 565052 h 1194613"/>
                <a:gd name="connsiteX45" fmla="*/ 1647104 w 1943074"/>
                <a:gd name="connsiteY45" fmla="*/ 583507 h 1194613"/>
                <a:gd name="connsiteX46" fmla="*/ 1595114 w 1943074"/>
                <a:gd name="connsiteY46" fmla="*/ 615323 h 1194613"/>
                <a:gd name="connsiteX47" fmla="*/ 1614164 w 1943074"/>
                <a:gd name="connsiteY47" fmla="*/ 665958 h 1194613"/>
                <a:gd name="connsiteX48" fmla="*/ 1725553 w 1943074"/>
                <a:gd name="connsiteY48" fmla="*/ 647735 h 1194613"/>
                <a:gd name="connsiteX49" fmla="*/ 1729753 w 1943074"/>
                <a:gd name="connsiteY49" fmla="*/ 673366 h 1194613"/>
                <a:gd name="connsiteX50" fmla="*/ 1618364 w 1943074"/>
                <a:gd name="connsiteY50" fmla="*/ 691556 h 1194613"/>
                <a:gd name="connsiteX51" fmla="*/ 1616016 w 1943074"/>
                <a:gd name="connsiteY51" fmla="*/ 747979 h 1194613"/>
                <a:gd name="connsiteX52" fmla="*/ 1675216 w 1943074"/>
                <a:gd name="connsiteY52" fmla="*/ 762266 h 1194613"/>
                <a:gd name="connsiteX53" fmla="*/ 1670189 w 1943074"/>
                <a:gd name="connsiteY53" fmla="*/ 783334 h 1194613"/>
                <a:gd name="connsiteX54" fmla="*/ 1610889 w 1943074"/>
                <a:gd name="connsiteY54" fmla="*/ 769046 h 1194613"/>
                <a:gd name="connsiteX55" fmla="*/ 1588565 w 1943074"/>
                <a:gd name="connsiteY55" fmla="*/ 818325 h 1194613"/>
                <a:gd name="connsiteX56" fmla="*/ 1680276 w 1943074"/>
                <a:gd name="connsiteY56" fmla="*/ 884206 h 1194613"/>
                <a:gd name="connsiteX57" fmla="*/ 1665096 w 1943074"/>
                <a:gd name="connsiteY57" fmla="*/ 905307 h 1194613"/>
                <a:gd name="connsiteX58" fmla="*/ 1573451 w 1943074"/>
                <a:gd name="connsiteY58" fmla="*/ 839425 h 1194613"/>
                <a:gd name="connsiteX59" fmla="*/ 1531878 w 1943074"/>
                <a:gd name="connsiteY59" fmla="*/ 877591 h 1194613"/>
                <a:gd name="connsiteX60" fmla="*/ 1563694 w 1943074"/>
                <a:gd name="connsiteY60" fmla="*/ 929582 h 1194613"/>
                <a:gd name="connsiteX61" fmla="*/ 1545173 w 1943074"/>
                <a:gd name="connsiteY61" fmla="*/ 940893 h 1194613"/>
                <a:gd name="connsiteX62" fmla="*/ 1513390 w 1943074"/>
                <a:gd name="connsiteY62" fmla="*/ 888935 h 1194613"/>
                <a:gd name="connsiteX63" fmla="*/ 1462789 w 1943074"/>
                <a:gd name="connsiteY63" fmla="*/ 907985 h 1194613"/>
                <a:gd name="connsiteX64" fmla="*/ 1480979 w 1943074"/>
                <a:gd name="connsiteY64" fmla="*/ 1019408 h 1194613"/>
                <a:gd name="connsiteX65" fmla="*/ 621248 w 1943074"/>
                <a:gd name="connsiteY65" fmla="*/ 1067232 h 1194613"/>
                <a:gd name="connsiteX66" fmla="*/ 332687 w 1943074"/>
                <a:gd name="connsiteY66" fmla="*/ 975553 h 1194613"/>
                <a:gd name="connsiteX67" fmla="*/ 328421 w 1943074"/>
                <a:gd name="connsiteY67" fmla="*/ 787435 h 1194613"/>
                <a:gd name="connsiteX68" fmla="*/ 127337 w 1943074"/>
                <a:gd name="connsiteY68" fmla="*/ 671977 h 1194613"/>
                <a:gd name="connsiteX69" fmla="*/ 219016 w 1943074"/>
                <a:gd name="connsiteY69" fmla="*/ 383482 h 1194613"/>
                <a:gd name="connsiteX70" fmla="*/ 322732 w 1943074"/>
                <a:gd name="connsiteY70" fmla="*/ 359537 h 1194613"/>
                <a:gd name="connsiteX71" fmla="*/ 434287 w 1943074"/>
                <a:gd name="connsiteY71" fmla="*/ 127365 h 1194613"/>
                <a:gd name="connsiteX72" fmla="*/ 722848 w 1943074"/>
                <a:gd name="connsiteY72" fmla="*/ 219044 h 1194613"/>
                <a:gd name="connsiteX73" fmla="*/ 736574 w 1943074"/>
                <a:gd name="connsiteY73" fmla="*/ 251951 h 1194613"/>
                <a:gd name="connsiteX74" fmla="*/ 784397 w 1943074"/>
                <a:gd name="connsiteY74" fmla="*/ 218184 h 1194613"/>
                <a:gd name="connsiteX75" fmla="*/ 1072991 w 1943074"/>
                <a:gd name="connsiteY75" fmla="*/ 309928 h 1194613"/>
                <a:gd name="connsiteX76" fmla="*/ 984654 w 1943074"/>
                <a:gd name="connsiteY76" fmla="*/ 596604 h 1194613"/>
                <a:gd name="connsiteX77" fmla="*/ 1045144 w 1943074"/>
                <a:gd name="connsiteY77" fmla="*/ 668670 h 1194613"/>
                <a:gd name="connsiteX78" fmla="*/ 953499 w 1943074"/>
                <a:gd name="connsiteY78" fmla="*/ 957231 h 1194613"/>
                <a:gd name="connsiteX79" fmla="*/ 727644 w 1943074"/>
                <a:gd name="connsiteY79" fmla="*/ 939239 h 1194613"/>
                <a:gd name="connsiteX80" fmla="*/ 621248 w 1943074"/>
                <a:gd name="connsiteY80" fmla="*/ 1067232 h 1194613"/>
                <a:gd name="connsiteX81" fmla="*/ 1765406 w 1943074"/>
                <a:gd name="connsiteY81" fmla="*/ 961630 h 1194613"/>
                <a:gd name="connsiteX82" fmla="*/ 1741130 w 1943074"/>
                <a:gd name="connsiteY82" fmla="*/ 870712 h 1194613"/>
                <a:gd name="connsiteX83" fmla="*/ 1942908 w 1943074"/>
                <a:gd name="connsiteY83" fmla="*/ 648595 h 1194613"/>
                <a:gd name="connsiteX84" fmla="*/ 1720658 w 1943074"/>
                <a:gd name="connsiteY84" fmla="*/ 443013 h 1194613"/>
                <a:gd name="connsiteX85" fmla="*/ 1662946 w 1943074"/>
                <a:gd name="connsiteY85" fmla="*/ 453233 h 1194613"/>
                <a:gd name="connsiteX86" fmla="*/ 1664567 w 1943074"/>
                <a:gd name="connsiteY86" fmla="*/ 417679 h 1194613"/>
                <a:gd name="connsiteX87" fmla="*/ 1442251 w 1943074"/>
                <a:gd name="connsiteY87" fmla="*/ 212131 h 1194613"/>
                <a:gd name="connsiteX88" fmla="*/ 1242689 w 1943074"/>
                <a:gd name="connsiteY88" fmla="*/ 374916 h 1194613"/>
                <a:gd name="connsiteX89" fmla="*/ 1196453 w 1943074"/>
                <a:gd name="connsiteY89" fmla="*/ 359107 h 1194613"/>
                <a:gd name="connsiteX90" fmla="*/ 1164736 w 1943074"/>
                <a:gd name="connsiteY90" fmla="*/ 262402 h 1194613"/>
                <a:gd name="connsiteX91" fmla="*/ 773318 w 1943074"/>
                <a:gd name="connsiteY91" fmla="*/ 110333 h 1194613"/>
                <a:gd name="connsiteX92" fmla="*/ 386795 w 1943074"/>
                <a:gd name="connsiteY92" fmla="*/ 35555 h 1194613"/>
                <a:gd name="connsiteX93" fmla="*/ 218520 w 1943074"/>
                <a:gd name="connsiteY93" fmla="*/ 271927 h 1194613"/>
                <a:gd name="connsiteX94" fmla="*/ 171523 w 1943074"/>
                <a:gd name="connsiteY94" fmla="*/ 291672 h 1194613"/>
                <a:gd name="connsiteX95" fmla="*/ 35593 w 1943074"/>
                <a:gd name="connsiteY95" fmla="*/ 719503 h 1194613"/>
                <a:gd name="connsiteX96" fmla="*/ 205555 w 1943074"/>
                <a:gd name="connsiteY96" fmla="*/ 870646 h 1194613"/>
                <a:gd name="connsiteX97" fmla="*/ 240877 w 1943074"/>
                <a:gd name="connsiteY97" fmla="*/ 1023079 h 1194613"/>
                <a:gd name="connsiteX98" fmla="*/ 668708 w 1943074"/>
                <a:gd name="connsiteY98" fmla="*/ 1159042 h 1194613"/>
                <a:gd name="connsiteX99" fmla="*/ 772259 w 1943074"/>
                <a:gd name="connsiteY99" fmla="*/ 1073515 h 1194613"/>
                <a:gd name="connsiteX100" fmla="*/ 1000959 w 1943074"/>
                <a:gd name="connsiteY100" fmla="*/ 1049008 h 1194613"/>
                <a:gd name="connsiteX101" fmla="*/ 1019976 w 1943074"/>
                <a:gd name="connsiteY101" fmla="*/ 1038227 h 1194613"/>
                <a:gd name="connsiteX102" fmla="*/ 1046632 w 1943074"/>
                <a:gd name="connsiteY102" fmla="*/ 1073714 h 1194613"/>
                <a:gd name="connsiteX103" fmla="*/ 1212295 w 1943074"/>
                <a:gd name="connsiteY103" fmla="*/ 1142406 h 1194613"/>
                <a:gd name="connsiteX104" fmla="*/ 1363041 w 1943074"/>
                <a:gd name="connsiteY104" fmla="*/ 1071696 h 1194613"/>
                <a:gd name="connsiteX105" fmla="*/ 1559825 w 1943074"/>
                <a:gd name="connsiteY105" fmla="*/ 1183913 h 1194613"/>
                <a:gd name="connsiteX106" fmla="*/ 1765406 w 1943074"/>
                <a:gd name="connsiteY106" fmla="*/ 961630 h 119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43074" h="1194613">
                  <a:moveTo>
                    <a:pt x="1455414" y="1023575"/>
                  </a:moveTo>
                  <a:lnTo>
                    <a:pt x="1437157" y="912186"/>
                  </a:lnTo>
                  <a:cubicBezTo>
                    <a:pt x="1417909" y="914071"/>
                    <a:pt x="1398991" y="913178"/>
                    <a:pt x="1380768" y="909805"/>
                  </a:cubicBezTo>
                  <a:lnTo>
                    <a:pt x="1366480" y="969071"/>
                  </a:lnTo>
                  <a:lnTo>
                    <a:pt x="1345413" y="964011"/>
                  </a:lnTo>
                  <a:lnTo>
                    <a:pt x="1359667" y="904744"/>
                  </a:lnTo>
                  <a:cubicBezTo>
                    <a:pt x="1342238" y="899519"/>
                    <a:pt x="1325702" y="891945"/>
                    <a:pt x="1310389" y="882420"/>
                  </a:cubicBezTo>
                  <a:lnTo>
                    <a:pt x="1244541" y="974065"/>
                  </a:lnTo>
                  <a:lnTo>
                    <a:pt x="1223440" y="958885"/>
                  </a:lnTo>
                  <a:lnTo>
                    <a:pt x="1289321" y="867240"/>
                  </a:lnTo>
                  <a:cubicBezTo>
                    <a:pt x="1274835" y="855333"/>
                    <a:pt x="1261871" y="841377"/>
                    <a:pt x="1251122" y="825733"/>
                  </a:cubicBezTo>
                  <a:lnTo>
                    <a:pt x="1199098" y="857516"/>
                  </a:lnTo>
                  <a:lnTo>
                    <a:pt x="1187821" y="839062"/>
                  </a:lnTo>
                  <a:lnTo>
                    <a:pt x="1239811" y="807245"/>
                  </a:lnTo>
                  <a:cubicBezTo>
                    <a:pt x="1231345" y="791602"/>
                    <a:pt x="1224895" y="774635"/>
                    <a:pt x="1220728" y="756611"/>
                  </a:cubicBezTo>
                  <a:lnTo>
                    <a:pt x="1172442" y="765375"/>
                  </a:lnTo>
                  <a:cubicBezTo>
                    <a:pt x="1172376" y="755850"/>
                    <a:pt x="1171946" y="746358"/>
                    <a:pt x="1171020" y="736833"/>
                  </a:cubicBezTo>
                  <a:cubicBezTo>
                    <a:pt x="1171086" y="737362"/>
                    <a:pt x="1171185" y="737891"/>
                    <a:pt x="1171218" y="738421"/>
                  </a:cubicBezTo>
                  <a:lnTo>
                    <a:pt x="1216528" y="730979"/>
                  </a:lnTo>
                  <a:cubicBezTo>
                    <a:pt x="1214643" y="711764"/>
                    <a:pt x="1215536" y="692813"/>
                    <a:pt x="1218909" y="674557"/>
                  </a:cubicBezTo>
                  <a:lnTo>
                    <a:pt x="1159676" y="660269"/>
                  </a:lnTo>
                  <a:lnTo>
                    <a:pt x="1164769" y="639235"/>
                  </a:lnTo>
                  <a:lnTo>
                    <a:pt x="1224002" y="653522"/>
                  </a:lnTo>
                  <a:cubicBezTo>
                    <a:pt x="1229228" y="636060"/>
                    <a:pt x="1236769" y="619490"/>
                    <a:pt x="1246327" y="604244"/>
                  </a:cubicBezTo>
                  <a:lnTo>
                    <a:pt x="1168241" y="547127"/>
                  </a:lnTo>
                  <a:cubicBezTo>
                    <a:pt x="1171913" y="539586"/>
                    <a:pt x="1175253" y="531880"/>
                    <a:pt x="1178329" y="524108"/>
                  </a:cubicBezTo>
                  <a:lnTo>
                    <a:pt x="1261474" y="583176"/>
                  </a:lnTo>
                  <a:cubicBezTo>
                    <a:pt x="1273413" y="568624"/>
                    <a:pt x="1287337" y="555759"/>
                    <a:pt x="1303014" y="544977"/>
                  </a:cubicBezTo>
                  <a:lnTo>
                    <a:pt x="1271197" y="492953"/>
                  </a:lnTo>
                  <a:lnTo>
                    <a:pt x="1289685" y="481609"/>
                  </a:lnTo>
                  <a:lnTo>
                    <a:pt x="1321501" y="533633"/>
                  </a:lnTo>
                  <a:cubicBezTo>
                    <a:pt x="1337112" y="525200"/>
                    <a:pt x="1354111" y="518717"/>
                    <a:pt x="1372103" y="514583"/>
                  </a:cubicBezTo>
                  <a:lnTo>
                    <a:pt x="1353913" y="403160"/>
                  </a:lnTo>
                  <a:lnTo>
                    <a:pt x="1379544" y="398960"/>
                  </a:lnTo>
                  <a:lnTo>
                    <a:pt x="1397734" y="510383"/>
                  </a:lnTo>
                  <a:cubicBezTo>
                    <a:pt x="1416950" y="508498"/>
                    <a:pt x="1435934" y="509391"/>
                    <a:pt x="1454124" y="512731"/>
                  </a:cubicBezTo>
                  <a:lnTo>
                    <a:pt x="1468411" y="453497"/>
                  </a:lnTo>
                  <a:lnTo>
                    <a:pt x="1489512" y="458558"/>
                  </a:lnTo>
                  <a:lnTo>
                    <a:pt x="1475224" y="517824"/>
                  </a:lnTo>
                  <a:cubicBezTo>
                    <a:pt x="1492654" y="523017"/>
                    <a:pt x="1509223" y="530590"/>
                    <a:pt x="1524503" y="540149"/>
                  </a:cubicBezTo>
                  <a:lnTo>
                    <a:pt x="1590417" y="448470"/>
                  </a:lnTo>
                  <a:lnTo>
                    <a:pt x="1611485" y="463585"/>
                  </a:lnTo>
                  <a:lnTo>
                    <a:pt x="1545570" y="555296"/>
                  </a:lnTo>
                  <a:cubicBezTo>
                    <a:pt x="1560056" y="567202"/>
                    <a:pt x="1573021" y="581192"/>
                    <a:pt x="1583803" y="596869"/>
                  </a:cubicBezTo>
                  <a:lnTo>
                    <a:pt x="1635793" y="565052"/>
                  </a:lnTo>
                  <a:lnTo>
                    <a:pt x="1647104" y="583507"/>
                  </a:lnTo>
                  <a:lnTo>
                    <a:pt x="1595114" y="615323"/>
                  </a:lnTo>
                  <a:cubicBezTo>
                    <a:pt x="1603580" y="630934"/>
                    <a:pt x="1610029" y="647900"/>
                    <a:pt x="1614164" y="665958"/>
                  </a:cubicBezTo>
                  <a:lnTo>
                    <a:pt x="1725553" y="647735"/>
                  </a:lnTo>
                  <a:lnTo>
                    <a:pt x="1729753" y="673366"/>
                  </a:lnTo>
                  <a:lnTo>
                    <a:pt x="1618364" y="691556"/>
                  </a:lnTo>
                  <a:cubicBezTo>
                    <a:pt x="1620282" y="710805"/>
                    <a:pt x="1619389" y="729789"/>
                    <a:pt x="1616016" y="747979"/>
                  </a:cubicBezTo>
                  <a:lnTo>
                    <a:pt x="1675216" y="762266"/>
                  </a:lnTo>
                  <a:lnTo>
                    <a:pt x="1670189" y="783334"/>
                  </a:lnTo>
                  <a:lnTo>
                    <a:pt x="1610889" y="769046"/>
                  </a:lnTo>
                  <a:cubicBezTo>
                    <a:pt x="1605664" y="786476"/>
                    <a:pt x="1598156" y="803045"/>
                    <a:pt x="1588565" y="818325"/>
                  </a:cubicBezTo>
                  <a:lnTo>
                    <a:pt x="1680276" y="884206"/>
                  </a:lnTo>
                  <a:lnTo>
                    <a:pt x="1665096" y="905307"/>
                  </a:lnTo>
                  <a:lnTo>
                    <a:pt x="1573451" y="839425"/>
                  </a:lnTo>
                  <a:cubicBezTo>
                    <a:pt x="1561545" y="853911"/>
                    <a:pt x="1547555" y="866810"/>
                    <a:pt x="1531878" y="877591"/>
                  </a:cubicBezTo>
                  <a:lnTo>
                    <a:pt x="1563694" y="929582"/>
                  </a:lnTo>
                  <a:lnTo>
                    <a:pt x="1545173" y="940893"/>
                  </a:lnTo>
                  <a:lnTo>
                    <a:pt x="1513390" y="888935"/>
                  </a:lnTo>
                  <a:cubicBezTo>
                    <a:pt x="1497747" y="897369"/>
                    <a:pt x="1480780" y="903851"/>
                    <a:pt x="1462789" y="907985"/>
                  </a:cubicBezTo>
                  <a:lnTo>
                    <a:pt x="1480979" y="1019408"/>
                  </a:lnTo>
                  <a:close/>
                  <a:moveTo>
                    <a:pt x="621248" y="1067232"/>
                  </a:moveTo>
                  <a:cubicBezTo>
                    <a:pt x="516242" y="1121603"/>
                    <a:pt x="387059" y="1080527"/>
                    <a:pt x="332687" y="975553"/>
                  </a:cubicBezTo>
                  <a:cubicBezTo>
                    <a:pt x="301070" y="914534"/>
                    <a:pt x="301731" y="845378"/>
                    <a:pt x="328421" y="787435"/>
                  </a:cubicBezTo>
                  <a:cubicBezTo>
                    <a:pt x="247161" y="791569"/>
                    <a:pt x="167124" y="748938"/>
                    <a:pt x="127337" y="671977"/>
                  </a:cubicBezTo>
                  <a:cubicBezTo>
                    <a:pt x="72933" y="567004"/>
                    <a:pt x="114009" y="437821"/>
                    <a:pt x="219016" y="383482"/>
                  </a:cubicBezTo>
                  <a:cubicBezTo>
                    <a:pt x="252221" y="366284"/>
                    <a:pt x="287873" y="358644"/>
                    <a:pt x="322732" y="359537"/>
                  </a:cubicBezTo>
                  <a:cubicBezTo>
                    <a:pt x="304443" y="268256"/>
                    <a:pt x="347537" y="172278"/>
                    <a:pt x="434287" y="127365"/>
                  </a:cubicBezTo>
                  <a:cubicBezTo>
                    <a:pt x="539327" y="72960"/>
                    <a:pt x="668477" y="114037"/>
                    <a:pt x="722848" y="219044"/>
                  </a:cubicBezTo>
                  <a:cubicBezTo>
                    <a:pt x="728405" y="229825"/>
                    <a:pt x="732936" y="240772"/>
                    <a:pt x="736574" y="251951"/>
                  </a:cubicBezTo>
                  <a:cubicBezTo>
                    <a:pt x="750564" y="238821"/>
                    <a:pt x="766571" y="227444"/>
                    <a:pt x="784397" y="218184"/>
                  </a:cubicBezTo>
                  <a:cubicBezTo>
                    <a:pt x="889404" y="163812"/>
                    <a:pt x="1018586" y="204855"/>
                    <a:pt x="1072991" y="309928"/>
                  </a:cubicBezTo>
                  <a:cubicBezTo>
                    <a:pt x="1126735" y="413744"/>
                    <a:pt x="1087114" y="541273"/>
                    <a:pt x="984654" y="596604"/>
                  </a:cubicBezTo>
                  <a:cubicBezTo>
                    <a:pt x="1009161" y="615290"/>
                    <a:pt x="1030096" y="639500"/>
                    <a:pt x="1045144" y="668670"/>
                  </a:cubicBezTo>
                  <a:cubicBezTo>
                    <a:pt x="1099549" y="773676"/>
                    <a:pt x="1058472" y="902859"/>
                    <a:pt x="953499" y="957231"/>
                  </a:cubicBezTo>
                  <a:cubicBezTo>
                    <a:pt x="878556" y="996026"/>
                    <a:pt x="791276" y="986203"/>
                    <a:pt x="727644" y="939239"/>
                  </a:cubicBezTo>
                  <a:cubicBezTo>
                    <a:pt x="711504" y="992586"/>
                    <a:pt x="674628" y="1039616"/>
                    <a:pt x="621248" y="1067232"/>
                  </a:cubicBezTo>
                  <a:close/>
                  <a:moveTo>
                    <a:pt x="1765406" y="961630"/>
                  </a:moveTo>
                  <a:cubicBezTo>
                    <a:pt x="1764116" y="928788"/>
                    <a:pt x="1755517" y="897997"/>
                    <a:pt x="1741130" y="870712"/>
                  </a:cubicBezTo>
                  <a:cubicBezTo>
                    <a:pt x="1857481" y="864098"/>
                    <a:pt x="1947472" y="765474"/>
                    <a:pt x="1942908" y="648595"/>
                  </a:cubicBezTo>
                  <a:cubicBezTo>
                    <a:pt x="1938344" y="530458"/>
                    <a:pt x="1838795" y="438416"/>
                    <a:pt x="1720658" y="443013"/>
                  </a:cubicBezTo>
                  <a:cubicBezTo>
                    <a:pt x="1700550" y="443840"/>
                    <a:pt x="1681235" y="447379"/>
                    <a:pt x="1662946" y="453233"/>
                  </a:cubicBezTo>
                  <a:cubicBezTo>
                    <a:pt x="1664501" y="441624"/>
                    <a:pt x="1665063" y="429751"/>
                    <a:pt x="1664567" y="417679"/>
                  </a:cubicBezTo>
                  <a:cubicBezTo>
                    <a:pt x="1659936" y="299510"/>
                    <a:pt x="1560420" y="207501"/>
                    <a:pt x="1442251" y="212131"/>
                  </a:cubicBezTo>
                  <a:cubicBezTo>
                    <a:pt x="1344652" y="215902"/>
                    <a:pt x="1264814" y="284528"/>
                    <a:pt x="1242689" y="374916"/>
                  </a:cubicBezTo>
                  <a:cubicBezTo>
                    <a:pt x="1232105" y="369625"/>
                    <a:pt x="1213022" y="362183"/>
                    <a:pt x="1196453" y="359107"/>
                  </a:cubicBezTo>
                  <a:cubicBezTo>
                    <a:pt x="1191260" y="326200"/>
                    <a:pt x="1180842" y="293557"/>
                    <a:pt x="1164736" y="262402"/>
                  </a:cubicBezTo>
                  <a:cubicBezTo>
                    <a:pt x="1090355" y="118700"/>
                    <a:pt x="921319" y="55796"/>
                    <a:pt x="773318" y="110333"/>
                  </a:cubicBezTo>
                  <a:cubicBezTo>
                    <a:pt x="679589" y="1291"/>
                    <a:pt x="519979" y="-33369"/>
                    <a:pt x="386795" y="35555"/>
                  </a:cubicBezTo>
                  <a:cubicBezTo>
                    <a:pt x="294025" y="83610"/>
                    <a:pt x="232972" y="172708"/>
                    <a:pt x="218520" y="271927"/>
                  </a:cubicBezTo>
                  <a:cubicBezTo>
                    <a:pt x="202413" y="277252"/>
                    <a:pt x="186703" y="283833"/>
                    <a:pt x="171523" y="291672"/>
                  </a:cubicBezTo>
                  <a:cubicBezTo>
                    <a:pt x="15915" y="372270"/>
                    <a:pt x="-45006" y="563895"/>
                    <a:pt x="35593" y="719503"/>
                  </a:cubicBezTo>
                  <a:cubicBezTo>
                    <a:pt x="72337" y="790610"/>
                    <a:pt x="133588" y="843526"/>
                    <a:pt x="205555" y="870646"/>
                  </a:cubicBezTo>
                  <a:cubicBezTo>
                    <a:pt x="204530" y="923001"/>
                    <a:pt x="216271" y="975553"/>
                    <a:pt x="240877" y="1023079"/>
                  </a:cubicBezTo>
                  <a:cubicBezTo>
                    <a:pt x="321476" y="1178687"/>
                    <a:pt x="513100" y="1239608"/>
                    <a:pt x="668708" y="1159042"/>
                  </a:cubicBezTo>
                  <a:cubicBezTo>
                    <a:pt x="709487" y="1137942"/>
                    <a:pt x="744544" y="1108672"/>
                    <a:pt x="772259" y="1073515"/>
                  </a:cubicBezTo>
                  <a:cubicBezTo>
                    <a:pt x="847633" y="1093789"/>
                    <a:pt x="929356" y="1086083"/>
                    <a:pt x="1000959" y="1049008"/>
                  </a:cubicBezTo>
                  <a:cubicBezTo>
                    <a:pt x="1007507" y="1045635"/>
                    <a:pt x="1013824" y="1041997"/>
                    <a:pt x="1019976" y="1038227"/>
                  </a:cubicBezTo>
                  <a:cubicBezTo>
                    <a:pt x="1029501" y="1052018"/>
                    <a:pt x="1040580" y="1067165"/>
                    <a:pt x="1046632" y="1073714"/>
                  </a:cubicBezTo>
                  <a:cubicBezTo>
                    <a:pt x="1087643" y="1118098"/>
                    <a:pt x="1147174" y="1144920"/>
                    <a:pt x="1212295" y="1142406"/>
                  </a:cubicBezTo>
                  <a:cubicBezTo>
                    <a:pt x="1272355" y="1140025"/>
                    <a:pt x="1325735" y="1113170"/>
                    <a:pt x="1363041" y="1071696"/>
                  </a:cubicBezTo>
                  <a:cubicBezTo>
                    <a:pt x="1400645" y="1141249"/>
                    <a:pt x="1475489" y="1187187"/>
                    <a:pt x="1559825" y="1183913"/>
                  </a:cubicBezTo>
                  <a:cubicBezTo>
                    <a:pt x="1677961" y="1179349"/>
                    <a:pt x="1770003" y="1079766"/>
                    <a:pt x="1765406" y="961630"/>
                  </a:cubicBezTo>
                </a:path>
              </a:pathLst>
            </a:custGeom>
            <a:solidFill>
              <a:srgbClr val="FAE38E"/>
            </a:solidFill>
            <a:ln w="8467" cap="flat">
              <a:noFill/>
              <a:prstDash val="solid"/>
              <a:miter/>
            </a:ln>
          </p:spPr>
          <p:txBody>
            <a:bodyPr rtlCol="0" anchor="ctr"/>
            <a:lstStyle/>
            <a:p>
              <a:endParaRPr lang="en-US"/>
            </a:p>
          </p:txBody>
        </p:sp>
        <p:sp>
          <p:nvSpPr>
            <p:cNvPr id="53" name="Graphic 135">
              <a:extLst>
                <a:ext uri="{FF2B5EF4-FFF2-40B4-BE49-F238E27FC236}">
                  <a16:creationId xmlns:a16="http://schemas.microsoft.com/office/drawing/2014/main" id="{71FDC3D7-C95E-44D5-A3DF-8C7E7848AAE3}"/>
                </a:ext>
              </a:extLst>
            </p:cNvPr>
            <p:cNvSpPr/>
            <p:nvPr/>
          </p:nvSpPr>
          <p:spPr>
            <a:xfrm>
              <a:off x="10997585" y="450772"/>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sp>
          <p:nvSpPr>
            <p:cNvPr id="54" name="Graphic 135">
              <a:extLst>
                <a:ext uri="{FF2B5EF4-FFF2-40B4-BE49-F238E27FC236}">
                  <a16:creationId xmlns:a16="http://schemas.microsoft.com/office/drawing/2014/main" id="{33D86DC6-5F5B-4915-A463-0BAFE66127C7}"/>
                </a:ext>
              </a:extLst>
            </p:cNvPr>
            <p:cNvSpPr/>
            <p:nvPr/>
          </p:nvSpPr>
          <p:spPr>
            <a:xfrm flipH="1">
              <a:off x="9493765" y="453911"/>
              <a:ext cx="1785748" cy="1096962"/>
            </a:xfrm>
            <a:custGeom>
              <a:avLst/>
              <a:gdLst>
                <a:gd name="connsiteX0" fmla="*/ 1347193 w 1785748"/>
                <a:gd name="connsiteY0" fmla="*/ 916590 h 1096962"/>
                <a:gd name="connsiteX1" fmla="*/ 1327647 w 1785748"/>
                <a:gd name="connsiteY1" fmla="*/ 814792 h 1096962"/>
                <a:gd name="connsiteX2" fmla="*/ 1275854 w 1785748"/>
                <a:gd name="connsiteY2" fmla="*/ 814031 h 1096962"/>
                <a:gd name="connsiteX3" fmla="*/ 1264213 w 1785748"/>
                <a:gd name="connsiteY3" fmla="*/ 868767 h 1096962"/>
                <a:gd name="connsiteX4" fmla="*/ 1244733 w 1785748"/>
                <a:gd name="connsiteY4" fmla="*/ 864632 h 1096962"/>
                <a:gd name="connsiteX5" fmla="*/ 1256375 w 1785748"/>
                <a:gd name="connsiteY5" fmla="*/ 809897 h 1096962"/>
                <a:gd name="connsiteX6" fmla="*/ 1210569 w 1785748"/>
                <a:gd name="connsiteY6" fmla="*/ 790648 h 1096962"/>
                <a:gd name="connsiteX7" fmla="*/ 1152393 w 1785748"/>
                <a:gd name="connsiteY7" fmla="*/ 876406 h 1096962"/>
                <a:gd name="connsiteX8" fmla="*/ 1132682 w 1785748"/>
                <a:gd name="connsiteY8" fmla="*/ 863012 h 1096962"/>
                <a:gd name="connsiteX9" fmla="*/ 1190857 w 1785748"/>
                <a:gd name="connsiteY9" fmla="*/ 777221 h 1096962"/>
                <a:gd name="connsiteX10" fmla="*/ 1154741 w 1785748"/>
                <a:gd name="connsiteY10" fmla="*/ 740080 h 1096962"/>
                <a:gd name="connsiteX11" fmla="*/ 1107778 w 1785748"/>
                <a:gd name="connsiteY11" fmla="*/ 770540 h 1096962"/>
                <a:gd name="connsiteX12" fmla="*/ 1096963 w 1785748"/>
                <a:gd name="connsiteY12" fmla="*/ 753871 h 1096962"/>
                <a:gd name="connsiteX13" fmla="*/ 1143927 w 1785748"/>
                <a:gd name="connsiteY13" fmla="*/ 723378 h 1096962"/>
                <a:gd name="connsiteX14" fmla="*/ 1125108 w 1785748"/>
                <a:gd name="connsiteY14" fmla="*/ 677374 h 1096962"/>
                <a:gd name="connsiteX15" fmla="*/ 1081022 w 1785748"/>
                <a:gd name="connsiteY15" fmla="*/ 686634 h 1096962"/>
                <a:gd name="connsiteX16" fmla="*/ 1079004 w 1785748"/>
                <a:gd name="connsiteY16" fmla="*/ 660506 h 1096962"/>
                <a:gd name="connsiteX17" fmla="*/ 1079236 w 1785748"/>
                <a:gd name="connsiteY17" fmla="*/ 661962 h 1096962"/>
                <a:gd name="connsiteX18" fmla="*/ 1120610 w 1785748"/>
                <a:gd name="connsiteY18" fmla="*/ 653958 h 1096962"/>
                <a:gd name="connsiteX19" fmla="*/ 1121437 w 1785748"/>
                <a:gd name="connsiteY19" fmla="*/ 602133 h 1096962"/>
                <a:gd name="connsiteX20" fmla="*/ 1066668 w 1785748"/>
                <a:gd name="connsiteY20" fmla="*/ 590524 h 1096962"/>
                <a:gd name="connsiteX21" fmla="*/ 1070835 w 1785748"/>
                <a:gd name="connsiteY21" fmla="*/ 571077 h 1096962"/>
                <a:gd name="connsiteX22" fmla="*/ 1125571 w 1785748"/>
                <a:gd name="connsiteY22" fmla="*/ 582686 h 1096962"/>
                <a:gd name="connsiteX23" fmla="*/ 1144820 w 1785748"/>
                <a:gd name="connsiteY23" fmla="*/ 536913 h 1096962"/>
                <a:gd name="connsiteX24" fmla="*/ 1071695 w 1785748"/>
                <a:gd name="connsiteY24" fmla="*/ 486444 h 1096962"/>
                <a:gd name="connsiteX25" fmla="*/ 1080394 w 1785748"/>
                <a:gd name="connsiteY25" fmla="*/ 465045 h 1096962"/>
                <a:gd name="connsiteX26" fmla="*/ 1158181 w 1785748"/>
                <a:gd name="connsiteY26" fmla="*/ 517201 h 1096962"/>
                <a:gd name="connsiteX27" fmla="*/ 1195355 w 1785748"/>
                <a:gd name="connsiteY27" fmla="*/ 481086 h 1096962"/>
                <a:gd name="connsiteX28" fmla="*/ 1164862 w 1785748"/>
                <a:gd name="connsiteY28" fmla="*/ 434155 h 1096962"/>
                <a:gd name="connsiteX29" fmla="*/ 1181564 w 1785748"/>
                <a:gd name="connsiteY29" fmla="*/ 423274 h 1096962"/>
                <a:gd name="connsiteX30" fmla="*/ 1212057 w 1785748"/>
                <a:gd name="connsiteY30" fmla="*/ 470205 h 1096962"/>
                <a:gd name="connsiteX31" fmla="*/ 1258028 w 1785748"/>
                <a:gd name="connsiteY31" fmla="*/ 451453 h 1096962"/>
                <a:gd name="connsiteX32" fmla="*/ 1238548 w 1785748"/>
                <a:gd name="connsiteY32" fmla="*/ 349654 h 1096962"/>
                <a:gd name="connsiteX33" fmla="*/ 1261964 w 1785748"/>
                <a:gd name="connsiteY33" fmla="*/ 345156 h 1096962"/>
                <a:gd name="connsiteX34" fmla="*/ 1281444 w 1785748"/>
                <a:gd name="connsiteY34" fmla="*/ 446988 h 1096962"/>
                <a:gd name="connsiteX35" fmla="*/ 1333269 w 1785748"/>
                <a:gd name="connsiteY35" fmla="*/ 447715 h 1096962"/>
                <a:gd name="connsiteX36" fmla="*/ 1344911 w 1785748"/>
                <a:gd name="connsiteY36" fmla="*/ 392980 h 1096962"/>
                <a:gd name="connsiteX37" fmla="*/ 1364391 w 1785748"/>
                <a:gd name="connsiteY37" fmla="*/ 397114 h 1096962"/>
                <a:gd name="connsiteX38" fmla="*/ 1352749 w 1785748"/>
                <a:gd name="connsiteY38" fmla="*/ 451849 h 1096962"/>
                <a:gd name="connsiteX39" fmla="*/ 1398555 w 1785748"/>
                <a:gd name="connsiteY39" fmla="*/ 471131 h 1096962"/>
                <a:gd name="connsiteX40" fmla="*/ 1456763 w 1785748"/>
                <a:gd name="connsiteY40" fmla="*/ 385340 h 1096962"/>
                <a:gd name="connsiteX41" fmla="*/ 1476475 w 1785748"/>
                <a:gd name="connsiteY41" fmla="*/ 398701 h 1096962"/>
                <a:gd name="connsiteX42" fmla="*/ 1418266 w 1785748"/>
                <a:gd name="connsiteY42" fmla="*/ 484525 h 1096962"/>
                <a:gd name="connsiteX43" fmla="*/ 1454382 w 1785748"/>
                <a:gd name="connsiteY43" fmla="*/ 521699 h 1096962"/>
                <a:gd name="connsiteX44" fmla="*/ 1501313 w 1785748"/>
                <a:gd name="connsiteY44" fmla="*/ 491206 h 1096962"/>
                <a:gd name="connsiteX45" fmla="*/ 1512160 w 1785748"/>
                <a:gd name="connsiteY45" fmla="*/ 507875 h 1096962"/>
                <a:gd name="connsiteX46" fmla="*/ 1465230 w 1785748"/>
                <a:gd name="connsiteY46" fmla="*/ 538368 h 1096962"/>
                <a:gd name="connsiteX47" fmla="*/ 1483982 w 1785748"/>
                <a:gd name="connsiteY47" fmla="*/ 584373 h 1096962"/>
                <a:gd name="connsiteX48" fmla="*/ 1585748 w 1785748"/>
                <a:gd name="connsiteY48" fmla="*/ 564860 h 1096962"/>
                <a:gd name="connsiteX49" fmla="*/ 1590246 w 1785748"/>
                <a:gd name="connsiteY49" fmla="*/ 588275 h 1096962"/>
                <a:gd name="connsiteX50" fmla="*/ 1488480 w 1785748"/>
                <a:gd name="connsiteY50" fmla="*/ 607755 h 1096962"/>
                <a:gd name="connsiteX51" fmla="*/ 1487753 w 1785748"/>
                <a:gd name="connsiteY51" fmla="*/ 659613 h 1096962"/>
                <a:gd name="connsiteX52" fmla="*/ 1542422 w 1785748"/>
                <a:gd name="connsiteY52" fmla="*/ 671255 h 1096962"/>
                <a:gd name="connsiteX53" fmla="*/ 1538354 w 1785748"/>
                <a:gd name="connsiteY53" fmla="*/ 690702 h 1096962"/>
                <a:gd name="connsiteX54" fmla="*/ 1483552 w 1785748"/>
                <a:gd name="connsiteY54" fmla="*/ 679060 h 1096962"/>
                <a:gd name="connsiteX55" fmla="*/ 1464271 w 1785748"/>
                <a:gd name="connsiteY55" fmla="*/ 724833 h 1096962"/>
                <a:gd name="connsiteX56" fmla="*/ 1550095 w 1785748"/>
                <a:gd name="connsiteY56" fmla="*/ 783042 h 1096962"/>
                <a:gd name="connsiteX57" fmla="*/ 1536701 w 1785748"/>
                <a:gd name="connsiteY57" fmla="*/ 802786 h 1096962"/>
                <a:gd name="connsiteX58" fmla="*/ 1450942 w 1785748"/>
                <a:gd name="connsiteY58" fmla="*/ 744611 h 1096962"/>
                <a:gd name="connsiteX59" fmla="*/ 1413735 w 1785748"/>
                <a:gd name="connsiteY59" fmla="*/ 780660 h 1096962"/>
                <a:gd name="connsiteX60" fmla="*/ 1444262 w 1785748"/>
                <a:gd name="connsiteY60" fmla="*/ 827624 h 1096962"/>
                <a:gd name="connsiteX61" fmla="*/ 1427527 w 1785748"/>
                <a:gd name="connsiteY61" fmla="*/ 838439 h 1096962"/>
                <a:gd name="connsiteX62" fmla="*/ 1397067 w 1785748"/>
                <a:gd name="connsiteY62" fmla="*/ 791541 h 1096962"/>
                <a:gd name="connsiteX63" fmla="*/ 1351095 w 1785748"/>
                <a:gd name="connsiteY63" fmla="*/ 810294 h 1096962"/>
                <a:gd name="connsiteX64" fmla="*/ 1370575 w 1785748"/>
                <a:gd name="connsiteY64" fmla="*/ 912092 h 1096962"/>
                <a:gd name="connsiteX65" fmla="*/ 582646 w 1785748"/>
                <a:gd name="connsiteY65" fmla="*/ 977444 h 1096962"/>
                <a:gd name="connsiteX66" fmla="*/ 315483 w 1785748"/>
                <a:gd name="connsiteY66" fmla="*/ 900517 h 1096962"/>
                <a:gd name="connsiteX67" fmla="*/ 306884 w 1785748"/>
                <a:gd name="connsiteY67" fmla="*/ 727975 h 1096962"/>
                <a:gd name="connsiteX68" fmla="*/ 119427 w 1785748"/>
                <a:gd name="connsiteY68" fmla="*/ 627037 h 1096962"/>
                <a:gd name="connsiteX69" fmla="*/ 196387 w 1785748"/>
                <a:gd name="connsiteY69" fmla="*/ 359940 h 1096962"/>
                <a:gd name="connsiteX70" fmla="*/ 290976 w 1785748"/>
                <a:gd name="connsiteY70" fmla="*/ 335367 h 1096962"/>
                <a:gd name="connsiteX71" fmla="*/ 387549 w 1785748"/>
                <a:gd name="connsiteY71" fmla="*/ 119467 h 1096962"/>
                <a:gd name="connsiteX72" fmla="*/ 654712 w 1785748"/>
                <a:gd name="connsiteY72" fmla="*/ 196427 h 1096962"/>
                <a:gd name="connsiteX73" fmla="*/ 668140 w 1785748"/>
                <a:gd name="connsiteY73" fmla="*/ 226259 h 1096962"/>
                <a:gd name="connsiteX74" fmla="*/ 711201 w 1785748"/>
                <a:gd name="connsiteY74" fmla="*/ 194079 h 1096962"/>
                <a:gd name="connsiteX75" fmla="*/ 978364 w 1785748"/>
                <a:gd name="connsiteY75" fmla="*/ 271073 h 1096962"/>
                <a:gd name="connsiteX76" fmla="*/ 904446 w 1785748"/>
                <a:gd name="connsiteY76" fmla="*/ 536450 h 1096962"/>
                <a:gd name="connsiteX77" fmla="*/ 961794 w 1785748"/>
                <a:gd name="connsiteY77" fmla="*/ 601074 h 1096962"/>
                <a:gd name="connsiteX78" fmla="*/ 884833 w 1785748"/>
                <a:gd name="connsiteY78" fmla="*/ 868204 h 1096962"/>
                <a:gd name="connsiteX79" fmla="*/ 677102 w 1785748"/>
                <a:gd name="connsiteY79" fmla="*/ 857356 h 1096962"/>
                <a:gd name="connsiteX80" fmla="*/ 582646 w 1785748"/>
                <a:gd name="connsiteY80" fmla="*/ 977444 h 1096962"/>
                <a:gd name="connsiteX81" fmla="*/ 1630165 w 1785748"/>
                <a:gd name="connsiteY81" fmla="*/ 851999 h 1096962"/>
                <a:gd name="connsiteX82" fmla="*/ 1605658 w 1785748"/>
                <a:gd name="connsiteY82" fmla="*/ 769118 h 1096962"/>
                <a:gd name="connsiteX83" fmla="*/ 1785310 w 1785748"/>
                <a:gd name="connsiteY83" fmla="*/ 560229 h 1096962"/>
                <a:gd name="connsiteX84" fmla="*/ 1576157 w 1785748"/>
                <a:gd name="connsiteY84" fmla="*/ 377072 h 1096962"/>
                <a:gd name="connsiteX85" fmla="*/ 1523471 w 1785748"/>
                <a:gd name="connsiteY85" fmla="*/ 387886 h 1096962"/>
                <a:gd name="connsiteX86" fmla="*/ 1524034 w 1785748"/>
                <a:gd name="connsiteY86" fmla="*/ 355210 h 1096962"/>
                <a:gd name="connsiteX87" fmla="*/ 1314880 w 1785748"/>
                <a:gd name="connsiteY87" fmla="*/ 172086 h 1096962"/>
                <a:gd name="connsiteX88" fmla="*/ 1135758 w 1785748"/>
                <a:gd name="connsiteY88" fmla="*/ 326503 h 1096962"/>
                <a:gd name="connsiteX89" fmla="*/ 1092928 w 1785748"/>
                <a:gd name="connsiteY89" fmla="*/ 313142 h 1096962"/>
                <a:gd name="connsiteX90" fmla="*/ 1061377 w 1785748"/>
                <a:gd name="connsiteY90" fmla="*/ 225168 h 1096962"/>
                <a:gd name="connsiteX91" fmla="*/ 698335 w 1785748"/>
                <a:gd name="connsiteY91" fmla="*/ 95356 h 1096962"/>
                <a:gd name="connsiteX92" fmla="*/ 341677 w 1785748"/>
                <a:gd name="connsiteY92" fmla="*/ 36387 h 1096962"/>
                <a:gd name="connsiteX93" fmla="*/ 193146 w 1785748"/>
                <a:gd name="connsiteY93" fmla="*/ 257546 h 1096962"/>
                <a:gd name="connsiteX94" fmla="*/ 150482 w 1785748"/>
                <a:gd name="connsiteY94" fmla="*/ 276861 h 1096962"/>
                <a:gd name="connsiteX95" fmla="*/ 36414 w 1785748"/>
                <a:gd name="connsiteY95" fmla="*/ 672942 h 1096962"/>
                <a:gd name="connsiteX96" fmla="*/ 196189 w 1785748"/>
                <a:gd name="connsiteY96" fmla="*/ 807416 h 1096962"/>
                <a:gd name="connsiteX97" fmla="*/ 232437 w 1785748"/>
                <a:gd name="connsiteY97" fmla="*/ 946455 h 1096962"/>
                <a:gd name="connsiteX98" fmla="*/ 628518 w 1785748"/>
                <a:gd name="connsiteY98" fmla="*/ 1060556 h 1096962"/>
                <a:gd name="connsiteX99" fmla="*/ 721420 w 1785748"/>
                <a:gd name="connsiteY99" fmla="*/ 979462 h 1096962"/>
                <a:gd name="connsiteX100" fmla="*/ 930705 w 1785748"/>
                <a:gd name="connsiteY100" fmla="*/ 951250 h 1096962"/>
                <a:gd name="connsiteX101" fmla="*/ 947903 w 1785748"/>
                <a:gd name="connsiteY101" fmla="*/ 940899 h 1096962"/>
                <a:gd name="connsiteX102" fmla="*/ 973237 w 1785748"/>
                <a:gd name="connsiteY102" fmla="*/ 972781 h 1096962"/>
                <a:gd name="connsiteX103" fmla="*/ 1127026 w 1785748"/>
                <a:gd name="connsiteY103" fmla="*/ 1031717 h 1096962"/>
                <a:gd name="connsiteX104" fmla="*/ 1263617 w 1785748"/>
                <a:gd name="connsiteY104" fmla="*/ 963057 h 1096962"/>
                <a:gd name="connsiteX105" fmla="*/ 1447040 w 1785748"/>
                <a:gd name="connsiteY105" fmla="*/ 1061119 h 1096962"/>
                <a:gd name="connsiteX106" fmla="*/ 1630165 w 1785748"/>
                <a:gd name="connsiteY106" fmla="*/ 851999 h 109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785748" h="1096962">
                  <a:moveTo>
                    <a:pt x="1347193" y="916590"/>
                  </a:moveTo>
                  <a:lnTo>
                    <a:pt x="1327647" y="814792"/>
                  </a:lnTo>
                  <a:cubicBezTo>
                    <a:pt x="1310052" y="817007"/>
                    <a:pt x="1292655" y="816644"/>
                    <a:pt x="1275854" y="814031"/>
                  </a:cubicBezTo>
                  <a:lnTo>
                    <a:pt x="1264213" y="868767"/>
                  </a:lnTo>
                  <a:lnTo>
                    <a:pt x="1244733" y="864632"/>
                  </a:lnTo>
                  <a:lnTo>
                    <a:pt x="1256375" y="809897"/>
                  </a:lnTo>
                  <a:cubicBezTo>
                    <a:pt x="1240202" y="805531"/>
                    <a:pt x="1224856" y="799016"/>
                    <a:pt x="1210569" y="790648"/>
                  </a:cubicBezTo>
                  <a:lnTo>
                    <a:pt x="1152393" y="876406"/>
                  </a:lnTo>
                  <a:lnTo>
                    <a:pt x="1132682" y="863012"/>
                  </a:lnTo>
                  <a:lnTo>
                    <a:pt x="1190857" y="777221"/>
                  </a:lnTo>
                  <a:cubicBezTo>
                    <a:pt x="1177264" y="766671"/>
                    <a:pt x="1165027" y="754169"/>
                    <a:pt x="1154741" y="740080"/>
                  </a:cubicBezTo>
                  <a:lnTo>
                    <a:pt x="1107778" y="770540"/>
                  </a:lnTo>
                  <a:lnTo>
                    <a:pt x="1096963" y="753871"/>
                  </a:lnTo>
                  <a:lnTo>
                    <a:pt x="1143927" y="723378"/>
                  </a:lnTo>
                  <a:cubicBezTo>
                    <a:pt x="1135725" y="709256"/>
                    <a:pt x="1129408" y="693844"/>
                    <a:pt x="1125108" y="677374"/>
                  </a:cubicBezTo>
                  <a:lnTo>
                    <a:pt x="1081022" y="686634"/>
                  </a:lnTo>
                  <a:cubicBezTo>
                    <a:pt x="1080724" y="677903"/>
                    <a:pt x="1080096" y="669205"/>
                    <a:pt x="1079004" y="660506"/>
                  </a:cubicBezTo>
                  <a:cubicBezTo>
                    <a:pt x="1079071" y="660969"/>
                    <a:pt x="1079203" y="661432"/>
                    <a:pt x="1079236" y="661962"/>
                  </a:cubicBezTo>
                  <a:lnTo>
                    <a:pt x="1120610" y="653958"/>
                  </a:lnTo>
                  <a:cubicBezTo>
                    <a:pt x="1118394" y="636396"/>
                    <a:pt x="1118758" y="618967"/>
                    <a:pt x="1121437" y="602133"/>
                  </a:cubicBezTo>
                  <a:lnTo>
                    <a:pt x="1066668" y="590524"/>
                  </a:lnTo>
                  <a:lnTo>
                    <a:pt x="1070835" y="571077"/>
                  </a:lnTo>
                  <a:lnTo>
                    <a:pt x="1125571" y="582686"/>
                  </a:lnTo>
                  <a:cubicBezTo>
                    <a:pt x="1129937" y="566546"/>
                    <a:pt x="1136452" y="551134"/>
                    <a:pt x="1144820" y="536913"/>
                  </a:cubicBezTo>
                  <a:lnTo>
                    <a:pt x="1071695" y="486444"/>
                  </a:lnTo>
                  <a:cubicBezTo>
                    <a:pt x="1074903" y="479399"/>
                    <a:pt x="1077781" y="472255"/>
                    <a:pt x="1080394" y="465045"/>
                  </a:cubicBezTo>
                  <a:lnTo>
                    <a:pt x="1158181" y="517201"/>
                  </a:lnTo>
                  <a:cubicBezTo>
                    <a:pt x="1168764" y="503542"/>
                    <a:pt x="1181266" y="491372"/>
                    <a:pt x="1195355" y="481086"/>
                  </a:cubicBezTo>
                  <a:lnTo>
                    <a:pt x="1164862" y="434155"/>
                  </a:lnTo>
                  <a:lnTo>
                    <a:pt x="1181564" y="423274"/>
                  </a:lnTo>
                  <a:lnTo>
                    <a:pt x="1212057" y="470205"/>
                  </a:lnTo>
                  <a:cubicBezTo>
                    <a:pt x="1226146" y="462069"/>
                    <a:pt x="1241624" y="455719"/>
                    <a:pt x="1258028" y="451453"/>
                  </a:cubicBezTo>
                  <a:lnTo>
                    <a:pt x="1238548" y="349654"/>
                  </a:lnTo>
                  <a:lnTo>
                    <a:pt x="1261964" y="345156"/>
                  </a:lnTo>
                  <a:lnTo>
                    <a:pt x="1281444" y="446988"/>
                  </a:lnTo>
                  <a:cubicBezTo>
                    <a:pt x="1299039" y="444772"/>
                    <a:pt x="1316501" y="445103"/>
                    <a:pt x="1333269" y="447715"/>
                  </a:cubicBezTo>
                  <a:lnTo>
                    <a:pt x="1344911" y="392980"/>
                  </a:lnTo>
                  <a:lnTo>
                    <a:pt x="1364391" y="397114"/>
                  </a:lnTo>
                  <a:lnTo>
                    <a:pt x="1352749" y="451849"/>
                  </a:lnTo>
                  <a:cubicBezTo>
                    <a:pt x="1368889" y="456215"/>
                    <a:pt x="1384267" y="462730"/>
                    <a:pt x="1398555" y="471131"/>
                  </a:cubicBezTo>
                  <a:lnTo>
                    <a:pt x="1456763" y="385340"/>
                  </a:lnTo>
                  <a:lnTo>
                    <a:pt x="1476475" y="398701"/>
                  </a:lnTo>
                  <a:lnTo>
                    <a:pt x="1418266" y="484525"/>
                  </a:lnTo>
                  <a:cubicBezTo>
                    <a:pt x="1431859" y="495076"/>
                    <a:pt x="1444096" y="507577"/>
                    <a:pt x="1454382" y="521699"/>
                  </a:cubicBezTo>
                  <a:lnTo>
                    <a:pt x="1501313" y="491206"/>
                  </a:lnTo>
                  <a:lnTo>
                    <a:pt x="1512160" y="507875"/>
                  </a:lnTo>
                  <a:lnTo>
                    <a:pt x="1465230" y="538368"/>
                  </a:lnTo>
                  <a:cubicBezTo>
                    <a:pt x="1473366" y="552490"/>
                    <a:pt x="1479749" y="567902"/>
                    <a:pt x="1483982" y="584373"/>
                  </a:cubicBezTo>
                  <a:lnTo>
                    <a:pt x="1585748" y="564860"/>
                  </a:lnTo>
                  <a:lnTo>
                    <a:pt x="1590246" y="588275"/>
                  </a:lnTo>
                  <a:lnTo>
                    <a:pt x="1488480" y="607755"/>
                  </a:lnTo>
                  <a:cubicBezTo>
                    <a:pt x="1490696" y="625383"/>
                    <a:pt x="1490365" y="642812"/>
                    <a:pt x="1487753" y="659613"/>
                  </a:cubicBezTo>
                  <a:lnTo>
                    <a:pt x="1542422" y="671255"/>
                  </a:lnTo>
                  <a:lnTo>
                    <a:pt x="1538354" y="690702"/>
                  </a:lnTo>
                  <a:lnTo>
                    <a:pt x="1483552" y="679060"/>
                  </a:lnTo>
                  <a:cubicBezTo>
                    <a:pt x="1479187" y="695200"/>
                    <a:pt x="1472738" y="710612"/>
                    <a:pt x="1464271" y="724833"/>
                  </a:cubicBezTo>
                  <a:lnTo>
                    <a:pt x="1550095" y="783042"/>
                  </a:lnTo>
                  <a:lnTo>
                    <a:pt x="1536701" y="802786"/>
                  </a:lnTo>
                  <a:lnTo>
                    <a:pt x="1450942" y="744611"/>
                  </a:lnTo>
                  <a:cubicBezTo>
                    <a:pt x="1440392" y="758204"/>
                    <a:pt x="1427858" y="770375"/>
                    <a:pt x="1413735" y="780660"/>
                  </a:cubicBezTo>
                  <a:lnTo>
                    <a:pt x="1444262" y="827624"/>
                  </a:lnTo>
                  <a:lnTo>
                    <a:pt x="1427527" y="838439"/>
                  </a:lnTo>
                  <a:lnTo>
                    <a:pt x="1397067" y="791541"/>
                  </a:lnTo>
                  <a:cubicBezTo>
                    <a:pt x="1382911" y="799677"/>
                    <a:pt x="1367500" y="806060"/>
                    <a:pt x="1351095" y="810294"/>
                  </a:cubicBezTo>
                  <a:lnTo>
                    <a:pt x="1370575" y="912092"/>
                  </a:lnTo>
                  <a:close/>
                  <a:moveTo>
                    <a:pt x="582646" y="977444"/>
                  </a:moveTo>
                  <a:cubicBezTo>
                    <a:pt x="487628" y="1029997"/>
                    <a:pt x="368003" y="995535"/>
                    <a:pt x="315483" y="900517"/>
                  </a:cubicBezTo>
                  <a:cubicBezTo>
                    <a:pt x="284957" y="845285"/>
                    <a:pt x="283832" y="781818"/>
                    <a:pt x="306884" y="727975"/>
                  </a:cubicBezTo>
                  <a:cubicBezTo>
                    <a:pt x="232404" y="733796"/>
                    <a:pt x="157891" y="696655"/>
                    <a:pt x="119427" y="627037"/>
                  </a:cubicBezTo>
                  <a:cubicBezTo>
                    <a:pt x="66874" y="532018"/>
                    <a:pt x="101336" y="412426"/>
                    <a:pt x="196387" y="359940"/>
                  </a:cubicBezTo>
                  <a:cubicBezTo>
                    <a:pt x="226418" y="343304"/>
                    <a:pt x="258961" y="335400"/>
                    <a:pt x="290976" y="335367"/>
                  </a:cubicBezTo>
                  <a:cubicBezTo>
                    <a:pt x="271926" y="252056"/>
                    <a:pt x="309067" y="162858"/>
                    <a:pt x="387549" y="119467"/>
                  </a:cubicBezTo>
                  <a:cubicBezTo>
                    <a:pt x="482634" y="66914"/>
                    <a:pt x="602192" y="101409"/>
                    <a:pt x="654712" y="196427"/>
                  </a:cubicBezTo>
                  <a:cubicBezTo>
                    <a:pt x="660070" y="206151"/>
                    <a:pt x="664502" y="216106"/>
                    <a:pt x="668140" y="226259"/>
                  </a:cubicBezTo>
                  <a:cubicBezTo>
                    <a:pt x="680641" y="213890"/>
                    <a:pt x="695061" y="203042"/>
                    <a:pt x="711201" y="194079"/>
                  </a:cubicBezTo>
                  <a:cubicBezTo>
                    <a:pt x="806219" y="141559"/>
                    <a:pt x="925811" y="176021"/>
                    <a:pt x="978364" y="271073"/>
                  </a:cubicBezTo>
                  <a:cubicBezTo>
                    <a:pt x="1030288" y="365033"/>
                    <a:pt x="997116" y="483103"/>
                    <a:pt x="904446" y="536450"/>
                  </a:cubicBezTo>
                  <a:cubicBezTo>
                    <a:pt x="927431" y="552953"/>
                    <a:pt x="947209" y="574649"/>
                    <a:pt x="961794" y="601074"/>
                  </a:cubicBezTo>
                  <a:cubicBezTo>
                    <a:pt x="1014314" y="696093"/>
                    <a:pt x="979852" y="815685"/>
                    <a:pt x="884833" y="868204"/>
                  </a:cubicBezTo>
                  <a:cubicBezTo>
                    <a:pt x="817034" y="905676"/>
                    <a:pt x="736667" y="898863"/>
                    <a:pt x="677102" y="857356"/>
                  </a:cubicBezTo>
                  <a:cubicBezTo>
                    <a:pt x="663642" y="906701"/>
                    <a:pt x="630966" y="950787"/>
                    <a:pt x="582646" y="977444"/>
                  </a:cubicBezTo>
                  <a:close/>
                  <a:moveTo>
                    <a:pt x="1630165" y="851999"/>
                  </a:moveTo>
                  <a:cubicBezTo>
                    <a:pt x="1628180" y="821869"/>
                    <a:pt x="1619515" y="793790"/>
                    <a:pt x="1605658" y="769118"/>
                  </a:cubicBezTo>
                  <a:cubicBezTo>
                    <a:pt x="1712252" y="760155"/>
                    <a:pt x="1792420" y="667386"/>
                    <a:pt x="1785310" y="560229"/>
                  </a:cubicBezTo>
                  <a:cubicBezTo>
                    <a:pt x="1778166" y="451916"/>
                    <a:pt x="1684470" y="369895"/>
                    <a:pt x="1576157" y="377072"/>
                  </a:cubicBezTo>
                  <a:cubicBezTo>
                    <a:pt x="1557735" y="378328"/>
                    <a:pt x="1540107" y="382066"/>
                    <a:pt x="1523471" y="387886"/>
                  </a:cubicBezTo>
                  <a:cubicBezTo>
                    <a:pt x="1524596" y="377204"/>
                    <a:pt x="1524794" y="366290"/>
                    <a:pt x="1524034" y="355210"/>
                  </a:cubicBezTo>
                  <a:cubicBezTo>
                    <a:pt x="1516857" y="246863"/>
                    <a:pt x="1423227" y="164909"/>
                    <a:pt x="1314880" y="172086"/>
                  </a:cubicBezTo>
                  <a:cubicBezTo>
                    <a:pt x="1225352" y="178006"/>
                    <a:pt x="1153815" y="242994"/>
                    <a:pt x="1135758" y="326503"/>
                  </a:cubicBezTo>
                  <a:cubicBezTo>
                    <a:pt x="1125902" y="321906"/>
                    <a:pt x="1108208" y="315556"/>
                    <a:pt x="1092928" y="313142"/>
                  </a:cubicBezTo>
                  <a:cubicBezTo>
                    <a:pt x="1087339" y="283078"/>
                    <a:pt x="1076954" y="253346"/>
                    <a:pt x="1061377" y="225168"/>
                  </a:cubicBezTo>
                  <a:cubicBezTo>
                    <a:pt x="989542" y="95125"/>
                    <a:pt x="832810" y="41613"/>
                    <a:pt x="698335" y="95356"/>
                  </a:cubicBezTo>
                  <a:cubicBezTo>
                    <a:pt x="609567" y="-2374"/>
                    <a:pt x="462228" y="-30221"/>
                    <a:pt x="341677" y="36387"/>
                  </a:cubicBezTo>
                  <a:cubicBezTo>
                    <a:pt x="257738" y="82789"/>
                    <a:pt x="203895" y="166132"/>
                    <a:pt x="193146" y="257546"/>
                  </a:cubicBezTo>
                  <a:cubicBezTo>
                    <a:pt x="178495" y="262838"/>
                    <a:pt x="164241" y="269254"/>
                    <a:pt x="150482" y="276861"/>
                  </a:cubicBezTo>
                  <a:cubicBezTo>
                    <a:pt x="9658" y="354714"/>
                    <a:pt x="-41440" y="532117"/>
                    <a:pt x="36414" y="672942"/>
                  </a:cubicBezTo>
                  <a:cubicBezTo>
                    <a:pt x="71901" y="737269"/>
                    <a:pt x="129448" y="784331"/>
                    <a:pt x="196189" y="807416"/>
                  </a:cubicBezTo>
                  <a:cubicBezTo>
                    <a:pt x="196553" y="855504"/>
                    <a:pt x="208658" y="903427"/>
                    <a:pt x="232437" y="946455"/>
                  </a:cubicBezTo>
                  <a:cubicBezTo>
                    <a:pt x="310291" y="1087279"/>
                    <a:pt x="487694" y="1138410"/>
                    <a:pt x="628518" y="1060556"/>
                  </a:cubicBezTo>
                  <a:cubicBezTo>
                    <a:pt x="665395" y="1040184"/>
                    <a:pt x="696847" y="1012435"/>
                    <a:pt x="721420" y="979462"/>
                  </a:cubicBezTo>
                  <a:cubicBezTo>
                    <a:pt x="791105" y="996197"/>
                    <a:pt x="865916" y="987101"/>
                    <a:pt x="930705" y="951250"/>
                  </a:cubicBezTo>
                  <a:cubicBezTo>
                    <a:pt x="936659" y="948009"/>
                    <a:pt x="942347" y="944504"/>
                    <a:pt x="947903" y="940899"/>
                  </a:cubicBezTo>
                  <a:cubicBezTo>
                    <a:pt x="956965" y="953301"/>
                    <a:pt x="967549" y="966960"/>
                    <a:pt x="973237" y="972781"/>
                  </a:cubicBezTo>
                  <a:cubicBezTo>
                    <a:pt x="1011999" y="1012535"/>
                    <a:pt x="1067297" y="1035653"/>
                    <a:pt x="1127026" y="1031717"/>
                  </a:cubicBezTo>
                  <a:cubicBezTo>
                    <a:pt x="1182093" y="1028046"/>
                    <a:pt x="1230412" y="1002017"/>
                    <a:pt x="1263617" y="963057"/>
                  </a:cubicBezTo>
                  <a:cubicBezTo>
                    <a:pt x="1299865" y="1025962"/>
                    <a:pt x="1369715" y="1066245"/>
                    <a:pt x="1447040" y="1061119"/>
                  </a:cubicBezTo>
                  <a:cubicBezTo>
                    <a:pt x="1555354" y="1053975"/>
                    <a:pt x="1637375" y="960279"/>
                    <a:pt x="1630165" y="851999"/>
                  </a:cubicBezTo>
                </a:path>
              </a:pathLst>
            </a:custGeom>
            <a:solidFill>
              <a:srgbClr val="FAE38E"/>
            </a:solidFill>
            <a:ln w="8467" cap="flat">
              <a:noFill/>
              <a:prstDash val="solid"/>
              <a:miter/>
            </a:ln>
          </p:spPr>
          <p:txBody>
            <a:bodyPr rtlCol="0" anchor="ctr"/>
            <a:lstStyle/>
            <a:p>
              <a:endParaRPr lang="en-US"/>
            </a:p>
          </p:txBody>
        </p:sp>
        <p:sp>
          <p:nvSpPr>
            <p:cNvPr id="55" name="Graphic 135">
              <a:extLst>
                <a:ext uri="{FF2B5EF4-FFF2-40B4-BE49-F238E27FC236}">
                  <a16:creationId xmlns:a16="http://schemas.microsoft.com/office/drawing/2014/main" id="{5870C1FD-A4A1-4166-A811-F21B2B1A0AD8}"/>
                </a:ext>
              </a:extLst>
            </p:cNvPr>
            <p:cNvSpPr/>
            <p:nvPr/>
          </p:nvSpPr>
          <p:spPr>
            <a:xfrm>
              <a:off x="10488736" y="728223"/>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grpSp>
      <p:grpSp>
        <p:nvGrpSpPr>
          <p:cNvPr id="56" name="!!quat 3">
            <a:extLst>
              <a:ext uri="{FF2B5EF4-FFF2-40B4-BE49-F238E27FC236}">
                <a16:creationId xmlns:a16="http://schemas.microsoft.com/office/drawing/2014/main" id="{D739A1DD-0F80-49F0-9612-7E1001205E98}"/>
              </a:ext>
            </a:extLst>
          </p:cNvPr>
          <p:cNvGrpSpPr/>
          <p:nvPr/>
        </p:nvGrpSpPr>
        <p:grpSpPr>
          <a:xfrm rot="14954390" flipH="1" flipV="1">
            <a:off x="-7834633" y="6367694"/>
            <a:ext cx="8937503" cy="5912044"/>
            <a:chOff x="6364703" y="-1759645"/>
            <a:chExt cx="9208828" cy="5169866"/>
          </a:xfrm>
        </p:grpSpPr>
        <p:pic>
          <p:nvPicPr>
            <p:cNvPr id="57" name="Graphic 135">
              <a:extLst>
                <a:ext uri="{FF2B5EF4-FFF2-40B4-BE49-F238E27FC236}">
                  <a16:creationId xmlns:a16="http://schemas.microsoft.com/office/drawing/2014/main" id="{45C0CDF2-FC55-44EB-A91B-22695C1EA26A}"/>
                </a:ext>
              </a:extLst>
            </p:cNvPr>
            <p:cNvPicPr>
              <a:picLocks noChangeAspect="1"/>
            </p:cNvPicPr>
            <p:nvPr/>
          </p:nvPicPr>
          <p:blipFill>
            <a:blip r:embed="rId2">
              <a:clrChange>
                <a:clrFrom>
                  <a:srgbClr val="000000"/>
                </a:clrFrom>
                <a:clrTo>
                  <a:srgbClr val="000000">
                    <a:alpha val="0"/>
                  </a:srgbClr>
                </a:clrTo>
              </a:clrChange>
            </a:blip>
            <a:stretch>
              <a:fillRect/>
            </a:stretch>
          </p:blipFill>
          <p:spPr>
            <a:xfrm>
              <a:off x="6364703" y="-1759645"/>
              <a:ext cx="9208828" cy="5169866"/>
            </a:xfrm>
            <a:custGeom>
              <a:avLst/>
              <a:gdLst>
                <a:gd name="connsiteX0" fmla="*/ -2280 w 9772650"/>
                <a:gd name="connsiteY0" fmla="*/ -1279 h 5486398"/>
                <a:gd name="connsiteX1" fmla="*/ 9770370 w 9772650"/>
                <a:gd name="connsiteY1" fmla="*/ -1279 h 5486398"/>
                <a:gd name="connsiteX2" fmla="*/ 9770370 w 9772650"/>
                <a:gd name="connsiteY2" fmla="*/ 5485120 h 5486398"/>
                <a:gd name="connsiteX3" fmla="*/ -2280 w 9772650"/>
                <a:gd name="connsiteY3" fmla="*/ 5485120 h 5486398"/>
              </a:gdLst>
              <a:ahLst/>
              <a:cxnLst>
                <a:cxn ang="0">
                  <a:pos x="connsiteX0" y="connsiteY0"/>
                </a:cxn>
                <a:cxn ang="0">
                  <a:pos x="connsiteX1" y="connsiteY1"/>
                </a:cxn>
                <a:cxn ang="0">
                  <a:pos x="connsiteX2" y="connsiteY2"/>
                </a:cxn>
                <a:cxn ang="0">
                  <a:pos x="connsiteX3" y="connsiteY3"/>
                </a:cxn>
              </a:cxnLst>
              <a:rect l="l" t="t" r="r" b="b"/>
              <a:pathLst>
                <a:path w="9772650" h="5486398">
                  <a:moveTo>
                    <a:pt x="-2280" y="-1279"/>
                  </a:moveTo>
                  <a:lnTo>
                    <a:pt x="9770370" y="-1279"/>
                  </a:lnTo>
                  <a:lnTo>
                    <a:pt x="9770370" y="5485120"/>
                  </a:lnTo>
                  <a:lnTo>
                    <a:pt x="-2280" y="5485120"/>
                  </a:lnTo>
                  <a:close/>
                </a:path>
              </a:pathLst>
            </a:custGeom>
          </p:spPr>
        </p:pic>
        <p:sp>
          <p:nvSpPr>
            <p:cNvPr id="58" name="Graphic 135">
              <a:extLst>
                <a:ext uri="{FF2B5EF4-FFF2-40B4-BE49-F238E27FC236}">
                  <a16:creationId xmlns:a16="http://schemas.microsoft.com/office/drawing/2014/main" id="{4F1E9AD8-DA4F-4FE5-9057-33AFC2431CAE}"/>
                </a:ext>
              </a:extLst>
            </p:cNvPr>
            <p:cNvSpPr/>
            <p:nvPr/>
          </p:nvSpPr>
          <p:spPr>
            <a:xfrm rot="2501088">
              <a:off x="14061292" y="45540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9" name="Graphic 135">
              <a:extLst>
                <a:ext uri="{FF2B5EF4-FFF2-40B4-BE49-F238E27FC236}">
                  <a16:creationId xmlns:a16="http://schemas.microsoft.com/office/drawing/2014/main" id="{6ABA42E3-62A4-4D6B-862E-9CCC49BEA74D}"/>
                </a:ext>
              </a:extLst>
            </p:cNvPr>
            <p:cNvSpPr/>
            <p:nvPr/>
          </p:nvSpPr>
          <p:spPr>
            <a:xfrm rot="1886683">
              <a:off x="12091282" y="-1267188"/>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60" name="Graphic 135">
              <a:extLst>
                <a:ext uri="{FF2B5EF4-FFF2-40B4-BE49-F238E27FC236}">
                  <a16:creationId xmlns:a16="http://schemas.microsoft.com/office/drawing/2014/main" id="{7D087EBE-EE81-4035-96FE-8A917BF42ADE}"/>
                </a:ext>
              </a:extLst>
            </p:cNvPr>
            <p:cNvSpPr/>
            <p:nvPr/>
          </p:nvSpPr>
          <p:spPr>
            <a:xfrm rot="2308287">
              <a:off x="13159045" y="-479889"/>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61" name="Graphic 135">
              <a:extLst>
                <a:ext uri="{FF2B5EF4-FFF2-40B4-BE49-F238E27FC236}">
                  <a16:creationId xmlns:a16="http://schemas.microsoft.com/office/drawing/2014/main" id="{132847AA-64A8-4D03-BA47-BFB15285A39C}"/>
                </a:ext>
              </a:extLst>
            </p:cNvPr>
            <p:cNvSpPr/>
            <p:nvPr/>
          </p:nvSpPr>
          <p:spPr>
            <a:xfrm>
              <a:off x="10900283" y="-161137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62" name="Graphic 135">
              <a:extLst>
                <a:ext uri="{FF2B5EF4-FFF2-40B4-BE49-F238E27FC236}">
                  <a16:creationId xmlns:a16="http://schemas.microsoft.com/office/drawing/2014/main" id="{11157C49-E966-4FE4-908A-6C73F57C2023}"/>
                </a:ext>
              </a:extLst>
            </p:cNvPr>
            <p:cNvSpPr/>
            <p:nvPr/>
          </p:nvSpPr>
          <p:spPr>
            <a:xfrm rot="20917422">
              <a:off x="9571845" y="-150295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63" name="Graphic 135">
              <a:extLst>
                <a:ext uri="{FF2B5EF4-FFF2-40B4-BE49-F238E27FC236}">
                  <a16:creationId xmlns:a16="http://schemas.microsoft.com/office/drawing/2014/main" id="{A1A3A273-35D4-4720-B431-95672BCB5B46}"/>
                </a:ext>
              </a:extLst>
            </p:cNvPr>
            <p:cNvSpPr/>
            <p:nvPr/>
          </p:nvSpPr>
          <p:spPr>
            <a:xfrm rot="20138695">
              <a:off x="8445892" y="-91186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64" name="Graphic 135">
              <a:extLst>
                <a:ext uri="{FF2B5EF4-FFF2-40B4-BE49-F238E27FC236}">
                  <a16:creationId xmlns:a16="http://schemas.microsoft.com/office/drawing/2014/main" id="{3F85AC23-1B1A-4C3C-9423-846B679E6FF0}"/>
                </a:ext>
              </a:extLst>
            </p:cNvPr>
            <p:cNvSpPr/>
            <p:nvPr/>
          </p:nvSpPr>
          <p:spPr>
            <a:xfrm rot="18868577">
              <a:off x="7442034" y="-20698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65" name="Graphic 135">
              <a:extLst>
                <a:ext uri="{FF2B5EF4-FFF2-40B4-BE49-F238E27FC236}">
                  <a16:creationId xmlns:a16="http://schemas.microsoft.com/office/drawing/2014/main" id="{7A5FFE3E-CA38-4B67-98AB-7FEE603397AD}"/>
                </a:ext>
              </a:extLst>
            </p:cNvPr>
            <p:cNvSpPr/>
            <p:nvPr/>
          </p:nvSpPr>
          <p:spPr>
            <a:xfrm rot="18868577">
              <a:off x="6841485" y="760973"/>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66" name="Graphic 135">
              <a:extLst>
                <a:ext uri="{FF2B5EF4-FFF2-40B4-BE49-F238E27FC236}">
                  <a16:creationId xmlns:a16="http://schemas.microsoft.com/office/drawing/2014/main" id="{3C68A672-EC41-430E-B722-53F6654EF5D4}"/>
                </a:ext>
              </a:extLst>
            </p:cNvPr>
            <p:cNvSpPr/>
            <p:nvPr/>
          </p:nvSpPr>
          <p:spPr>
            <a:xfrm>
              <a:off x="10595394" y="110541"/>
              <a:ext cx="1943074" cy="1194613"/>
            </a:xfrm>
            <a:custGeom>
              <a:avLst/>
              <a:gdLst>
                <a:gd name="connsiteX0" fmla="*/ 1455414 w 1943074"/>
                <a:gd name="connsiteY0" fmla="*/ 1023575 h 1194613"/>
                <a:gd name="connsiteX1" fmla="*/ 1437157 w 1943074"/>
                <a:gd name="connsiteY1" fmla="*/ 912186 h 1194613"/>
                <a:gd name="connsiteX2" fmla="*/ 1380768 w 1943074"/>
                <a:gd name="connsiteY2" fmla="*/ 909805 h 1194613"/>
                <a:gd name="connsiteX3" fmla="*/ 1366480 w 1943074"/>
                <a:gd name="connsiteY3" fmla="*/ 969071 h 1194613"/>
                <a:gd name="connsiteX4" fmla="*/ 1345413 w 1943074"/>
                <a:gd name="connsiteY4" fmla="*/ 964011 h 1194613"/>
                <a:gd name="connsiteX5" fmla="*/ 1359667 w 1943074"/>
                <a:gd name="connsiteY5" fmla="*/ 904744 h 1194613"/>
                <a:gd name="connsiteX6" fmla="*/ 1310389 w 1943074"/>
                <a:gd name="connsiteY6" fmla="*/ 882420 h 1194613"/>
                <a:gd name="connsiteX7" fmla="*/ 1244541 w 1943074"/>
                <a:gd name="connsiteY7" fmla="*/ 974065 h 1194613"/>
                <a:gd name="connsiteX8" fmla="*/ 1223440 w 1943074"/>
                <a:gd name="connsiteY8" fmla="*/ 958885 h 1194613"/>
                <a:gd name="connsiteX9" fmla="*/ 1289321 w 1943074"/>
                <a:gd name="connsiteY9" fmla="*/ 867240 h 1194613"/>
                <a:gd name="connsiteX10" fmla="*/ 1251122 w 1943074"/>
                <a:gd name="connsiteY10" fmla="*/ 825733 h 1194613"/>
                <a:gd name="connsiteX11" fmla="*/ 1199098 w 1943074"/>
                <a:gd name="connsiteY11" fmla="*/ 857516 h 1194613"/>
                <a:gd name="connsiteX12" fmla="*/ 1187821 w 1943074"/>
                <a:gd name="connsiteY12" fmla="*/ 839062 h 1194613"/>
                <a:gd name="connsiteX13" fmla="*/ 1239811 w 1943074"/>
                <a:gd name="connsiteY13" fmla="*/ 807245 h 1194613"/>
                <a:gd name="connsiteX14" fmla="*/ 1220728 w 1943074"/>
                <a:gd name="connsiteY14" fmla="*/ 756611 h 1194613"/>
                <a:gd name="connsiteX15" fmla="*/ 1172442 w 1943074"/>
                <a:gd name="connsiteY15" fmla="*/ 765375 h 1194613"/>
                <a:gd name="connsiteX16" fmla="*/ 1171020 w 1943074"/>
                <a:gd name="connsiteY16" fmla="*/ 736833 h 1194613"/>
                <a:gd name="connsiteX17" fmla="*/ 1171218 w 1943074"/>
                <a:gd name="connsiteY17" fmla="*/ 738421 h 1194613"/>
                <a:gd name="connsiteX18" fmla="*/ 1216528 w 1943074"/>
                <a:gd name="connsiteY18" fmla="*/ 730979 h 1194613"/>
                <a:gd name="connsiteX19" fmla="*/ 1218909 w 1943074"/>
                <a:gd name="connsiteY19" fmla="*/ 674557 h 1194613"/>
                <a:gd name="connsiteX20" fmla="*/ 1159676 w 1943074"/>
                <a:gd name="connsiteY20" fmla="*/ 660269 h 1194613"/>
                <a:gd name="connsiteX21" fmla="*/ 1164769 w 1943074"/>
                <a:gd name="connsiteY21" fmla="*/ 639235 h 1194613"/>
                <a:gd name="connsiteX22" fmla="*/ 1224002 w 1943074"/>
                <a:gd name="connsiteY22" fmla="*/ 653522 h 1194613"/>
                <a:gd name="connsiteX23" fmla="*/ 1246327 w 1943074"/>
                <a:gd name="connsiteY23" fmla="*/ 604244 h 1194613"/>
                <a:gd name="connsiteX24" fmla="*/ 1168241 w 1943074"/>
                <a:gd name="connsiteY24" fmla="*/ 547127 h 1194613"/>
                <a:gd name="connsiteX25" fmla="*/ 1178329 w 1943074"/>
                <a:gd name="connsiteY25" fmla="*/ 524108 h 1194613"/>
                <a:gd name="connsiteX26" fmla="*/ 1261474 w 1943074"/>
                <a:gd name="connsiteY26" fmla="*/ 583176 h 1194613"/>
                <a:gd name="connsiteX27" fmla="*/ 1303014 w 1943074"/>
                <a:gd name="connsiteY27" fmla="*/ 544977 h 1194613"/>
                <a:gd name="connsiteX28" fmla="*/ 1271197 w 1943074"/>
                <a:gd name="connsiteY28" fmla="*/ 492953 h 1194613"/>
                <a:gd name="connsiteX29" fmla="*/ 1289685 w 1943074"/>
                <a:gd name="connsiteY29" fmla="*/ 481609 h 1194613"/>
                <a:gd name="connsiteX30" fmla="*/ 1321501 w 1943074"/>
                <a:gd name="connsiteY30" fmla="*/ 533633 h 1194613"/>
                <a:gd name="connsiteX31" fmla="*/ 1372103 w 1943074"/>
                <a:gd name="connsiteY31" fmla="*/ 514583 h 1194613"/>
                <a:gd name="connsiteX32" fmla="*/ 1353913 w 1943074"/>
                <a:gd name="connsiteY32" fmla="*/ 403160 h 1194613"/>
                <a:gd name="connsiteX33" fmla="*/ 1379544 w 1943074"/>
                <a:gd name="connsiteY33" fmla="*/ 398960 h 1194613"/>
                <a:gd name="connsiteX34" fmla="*/ 1397734 w 1943074"/>
                <a:gd name="connsiteY34" fmla="*/ 510383 h 1194613"/>
                <a:gd name="connsiteX35" fmla="*/ 1454124 w 1943074"/>
                <a:gd name="connsiteY35" fmla="*/ 512731 h 1194613"/>
                <a:gd name="connsiteX36" fmla="*/ 1468411 w 1943074"/>
                <a:gd name="connsiteY36" fmla="*/ 453497 h 1194613"/>
                <a:gd name="connsiteX37" fmla="*/ 1489512 w 1943074"/>
                <a:gd name="connsiteY37" fmla="*/ 458558 h 1194613"/>
                <a:gd name="connsiteX38" fmla="*/ 1475224 w 1943074"/>
                <a:gd name="connsiteY38" fmla="*/ 517824 h 1194613"/>
                <a:gd name="connsiteX39" fmla="*/ 1524503 w 1943074"/>
                <a:gd name="connsiteY39" fmla="*/ 540149 h 1194613"/>
                <a:gd name="connsiteX40" fmla="*/ 1590417 w 1943074"/>
                <a:gd name="connsiteY40" fmla="*/ 448470 h 1194613"/>
                <a:gd name="connsiteX41" fmla="*/ 1611485 w 1943074"/>
                <a:gd name="connsiteY41" fmla="*/ 463585 h 1194613"/>
                <a:gd name="connsiteX42" fmla="*/ 1545570 w 1943074"/>
                <a:gd name="connsiteY42" fmla="*/ 555296 h 1194613"/>
                <a:gd name="connsiteX43" fmla="*/ 1583803 w 1943074"/>
                <a:gd name="connsiteY43" fmla="*/ 596869 h 1194613"/>
                <a:gd name="connsiteX44" fmla="*/ 1635793 w 1943074"/>
                <a:gd name="connsiteY44" fmla="*/ 565052 h 1194613"/>
                <a:gd name="connsiteX45" fmla="*/ 1647104 w 1943074"/>
                <a:gd name="connsiteY45" fmla="*/ 583507 h 1194613"/>
                <a:gd name="connsiteX46" fmla="*/ 1595114 w 1943074"/>
                <a:gd name="connsiteY46" fmla="*/ 615323 h 1194613"/>
                <a:gd name="connsiteX47" fmla="*/ 1614164 w 1943074"/>
                <a:gd name="connsiteY47" fmla="*/ 665958 h 1194613"/>
                <a:gd name="connsiteX48" fmla="*/ 1725553 w 1943074"/>
                <a:gd name="connsiteY48" fmla="*/ 647735 h 1194613"/>
                <a:gd name="connsiteX49" fmla="*/ 1729753 w 1943074"/>
                <a:gd name="connsiteY49" fmla="*/ 673366 h 1194613"/>
                <a:gd name="connsiteX50" fmla="*/ 1618364 w 1943074"/>
                <a:gd name="connsiteY50" fmla="*/ 691556 h 1194613"/>
                <a:gd name="connsiteX51" fmla="*/ 1616016 w 1943074"/>
                <a:gd name="connsiteY51" fmla="*/ 747979 h 1194613"/>
                <a:gd name="connsiteX52" fmla="*/ 1675216 w 1943074"/>
                <a:gd name="connsiteY52" fmla="*/ 762266 h 1194613"/>
                <a:gd name="connsiteX53" fmla="*/ 1670189 w 1943074"/>
                <a:gd name="connsiteY53" fmla="*/ 783334 h 1194613"/>
                <a:gd name="connsiteX54" fmla="*/ 1610889 w 1943074"/>
                <a:gd name="connsiteY54" fmla="*/ 769046 h 1194613"/>
                <a:gd name="connsiteX55" fmla="*/ 1588565 w 1943074"/>
                <a:gd name="connsiteY55" fmla="*/ 818325 h 1194613"/>
                <a:gd name="connsiteX56" fmla="*/ 1680276 w 1943074"/>
                <a:gd name="connsiteY56" fmla="*/ 884206 h 1194613"/>
                <a:gd name="connsiteX57" fmla="*/ 1665096 w 1943074"/>
                <a:gd name="connsiteY57" fmla="*/ 905307 h 1194613"/>
                <a:gd name="connsiteX58" fmla="*/ 1573451 w 1943074"/>
                <a:gd name="connsiteY58" fmla="*/ 839425 h 1194613"/>
                <a:gd name="connsiteX59" fmla="*/ 1531878 w 1943074"/>
                <a:gd name="connsiteY59" fmla="*/ 877591 h 1194613"/>
                <a:gd name="connsiteX60" fmla="*/ 1563694 w 1943074"/>
                <a:gd name="connsiteY60" fmla="*/ 929582 h 1194613"/>
                <a:gd name="connsiteX61" fmla="*/ 1545173 w 1943074"/>
                <a:gd name="connsiteY61" fmla="*/ 940893 h 1194613"/>
                <a:gd name="connsiteX62" fmla="*/ 1513390 w 1943074"/>
                <a:gd name="connsiteY62" fmla="*/ 888935 h 1194613"/>
                <a:gd name="connsiteX63" fmla="*/ 1462789 w 1943074"/>
                <a:gd name="connsiteY63" fmla="*/ 907985 h 1194613"/>
                <a:gd name="connsiteX64" fmla="*/ 1480979 w 1943074"/>
                <a:gd name="connsiteY64" fmla="*/ 1019408 h 1194613"/>
                <a:gd name="connsiteX65" fmla="*/ 621248 w 1943074"/>
                <a:gd name="connsiteY65" fmla="*/ 1067232 h 1194613"/>
                <a:gd name="connsiteX66" fmla="*/ 332687 w 1943074"/>
                <a:gd name="connsiteY66" fmla="*/ 975553 h 1194613"/>
                <a:gd name="connsiteX67" fmla="*/ 328421 w 1943074"/>
                <a:gd name="connsiteY67" fmla="*/ 787435 h 1194613"/>
                <a:gd name="connsiteX68" fmla="*/ 127337 w 1943074"/>
                <a:gd name="connsiteY68" fmla="*/ 671977 h 1194613"/>
                <a:gd name="connsiteX69" fmla="*/ 219016 w 1943074"/>
                <a:gd name="connsiteY69" fmla="*/ 383482 h 1194613"/>
                <a:gd name="connsiteX70" fmla="*/ 322732 w 1943074"/>
                <a:gd name="connsiteY70" fmla="*/ 359537 h 1194613"/>
                <a:gd name="connsiteX71" fmla="*/ 434287 w 1943074"/>
                <a:gd name="connsiteY71" fmla="*/ 127365 h 1194613"/>
                <a:gd name="connsiteX72" fmla="*/ 722848 w 1943074"/>
                <a:gd name="connsiteY72" fmla="*/ 219044 h 1194613"/>
                <a:gd name="connsiteX73" fmla="*/ 736574 w 1943074"/>
                <a:gd name="connsiteY73" fmla="*/ 251951 h 1194613"/>
                <a:gd name="connsiteX74" fmla="*/ 784397 w 1943074"/>
                <a:gd name="connsiteY74" fmla="*/ 218184 h 1194613"/>
                <a:gd name="connsiteX75" fmla="*/ 1072991 w 1943074"/>
                <a:gd name="connsiteY75" fmla="*/ 309928 h 1194613"/>
                <a:gd name="connsiteX76" fmla="*/ 984654 w 1943074"/>
                <a:gd name="connsiteY76" fmla="*/ 596604 h 1194613"/>
                <a:gd name="connsiteX77" fmla="*/ 1045144 w 1943074"/>
                <a:gd name="connsiteY77" fmla="*/ 668670 h 1194613"/>
                <a:gd name="connsiteX78" fmla="*/ 953499 w 1943074"/>
                <a:gd name="connsiteY78" fmla="*/ 957231 h 1194613"/>
                <a:gd name="connsiteX79" fmla="*/ 727644 w 1943074"/>
                <a:gd name="connsiteY79" fmla="*/ 939239 h 1194613"/>
                <a:gd name="connsiteX80" fmla="*/ 621248 w 1943074"/>
                <a:gd name="connsiteY80" fmla="*/ 1067232 h 1194613"/>
                <a:gd name="connsiteX81" fmla="*/ 1765406 w 1943074"/>
                <a:gd name="connsiteY81" fmla="*/ 961630 h 1194613"/>
                <a:gd name="connsiteX82" fmla="*/ 1741130 w 1943074"/>
                <a:gd name="connsiteY82" fmla="*/ 870712 h 1194613"/>
                <a:gd name="connsiteX83" fmla="*/ 1942908 w 1943074"/>
                <a:gd name="connsiteY83" fmla="*/ 648595 h 1194613"/>
                <a:gd name="connsiteX84" fmla="*/ 1720658 w 1943074"/>
                <a:gd name="connsiteY84" fmla="*/ 443013 h 1194613"/>
                <a:gd name="connsiteX85" fmla="*/ 1662946 w 1943074"/>
                <a:gd name="connsiteY85" fmla="*/ 453233 h 1194613"/>
                <a:gd name="connsiteX86" fmla="*/ 1664567 w 1943074"/>
                <a:gd name="connsiteY86" fmla="*/ 417679 h 1194613"/>
                <a:gd name="connsiteX87" fmla="*/ 1442251 w 1943074"/>
                <a:gd name="connsiteY87" fmla="*/ 212131 h 1194613"/>
                <a:gd name="connsiteX88" fmla="*/ 1242689 w 1943074"/>
                <a:gd name="connsiteY88" fmla="*/ 374916 h 1194613"/>
                <a:gd name="connsiteX89" fmla="*/ 1196453 w 1943074"/>
                <a:gd name="connsiteY89" fmla="*/ 359107 h 1194613"/>
                <a:gd name="connsiteX90" fmla="*/ 1164736 w 1943074"/>
                <a:gd name="connsiteY90" fmla="*/ 262402 h 1194613"/>
                <a:gd name="connsiteX91" fmla="*/ 773318 w 1943074"/>
                <a:gd name="connsiteY91" fmla="*/ 110333 h 1194613"/>
                <a:gd name="connsiteX92" fmla="*/ 386795 w 1943074"/>
                <a:gd name="connsiteY92" fmla="*/ 35555 h 1194613"/>
                <a:gd name="connsiteX93" fmla="*/ 218520 w 1943074"/>
                <a:gd name="connsiteY93" fmla="*/ 271927 h 1194613"/>
                <a:gd name="connsiteX94" fmla="*/ 171523 w 1943074"/>
                <a:gd name="connsiteY94" fmla="*/ 291672 h 1194613"/>
                <a:gd name="connsiteX95" fmla="*/ 35593 w 1943074"/>
                <a:gd name="connsiteY95" fmla="*/ 719503 h 1194613"/>
                <a:gd name="connsiteX96" fmla="*/ 205555 w 1943074"/>
                <a:gd name="connsiteY96" fmla="*/ 870646 h 1194613"/>
                <a:gd name="connsiteX97" fmla="*/ 240877 w 1943074"/>
                <a:gd name="connsiteY97" fmla="*/ 1023079 h 1194613"/>
                <a:gd name="connsiteX98" fmla="*/ 668708 w 1943074"/>
                <a:gd name="connsiteY98" fmla="*/ 1159042 h 1194613"/>
                <a:gd name="connsiteX99" fmla="*/ 772259 w 1943074"/>
                <a:gd name="connsiteY99" fmla="*/ 1073515 h 1194613"/>
                <a:gd name="connsiteX100" fmla="*/ 1000959 w 1943074"/>
                <a:gd name="connsiteY100" fmla="*/ 1049008 h 1194613"/>
                <a:gd name="connsiteX101" fmla="*/ 1019976 w 1943074"/>
                <a:gd name="connsiteY101" fmla="*/ 1038227 h 1194613"/>
                <a:gd name="connsiteX102" fmla="*/ 1046632 w 1943074"/>
                <a:gd name="connsiteY102" fmla="*/ 1073714 h 1194613"/>
                <a:gd name="connsiteX103" fmla="*/ 1212295 w 1943074"/>
                <a:gd name="connsiteY103" fmla="*/ 1142406 h 1194613"/>
                <a:gd name="connsiteX104" fmla="*/ 1363041 w 1943074"/>
                <a:gd name="connsiteY104" fmla="*/ 1071696 h 1194613"/>
                <a:gd name="connsiteX105" fmla="*/ 1559825 w 1943074"/>
                <a:gd name="connsiteY105" fmla="*/ 1183913 h 1194613"/>
                <a:gd name="connsiteX106" fmla="*/ 1765406 w 1943074"/>
                <a:gd name="connsiteY106" fmla="*/ 961630 h 119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43074" h="1194613">
                  <a:moveTo>
                    <a:pt x="1455414" y="1023575"/>
                  </a:moveTo>
                  <a:lnTo>
                    <a:pt x="1437157" y="912186"/>
                  </a:lnTo>
                  <a:cubicBezTo>
                    <a:pt x="1417909" y="914071"/>
                    <a:pt x="1398991" y="913178"/>
                    <a:pt x="1380768" y="909805"/>
                  </a:cubicBezTo>
                  <a:lnTo>
                    <a:pt x="1366480" y="969071"/>
                  </a:lnTo>
                  <a:lnTo>
                    <a:pt x="1345413" y="964011"/>
                  </a:lnTo>
                  <a:lnTo>
                    <a:pt x="1359667" y="904744"/>
                  </a:lnTo>
                  <a:cubicBezTo>
                    <a:pt x="1342238" y="899519"/>
                    <a:pt x="1325702" y="891945"/>
                    <a:pt x="1310389" y="882420"/>
                  </a:cubicBezTo>
                  <a:lnTo>
                    <a:pt x="1244541" y="974065"/>
                  </a:lnTo>
                  <a:lnTo>
                    <a:pt x="1223440" y="958885"/>
                  </a:lnTo>
                  <a:lnTo>
                    <a:pt x="1289321" y="867240"/>
                  </a:lnTo>
                  <a:cubicBezTo>
                    <a:pt x="1274835" y="855333"/>
                    <a:pt x="1261871" y="841377"/>
                    <a:pt x="1251122" y="825733"/>
                  </a:cubicBezTo>
                  <a:lnTo>
                    <a:pt x="1199098" y="857516"/>
                  </a:lnTo>
                  <a:lnTo>
                    <a:pt x="1187821" y="839062"/>
                  </a:lnTo>
                  <a:lnTo>
                    <a:pt x="1239811" y="807245"/>
                  </a:lnTo>
                  <a:cubicBezTo>
                    <a:pt x="1231345" y="791602"/>
                    <a:pt x="1224895" y="774635"/>
                    <a:pt x="1220728" y="756611"/>
                  </a:cubicBezTo>
                  <a:lnTo>
                    <a:pt x="1172442" y="765375"/>
                  </a:lnTo>
                  <a:cubicBezTo>
                    <a:pt x="1172376" y="755850"/>
                    <a:pt x="1171946" y="746358"/>
                    <a:pt x="1171020" y="736833"/>
                  </a:cubicBezTo>
                  <a:cubicBezTo>
                    <a:pt x="1171086" y="737362"/>
                    <a:pt x="1171185" y="737891"/>
                    <a:pt x="1171218" y="738421"/>
                  </a:cubicBezTo>
                  <a:lnTo>
                    <a:pt x="1216528" y="730979"/>
                  </a:lnTo>
                  <a:cubicBezTo>
                    <a:pt x="1214643" y="711764"/>
                    <a:pt x="1215536" y="692813"/>
                    <a:pt x="1218909" y="674557"/>
                  </a:cubicBezTo>
                  <a:lnTo>
                    <a:pt x="1159676" y="660269"/>
                  </a:lnTo>
                  <a:lnTo>
                    <a:pt x="1164769" y="639235"/>
                  </a:lnTo>
                  <a:lnTo>
                    <a:pt x="1224002" y="653522"/>
                  </a:lnTo>
                  <a:cubicBezTo>
                    <a:pt x="1229228" y="636060"/>
                    <a:pt x="1236769" y="619490"/>
                    <a:pt x="1246327" y="604244"/>
                  </a:cubicBezTo>
                  <a:lnTo>
                    <a:pt x="1168241" y="547127"/>
                  </a:lnTo>
                  <a:cubicBezTo>
                    <a:pt x="1171913" y="539586"/>
                    <a:pt x="1175253" y="531880"/>
                    <a:pt x="1178329" y="524108"/>
                  </a:cubicBezTo>
                  <a:lnTo>
                    <a:pt x="1261474" y="583176"/>
                  </a:lnTo>
                  <a:cubicBezTo>
                    <a:pt x="1273413" y="568624"/>
                    <a:pt x="1287337" y="555759"/>
                    <a:pt x="1303014" y="544977"/>
                  </a:cubicBezTo>
                  <a:lnTo>
                    <a:pt x="1271197" y="492953"/>
                  </a:lnTo>
                  <a:lnTo>
                    <a:pt x="1289685" y="481609"/>
                  </a:lnTo>
                  <a:lnTo>
                    <a:pt x="1321501" y="533633"/>
                  </a:lnTo>
                  <a:cubicBezTo>
                    <a:pt x="1337112" y="525200"/>
                    <a:pt x="1354111" y="518717"/>
                    <a:pt x="1372103" y="514583"/>
                  </a:cubicBezTo>
                  <a:lnTo>
                    <a:pt x="1353913" y="403160"/>
                  </a:lnTo>
                  <a:lnTo>
                    <a:pt x="1379544" y="398960"/>
                  </a:lnTo>
                  <a:lnTo>
                    <a:pt x="1397734" y="510383"/>
                  </a:lnTo>
                  <a:cubicBezTo>
                    <a:pt x="1416950" y="508498"/>
                    <a:pt x="1435934" y="509391"/>
                    <a:pt x="1454124" y="512731"/>
                  </a:cubicBezTo>
                  <a:lnTo>
                    <a:pt x="1468411" y="453497"/>
                  </a:lnTo>
                  <a:lnTo>
                    <a:pt x="1489512" y="458558"/>
                  </a:lnTo>
                  <a:lnTo>
                    <a:pt x="1475224" y="517824"/>
                  </a:lnTo>
                  <a:cubicBezTo>
                    <a:pt x="1492654" y="523017"/>
                    <a:pt x="1509223" y="530590"/>
                    <a:pt x="1524503" y="540149"/>
                  </a:cubicBezTo>
                  <a:lnTo>
                    <a:pt x="1590417" y="448470"/>
                  </a:lnTo>
                  <a:lnTo>
                    <a:pt x="1611485" y="463585"/>
                  </a:lnTo>
                  <a:lnTo>
                    <a:pt x="1545570" y="555296"/>
                  </a:lnTo>
                  <a:cubicBezTo>
                    <a:pt x="1560056" y="567202"/>
                    <a:pt x="1573021" y="581192"/>
                    <a:pt x="1583803" y="596869"/>
                  </a:cubicBezTo>
                  <a:lnTo>
                    <a:pt x="1635793" y="565052"/>
                  </a:lnTo>
                  <a:lnTo>
                    <a:pt x="1647104" y="583507"/>
                  </a:lnTo>
                  <a:lnTo>
                    <a:pt x="1595114" y="615323"/>
                  </a:lnTo>
                  <a:cubicBezTo>
                    <a:pt x="1603580" y="630934"/>
                    <a:pt x="1610029" y="647900"/>
                    <a:pt x="1614164" y="665958"/>
                  </a:cubicBezTo>
                  <a:lnTo>
                    <a:pt x="1725553" y="647735"/>
                  </a:lnTo>
                  <a:lnTo>
                    <a:pt x="1729753" y="673366"/>
                  </a:lnTo>
                  <a:lnTo>
                    <a:pt x="1618364" y="691556"/>
                  </a:lnTo>
                  <a:cubicBezTo>
                    <a:pt x="1620282" y="710805"/>
                    <a:pt x="1619389" y="729789"/>
                    <a:pt x="1616016" y="747979"/>
                  </a:cubicBezTo>
                  <a:lnTo>
                    <a:pt x="1675216" y="762266"/>
                  </a:lnTo>
                  <a:lnTo>
                    <a:pt x="1670189" y="783334"/>
                  </a:lnTo>
                  <a:lnTo>
                    <a:pt x="1610889" y="769046"/>
                  </a:lnTo>
                  <a:cubicBezTo>
                    <a:pt x="1605664" y="786476"/>
                    <a:pt x="1598156" y="803045"/>
                    <a:pt x="1588565" y="818325"/>
                  </a:cubicBezTo>
                  <a:lnTo>
                    <a:pt x="1680276" y="884206"/>
                  </a:lnTo>
                  <a:lnTo>
                    <a:pt x="1665096" y="905307"/>
                  </a:lnTo>
                  <a:lnTo>
                    <a:pt x="1573451" y="839425"/>
                  </a:lnTo>
                  <a:cubicBezTo>
                    <a:pt x="1561545" y="853911"/>
                    <a:pt x="1547555" y="866810"/>
                    <a:pt x="1531878" y="877591"/>
                  </a:cubicBezTo>
                  <a:lnTo>
                    <a:pt x="1563694" y="929582"/>
                  </a:lnTo>
                  <a:lnTo>
                    <a:pt x="1545173" y="940893"/>
                  </a:lnTo>
                  <a:lnTo>
                    <a:pt x="1513390" y="888935"/>
                  </a:lnTo>
                  <a:cubicBezTo>
                    <a:pt x="1497747" y="897369"/>
                    <a:pt x="1480780" y="903851"/>
                    <a:pt x="1462789" y="907985"/>
                  </a:cubicBezTo>
                  <a:lnTo>
                    <a:pt x="1480979" y="1019408"/>
                  </a:lnTo>
                  <a:close/>
                  <a:moveTo>
                    <a:pt x="621248" y="1067232"/>
                  </a:moveTo>
                  <a:cubicBezTo>
                    <a:pt x="516242" y="1121603"/>
                    <a:pt x="387059" y="1080527"/>
                    <a:pt x="332687" y="975553"/>
                  </a:cubicBezTo>
                  <a:cubicBezTo>
                    <a:pt x="301070" y="914534"/>
                    <a:pt x="301731" y="845378"/>
                    <a:pt x="328421" y="787435"/>
                  </a:cubicBezTo>
                  <a:cubicBezTo>
                    <a:pt x="247161" y="791569"/>
                    <a:pt x="167124" y="748938"/>
                    <a:pt x="127337" y="671977"/>
                  </a:cubicBezTo>
                  <a:cubicBezTo>
                    <a:pt x="72933" y="567004"/>
                    <a:pt x="114009" y="437821"/>
                    <a:pt x="219016" y="383482"/>
                  </a:cubicBezTo>
                  <a:cubicBezTo>
                    <a:pt x="252221" y="366284"/>
                    <a:pt x="287873" y="358644"/>
                    <a:pt x="322732" y="359537"/>
                  </a:cubicBezTo>
                  <a:cubicBezTo>
                    <a:pt x="304443" y="268256"/>
                    <a:pt x="347537" y="172278"/>
                    <a:pt x="434287" y="127365"/>
                  </a:cubicBezTo>
                  <a:cubicBezTo>
                    <a:pt x="539327" y="72960"/>
                    <a:pt x="668477" y="114037"/>
                    <a:pt x="722848" y="219044"/>
                  </a:cubicBezTo>
                  <a:cubicBezTo>
                    <a:pt x="728405" y="229825"/>
                    <a:pt x="732936" y="240772"/>
                    <a:pt x="736574" y="251951"/>
                  </a:cubicBezTo>
                  <a:cubicBezTo>
                    <a:pt x="750564" y="238821"/>
                    <a:pt x="766571" y="227444"/>
                    <a:pt x="784397" y="218184"/>
                  </a:cubicBezTo>
                  <a:cubicBezTo>
                    <a:pt x="889404" y="163812"/>
                    <a:pt x="1018586" y="204855"/>
                    <a:pt x="1072991" y="309928"/>
                  </a:cubicBezTo>
                  <a:cubicBezTo>
                    <a:pt x="1126735" y="413744"/>
                    <a:pt x="1087114" y="541273"/>
                    <a:pt x="984654" y="596604"/>
                  </a:cubicBezTo>
                  <a:cubicBezTo>
                    <a:pt x="1009161" y="615290"/>
                    <a:pt x="1030096" y="639500"/>
                    <a:pt x="1045144" y="668670"/>
                  </a:cubicBezTo>
                  <a:cubicBezTo>
                    <a:pt x="1099549" y="773676"/>
                    <a:pt x="1058472" y="902859"/>
                    <a:pt x="953499" y="957231"/>
                  </a:cubicBezTo>
                  <a:cubicBezTo>
                    <a:pt x="878556" y="996026"/>
                    <a:pt x="791276" y="986203"/>
                    <a:pt x="727644" y="939239"/>
                  </a:cubicBezTo>
                  <a:cubicBezTo>
                    <a:pt x="711504" y="992586"/>
                    <a:pt x="674628" y="1039616"/>
                    <a:pt x="621248" y="1067232"/>
                  </a:cubicBezTo>
                  <a:close/>
                  <a:moveTo>
                    <a:pt x="1765406" y="961630"/>
                  </a:moveTo>
                  <a:cubicBezTo>
                    <a:pt x="1764116" y="928788"/>
                    <a:pt x="1755517" y="897997"/>
                    <a:pt x="1741130" y="870712"/>
                  </a:cubicBezTo>
                  <a:cubicBezTo>
                    <a:pt x="1857481" y="864098"/>
                    <a:pt x="1947472" y="765474"/>
                    <a:pt x="1942908" y="648595"/>
                  </a:cubicBezTo>
                  <a:cubicBezTo>
                    <a:pt x="1938344" y="530458"/>
                    <a:pt x="1838795" y="438416"/>
                    <a:pt x="1720658" y="443013"/>
                  </a:cubicBezTo>
                  <a:cubicBezTo>
                    <a:pt x="1700550" y="443840"/>
                    <a:pt x="1681235" y="447379"/>
                    <a:pt x="1662946" y="453233"/>
                  </a:cubicBezTo>
                  <a:cubicBezTo>
                    <a:pt x="1664501" y="441624"/>
                    <a:pt x="1665063" y="429751"/>
                    <a:pt x="1664567" y="417679"/>
                  </a:cubicBezTo>
                  <a:cubicBezTo>
                    <a:pt x="1659936" y="299510"/>
                    <a:pt x="1560420" y="207501"/>
                    <a:pt x="1442251" y="212131"/>
                  </a:cubicBezTo>
                  <a:cubicBezTo>
                    <a:pt x="1344652" y="215902"/>
                    <a:pt x="1264814" y="284528"/>
                    <a:pt x="1242689" y="374916"/>
                  </a:cubicBezTo>
                  <a:cubicBezTo>
                    <a:pt x="1232105" y="369625"/>
                    <a:pt x="1213022" y="362183"/>
                    <a:pt x="1196453" y="359107"/>
                  </a:cubicBezTo>
                  <a:cubicBezTo>
                    <a:pt x="1191260" y="326200"/>
                    <a:pt x="1180842" y="293557"/>
                    <a:pt x="1164736" y="262402"/>
                  </a:cubicBezTo>
                  <a:cubicBezTo>
                    <a:pt x="1090355" y="118700"/>
                    <a:pt x="921319" y="55796"/>
                    <a:pt x="773318" y="110333"/>
                  </a:cubicBezTo>
                  <a:cubicBezTo>
                    <a:pt x="679589" y="1291"/>
                    <a:pt x="519979" y="-33369"/>
                    <a:pt x="386795" y="35555"/>
                  </a:cubicBezTo>
                  <a:cubicBezTo>
                    <a:pt x="294025" y="83610"/>
                    <a:pt x="232972" y="172708"/>
                    <a:pt x="218520" y="271927"/>
                  </a:cubicBezTo>
                  <a:cubicBezTo>
                    <a:pt x="202413" y="277252"/>
                    <a:pt x="186703" y="283833"/>
                    <a:pt x="171523" y="291672"/>
                  </a:cubicBezTo>
                  <a:cubicBezTo>
                    <a:pt x="15915" y="372270"/>
                    <a:pt x="-45006" y="563895"/>
                    <a:pt x="35593" y="719503"/>
                  </a:cubicBezTo>
                  <a:cubicBezTo>
                    <a:pt x="72337" y="790610"/>
                    <a:pt x="133588" y="843526"/>
                    <a:pt x="205555" y="870646"/>
                  </a:cubicBezTo>
                  <a:cubicBezTo>
                    <a:pt x="204530" y="923001"/>
                    <a:pt x="216271" y="975553"/>
                    <a:pt x="240877" y="1023079"/>
                  </a:cubicBezTo>
                  <a:cubicBezTo>
                    <a:pt x="321476" y="1178687"/>
                    <a:pt x="513100" y="1239608"/>
                    <a:pt x="668708" y="1159042"/>
                  </a:cubicBezTo>
                  <a:cubicBezTo>
                    <a:pt x="709487" y="1137942"/>
                    <a:pt x="744544" y="1108672"/>
                    <a:pt x="772259" y="1073515"/>
                  </a:cubicBezTo>
                  <a:cubicBezTo>
                    <a:pt x="847633" y="1093789"/>
                    <a:pt x="929356" y="1086083"/>
                    <a:pt x="1000959" y="1049008"/>
                  </a:cubicBezTo>
                  <a:cubicBezTo>
                    <a:pt x="1007507" y="1045635"/>
                    <a:pt x="1013824" y="1041997"/>
                    <a:pt x="1019976" y="1038227"/>
                  </a:cubicBezTo>
                  <a:cubicBezTo>
                    <a:pt x="1029501" y="1052018"/>
                    <a:pt x="1040580" y="1067165"/>
                    <a:pt x="1046632" y="1073714"/>
                  </a:cubicBezTo>
                  <a:cubicBezTo>
                    <a:pt x="1087643" y="1118098"/>
                    <a:pt x="1147174" y="1144920"/>
                    <a:pt x="1212295" y="1142406"/>
                  </a:cubicBezTo>
                  <a:cubicBezTo>
                    <a:pt x="1272355" y="1140025"/>
                    <a:pt x="1325735" y="1113170"/>
                    <a:pt x="1363041" y="1071696"/>
                  </a:cubicBezTo>
                  <a:cubicBezTo>
                    <a:pt x="1400645" y="1141249"/>
                    <a:pt x="1475489" y="1187187"/>
                    <a:pt x="1559825" y="1183913"/>
                  </a:cubicBezTo>
                  <a:cubicBezTo>
                    <a:pt x="1677961" y="1179349"/>
                    <a:pt x="1770003" y="1079766"/>
                    <a:pt x="1765406" y="961630"/>
                  </a:cubicBezTo>
                </a:path>
              </a:pathLst>
            </a:custGeom>
            <a:solidFill>
              <a:srgbClr val="FAE38E"/>
            </a:solidFill>
            <a:ln w="8467" cap="flat">
              <a:noFill/>
              <a:prstDash val="solid"/>
              <a:miter/>
            </a:ln>
          </p:spPr>
          <p:txBody>
            <a:bodyPr rtlCol="0" anchor="ctr"/>
            <a:lstStyle/>
            <a:p>
              <a:endParaRPr lang="en-US"/>
            </a:p>
          </p:txBody>
        </p:sp>
        <p:sp>
          <p:nvSpPr>
            <p:cNvPr id="67" name="Graphic 135">
              <a:extLst>
                <a:ext uri="{FF2B5EF4-FFF2-40B4-BE49-F238E27FC236}">
                  <a16:creationId xmlns:a16="http://schemas.microsoft.com/office/drawing/2014/main" id="{391BBCDE-DF19-4BEB-89C7-4A9D9D282821}"/>
                </a:ext>
              </a:extLst>
            </p:cNvPr>
            <p:cNvSpPr/>
            <p:nvPr/>
          </p:nvSpPr>
          <p:spPr>
            <a:xfrm>
              <a:off x="10997585" y="450772"/>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sp>
          <p:nvSpPr>
            <p:cNvPr id="68" name="Graphic 135">
              <a:extLst>
                <a:ext uri="{FF2B5EF4-FFF2-40B4-BE49-F238E27FC236}">
                  <a16:creationId xmlns:a16="http://schemas.microsoft.com/office/drawing/2014/main" id="{5860E434-6CAC-4B4A-9045-E7121A1450E5}"/>
                </a:ext>
              </a:extLst>
            </p:cNvPr>
            <p:cNvSpPr/>
            <p:nvPr/>
          </p:nvSpPr>
          <p:spPr>
            <a:xfrm flipH="1">
              <a:off x="9493765" y="453911"/>
              <a:ext cx="1785748" cy="1096962"/>
            </a:xfrm>
            <a:custGeom>
              <a:avLst/>
              <a:gdLst>
                <a:gd name="connsiteX0" fmla="*/ 1347193 w 1785748"/>
                <a:gd name="connsiteY0" fmla="*/ 916590 h 1096962"/>
                <a:gd name="connsiteX1" fmla="*/ 1327647 w 1785748"/>
                <a:gd name="connsiteY1" fmla="*/ 814792 h 1096962"/>
                <a:gd name="connsiteX2" fmla="*/ 1275854 w 1785748"/>
                <a:gd name="connsiteY2" fmla="*/ 814031 h 1096962"/>
                <a:gd name="connsiteX3" fmla="*/ 1264213 w 1785748"/>
                <a:gd name="connsiteY3" fmla="*/ 868767 h 1096962"/>
                <a:gd name="connsiteX4" fmla="*/ 1244733 w 1785748"/>
                <a:gd name="connsiteY4" fmla="*/ 864632 h 1096962"/>
                <a:gd name="connsiteX5" fmla="*/ 1256375 w 1785748"/>
                <a:gd name="connsiteY5" fmla="*/ 809897 h 1096962"/>
                <a:gd name="connsiteX6" fmla="*/ 1210569 w 1785748"/>
                <a:gd name="connsiteY6" fmla="*/ 790648 h 1096962"/>
                <a:gd name="connsiteX7" fmla="*/ 1152393 w 1785748"/>
                <a:gd name="connsiteY7" fmla="*/ 876406 h 1096962"/>
                <a:gd name="connsiteX8" fmla="*/ 1132682 w 1785748"/>
                <a:gd name="connsiteY8" fmla="*/ 863012 h 1096962"/>
                <a:gd name="connsiteX9" fmla="*/ 1190857 w 1785748"/>
                <a:gd name="connsiteY9" fmla="*/ 777221 h 1096962"/>
                <a:gd name="connsiteX10" fmla="*/ 1154741 w 1785748"/>
                <a:gd name="connsiteY10" fmla="*/ 740080 h 1096962"/>
                <a:gd name="connsiteX11" fmla="*/ 1107778 w 1785748"/>
                <a:gd name="connsiteY11" fmla="*/ 770540 h 1096962"/>
                <a:gd name="connsiteX12" fmla="*/ 1096963 w 1785748"/>
                <a:gd name="connsiteY12" fmla="*/ 753871 h 1096962"/>
                <a:gd name="connsiteX13" fmla="*/ 1143927 w 1785748"/>
                <a:gd name="connsiteY13" fmla="*/ 723378 h 1096962"/>
                <a:gd name="connsiteX14" fmla="*/ 1125108 w 1785748"/>
                <a:gd name="connsiteY14" fmla="*/ 677374 h 1096962"/>
                <a:gd name="connsiteX15" fmla="*/ 1081022 w 1785748"/>
                <a:gd name="connsiteY15" fmla="*/ 686634 h 1096962"/>
                <a:gd name="connsiteX16" fmla="*/ 1079004 w 1785748"/>
                <a:gd name="connsiteY16" fmla="*/ 660506 h 1096962"/>
                <a:gd name="connsiteX17" fmla="*/ 1079236 w 1785748"/>
                <a:gd name="connsiteY17" fmla="*/ 661962 h 1096962"/>
                <a:gd name="connsiteX18" fmla="*/ 1120610 w 1785748"/>
                <a:gd name="connsiteY18" fmla="*/ 653958 h 1096962"/>
                <a:gd name="connsiteX19" fmla="*/ 1121437 w 1785748"/>
                <a:gd name="connsiteY19" fmla="*/ 602133 h 1096962"/>
                <a:gd name="connsiteX20" fmla="*/ 1066668 w 1785748"/>
                <a:gd name="connsiteY20" fmla="*/ 590524 h 1096962"/>
                <a:gd name="connsiteX21" fmla="*/ 1070835 w 1785748"/>
                <a:gd name="connsiteY21" fmla="*/ 571077 h 1096962"/>
                <a:gd name="connsiteX22" fmla="*/ 1125571 w 1785748"/>
                <a:gd name="connsiteY22" fmla="*/ 582686 h 1096962"/>
                <a:gd name="connsiteX23" fmla="*/ 1144820 w 1785748"/>
                <a:gd name="connsiteY23" fmla="*/ 536913 h 1096962"/>
                <a:gd name="connsiteX24" fmla="*/ 1071695 w 1785748"/>
                <a:gd name="connsiteY24" fmla="*/ 486444 h 1096962"/>
                <a:gd name="connsiteX25" fmla="*/ 1080394 w 1785748"/>
                <a:gd name="connsiteY25" fmla="*/ 465045 h 1096962"/>
                <a:gd name="connsiteX26" fmla="*/ 1158181 w 1785748"/>
                <a:gd name="connsiteY26" fmla="*/ 517201 h 1096962"/>
                <a:gd name="connsiteX27" fmla="*/ 1195355 w 1785748"/>
                <a:gd name="connsiteY27" fmla="*/ 481086 h 1096962"/>
                <a:gd name="connsiteX28" fmla="*/ 1164862 w 1785748"/>
                <a:gd name="connsiteY28" fmla="*/ 434155 h 1096962"/>
                <a:gd name="connsiteX29" fmla="*/ 1181564 w 1785748"/>
                <a:gd name="connsiteY29" fmla="*/ 423274 h 1096962"/>
                <a:gd name="connsiteX30" fmla="*/ 1212057 w 1785748"/>
                <a:gd name="connsiteY30" fmla="*/ 470205 h 1096962"/>
                <a:gd name="connsiteX31" fmla="*/ 1258028 w 1785748"/>
                <a:gd name="connsiteY31" fmla="*/ 451453 h 1096962"/>
                <a:gd name="connsiteX32" fmla="*/ 1238548 w 1785748"/>
                <a:gd name="connsiteY32" fmla="*/ 349654 h 1096962"/>
                <a:gd name="connsiteX33" fmla="*/ 1261964 w 1785748"/>
                <a:gd name="connsiteY33" fmla="*/ 345156 h 1096962"/>
                <a:gd name="connsiteX34" fmla="*/ 1281444 w 1785748"/>
                <a:gd name="connsiteY34" fmla="*/ 446988 h 1096962"/>
                <a:gd name="connsiteX35" fmla="*/ 1333269 w 1785748"/>
                <a:gd name="connsiteY35" fmla="*/ 447715 h 1096962"/>
                <a:gd name="connsiteX36" fmla="*/ 1344911 w 1785748"/>
                <a:gd name="connsiteY36" fmla="*/ 392980 h 1096962"/>
                <a:gd name="connsiteX37" fmla="*/ 1364391 w 1785748"/>
                <a:gd name="connsiteY37" fmla="*/ 397114 h 1096962"/>
                <a:gd name="connsiteX38" fmla="*/ 1352749 w 1785748"/>
                <a:gd name="connsiteY38" fmla="*/ 451849 h 1096962"/>
                <a:gd name="connsiteX39" fmla="*/ 1398555 w 1785748"/>
                <a:gd name="connsiteY39" fmla="*/ 471131 h 1096962"/>
                <a:gd name="connsiteX40" fmla="*/ 1456763 w 1785748"/>
                <a:gd name="connsiteY40" fmla="*/ 385340 h 1096962"/>
                <a:gd name="connsiteX41" fmla="*/ 1476475 w 1785748"/>
                <a:gd name="connsiteY41" fmla="*/ 398701 h 1096962"/>
                <a:gd name="connsiteX42" fmla="*/ 1418266 w 1785748"/>
                <a:gd name="connsiteY42" fmla="*/ 484525 h 1096962"/>
                <a:gd name="connsiteX43" fmla="*/ 1454382 w 1785748"/>
                <a:gd name="connsiteY43" fmla="*/ 521699 h 1096962"/>
                <a:gd name="connsiteX44" fmla="*/ 1501313 w 1785748"/>
                <a:gd name="connsiteY44" fmla="*/ 491206 h 1096962"/>
                <a:gd name="connsiteX45" fmla="*/ 1512160 w 1785748"/>
                <a:gd name="connsiteY45" fmla="*/ 507875 h 1096962"/>
                <a:gd name="connsiteX46" fmla="*/ 1465230 w 1785748"/>
                <a:gd name="connsiteY46" fmla="*/ 538368 h 1096962"/>
                <a:gd name="connsiteX47" fmla="*/ 1483982 w 1785748"/>
                <a:gd name="connsiteY47" fmla="*/ 584373 h 1096962"/>
                <a:gd name="connsiteX48" fmla="*/ 1585748 w 1785748"/>
                <a:gd name="connsiteY48" fmla="*/ 564860 h 1096962"/>
                <a:gd name="connsiteX49" fmla="*/ 1590246 w 1785748"/>
                <a:gd name="connsiteY49" fmla="*/ 588275 h 1096962"/>
                <a:gd name="connsiteX50" fmla="*/ 1488480 w 1785748"/>
                <a:gd name="connsiteY50" fmla="*/ 607755 h 1096962"/>
                <a:gd name="connsiteX51" fmla="*/ 1487753 w 1785748"/>
                <a:gd name="connsiteY51" fmla="*/ 659613 h 1096962"/>
                <a:gd name="connsiteX52" fmla="*/ 1542422 w 1785748"/>
                <a:gd name="connsiteY52" fmla="*/ 671255 h 1096962"/>
                <a:gd name="connsiteX53" fmla="*/ 1538354 w 1785748"/>
                <a:gd name="connsiteY53" fmla="*/ 690702 h 1096962"/>
                <a:gd name="connsiteX54" fmla="*/ 1483552 w 1785748"/>
                <a:gd name="connsiteY54" fmla="*/ 679060 h 1096962"/>
                <a:gd name="connsiteX55" fmla="*/ 1464271 w 1785748"/>
                <a:gd name="connsiteY55" fmla="*/ 724833 h 1096962"/>
                <a:gd name="connsiteX56" fmla="*/ 1550095 w 1785748"/>
                <a:gd name="connsiteY56" fmla="*/ 783042 h 1096962"/>
                <a:gd name="connsiteX57" fmla="*/ 1536701 w 1785748"/>
                <a:gd name="connsiteY57" fmla="*/ 802786 h 1096962"/>
                <a:gd name="connsiteX58" fmla="*/ 1450942 w 1785748"/>
                <a:gd name="connsiteY58" fmla="*/ 744611 h 1096962"/>
                <a:gd name="connsiteX59" fmla="*/ 1413735 w 1785748"/>
                <a:gd name="connsiteY59" fmla="*/ 780660 h 1096962"/>
                <a:gd name="connsiteX60" fmla="*/ 1444262 w 1785748"/>
                <a:gd name="connsiteY60" fmla="*/ 827624 h 1096962"/>
                <a:gd name="connsiteX61" fmla="*/ 1427527 w 1785748"/>
                <a:gd name="connsiteY61" fmla="*/ 838439 h 1096962"/>
                <a:gd name="connsiteX62" fmla="*/ 1397067 w 1785748"/>
                <a:gd name="connsiteY62" fmla="*/ 791541 h 1096962"/>
                <a:gd name="connsiteX63" fmla="*/ 1351095 w 1785748"/>
                <a:gd name="connsiteY63" fmla="*/ 810294 h 1096962"/>
                <a:gd name="connsiteX64" fmla="*/ 1370575 w 1785748"/>
                <a:gd name="connsiteY64" fmla="*/ 912092 h 1096962"/>
                <a:gd name="connsiteX65" fmla="*/ 582646 w 1785748"/>
                <a:gd name="connsiteY65" fmla="*/ 977444 h 1096962"/>
                <a:gd name="connsiteX66" fmla="*/ 315483 w 1785748"/>
                <a:gd name="connsiteY66" fmla="*/ 900517 h 1096962"/>
                <a:gd name="connsiteX67" fmla="*/ 306884 w 1785748"/>
                <a:gd name="connsiteY67" fmla="*/ 727975 h 1096962"/>
                <a:gd name="connsiteX68" fmla="*/ 119427 w 1785748"/>
                <a:gd name="connsiteY68" fmla="*/ 627037 h 1096962"/>
                <a:gd name="connsiteX69" fmla="*/ 196387 w 1785748"/>
                <a:gd name="connsiteY69" fmla="*/ 359940 h 1096962"/>
                <a:gd name="connsiteX70" fmla="*/ 290976 w 1785748"/>
                <a:gd name="connsiteY70" fmla="*/ 335367 h 1096962"/>
                <a:gd name="connsiteX71" fmla="*/ 387549 w 1785748"/>
                <a:gd name="connsiteY71" fmla="*/ 119467 h 1096962"/>
                <a:gd name="connsiteX72" fmla="*/ 654712 w 1785748"/>
                <a:gd name="connsiteY72" fmla="*/ 196427 h 1096962"/>
                <a:gd name="connsiteX73" fmla="*/ 668140 w 1785748"/>
                <a:gd name="connsiteY73" fmla="*/ 226259 h 1096962"/>
                <a:gd name="connsiteX74" fmla="*/ 711201 w 1785748"/>
                <a:gd name="connsiteY74" fmla="*/ 194079 h 1096962"/>
                <a:gd name="connsiteX75" fmla="*/ 978364 w 1785748"/>
                <a:gd name="connsiteY75" fmla="*/ 271073 h 1096962"/>
                <a:gd name="connsiteX76" fmla="*/ 904446 w 1785748"/>
                <a:gd name="connsiteY76" fmla="*/ 536450 h 1096962"/>
                <a:gd name="connsiteX77" fmla="*/ 961794 w 1785748"/>
                <a:gd name="connsiteY77" fmla="*/ 601074 h 1096962"/>
                <a:gd name="connsiteX78" fmla="*/ 884833 w 1785748"/>
                <a:gd name="connsiteY78" fmla="*/ 868204 h 1096962"/>
                <a:gd name="connsiteX79" fmla="*/ 677102 w 1785748"/>
                <a:gd name="connsiteY79" fmla="*/ 857356 h 1096962"/>
                <a:gd name="connsiteX80" fmla="*/ 582646 w 1785748"/>
                <a:gd name="connsiteY80" fmla="*/ 977444 h 1096962"/>
                <a:gd name="connsiteX81" fmla="*/ 1630165 w 1785748"/>
                <a:gd name="connsiteY81" fmla="*/ 851999 h 1096962"/>
                <a:gd name="connsiteX82" fmla="*/ 1605658 w 1785748"/>
                <a:gd name="connsiteY82" fmla="*/ 769118 h 1096962"/>
                <a:gd name="connsiteX83" fmla="*/ 1785310 w 1785748"/>
                <a:gd name="connsiteY83" fmla="*/ 560229 h 1096962"/>
                <a:gd name="connsiteX84" fmla="*/ 1576157 w 1785748"/>
                <a:gd name="connsiteY84" fmla="*/ 377072 h 1096962"/>
                <a:gd name="connsiteX85" fmla="*/ 1523471 w 1785748"/>
                <a:gd name="connsiteY85" fmla="*/ 387886 h 1096962"/>
                <a:gd name="connsiteX86" fmla="*/ 1524034 w 1785748"/>
                <a:gd name="connsiteY86" fmla="*/ 355210 h 1096962"/>
                <a:gd name="connsiteX87" fmla="*/ 1314880 w 1785748"/>
                <a:gd name="connsiteY87" fmla="*/ 172086 h 1096962"/>
                <a:gd name="connsiteX88" fmla="*/ 1135758 w 1785748"/>
                <a:gd name="connsiteY88" fmla="*/ 326503 h 1096962"/>
                <a:gd name="connsiteX89" fmla="*/ 1092928 w 1785748"/>
                <a:gd name="connsiteY89" fmla="*/ 313142 h 1096962"/>
                <a:gd name="connsiteX90" fmla="*/ 1061377 w 1785748"/>
                <a:gd name="connsiteY90" fmla="*/ 225168 h 1096962"/>
                <a:gd name="connsiteX91" fmla="*/ 698335 w 1785748"/>
                <a:gd name="connsiteY91" fmla="*/ 95356 h 1096962"/>
                <a:gd name="connsiteX92" fmla="*/ 341677 w 1785748"/>
                <a:gd name="connsiteY92" fmla="*/ 36387 h 1096962"/>
                <a:gd name="connsiteX93" fmla="*/ 193146 w 1785748"/>
                <a:gd name="connsiteY93" fmla="*/ 257546 h 1096962"/>
                <a:gd name="connsiteX94" fmla="*/ 150482 w 1785748"/>
                <a:gd name="connsiteY94" fmla="*/ 276861 h 1096962"/>
                <a:gd name="connsiteX95" fmla="*/ 36414 w 1785748"/>
                <a:gd name="connsiteY95" fmla="*/ 672942 h 1096962"/>
                <a:gd name="connsiteX96" fmla="*/ 196189 w 1785748"/>
                <a:gd name="connsiteY96" fmla="*/ 807416 h 1096962"/>
                <a:gd name="connsiteX97" fmla="*/ 232437 w 1785748"/>
                <a:gd name="connsiteY97" fmla="*/ 946455 h 1096962"/>
                <a:gd name="connsiteX98" fmla="*/ 628518 w 1785748"/>
                <a:gd name="connsiteY98" fmla="*/ 1060556 h 1096962"/>
                <a:gd name="connsiteX99" fmla="*/ 721420 w 1785748"/>
                <a:gd name="connsiteY99" fmla="*/ 979462 h 1096962"/>
                <a:gd name="connsiteX100" fmla="*/ 930705 w 1785748"/>
                <a:gd name="connsiteY100" fmla="*/ 951250 h 1096962"/>
                <a:gd name="connsiteX101" fmla="*/ 947903 w 1785748"/>
                <a:gd name="connsiteY101" fmla="*/ 940899 h 1096962"/>
                <a:gd name="connsiteX102" fmla="*/ 973237 w 1785748"/>
                <a:gd name="connsiteY102" fmla="*/ 972781 h 1096962"/>
                <a:gd name="connsiteX103" fmla="*/ 1127026 w 1785748"/>
                <a:gd name="connsiteY103" fmla="*/ 1031717 h 1096962"/>
                <a:gd name="connsiteX104" fmla="*/ 1263617 w 1785748"/>
                <a:gd name="connsiteY104" fmla="*/ 963057 h 1096962"/>
                <a:gd name="connsiteX105" fmla="*/ 1447040 w 1785748"/>
                <a:gd name="connsiteY105" fmla="*/ 1061119 h 1096962"/>
                <a:gd name="connsiteX106" fmla="*/ 1630165 w 1785748"/>
                <a:gd name="connsiteY106" fmla="*/ 851999 h 109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785748" h="1096962">
                  <a:moveTo>
                    <a:pt x="1347193" y="916590"/>
                  </a:moveTo>
                  <a:lnTo>
                    <a:pt x="1327647" y="814792"/>
                  </a:lnTo>
                  <a:cubicBezTo>
                    <a:pt x="1310052" y="817007"/>
                    <a:pt x="1292655" y="816644"/>
                    <a:pt x="1275854" y="814031"/>
                  </a:cubicBezTo>
                  <a:lnTo>
                    <a:pt x="1264213" y="868767"/>
                  </a:lnTo>
                  <a:lnTo>
                    <a:pt x="1244733" y="864632"/>
                  </a:lnTo>
                  <a:lnTo>
                    <a:pt x="1256375" y="809897"/>
                  </a:lnTo>
                  <a:cubicBezTo>
                    <a:pt x="1240202" y="805531"/>
                    <a:pt x="1224856" y="799016"/>
                    <a:pt x="1210569" y="790648"/>
                  </a:cubicBezTo>
                  <a:lnTo>
                    <a:pt x="1152393" y="876406"/>
                  </a:lnTo>
                  <a:lnTo>
                    <a:pt x="1132682" y="863012"/>
                  </a:lnTo>
                  <a:lnTo>
                    <a:pt x="1190857" y="777221"/>
                  </a:lnTo>
                  <a:cubicBezTo>
                    <a:pt x="1177264" y="766671"/>
                    <a:pt x="1165027" y="754169"/>
                    <a:pt x="1154741" y="740080"/>
                  </a:cubicBezTo>
                  <a:lnTo>
                    <a:pt x="1107778" y="770540"/>
                  </a:lnTo>
                  <a:lnTo>
                    <a:pt x="1096963" y="753871"/>
                  </a:lnTo>
                  <a:lnTo>
                    <a:pt x="1143927" y="723378"/>
                  </a:lnTo>
                  <a:cubicBezTo>
                    <a:pt x="1135725" y="709256"/>
                    <a:pt x="1129408" y="693844"/>
                    <a:pt x="1125108" y="677374"/>
                  </a:cubicBezTo>
                  <a:lnTo>
                    <a:pt x="1081022" y="686634"/>
                  </a:lnTo>
                  <a:cubicBezTo>
                    <a:pt x="1080724" y="677903"/>
                    <a:pt x="1080096" y="669205"/>
                    <a:pt x="1079004" y="660506"/>
                  </a:cubicBezTo>
                  <a:cubicBezTo>
                    <a:pt x="1079071" y="660969"/>
                    <a:pt x="1079203" y="661432"/>
                    <a:pt x="1079236" y="661962"/>
                  </a:cubicBezTo>
                  <a:lnTo>
                    <a:pt x="1120610" y="653958"/>
                  </a:lnTo>
                  <a:cubicBezTo>
                    <a:pt x="1118394" y="636396"/>
                    <a:pt x="1118758" y="618967"/>
                    <a:pt x="1121437" y="602133"/>
                  </a:cubicBezTo>
                  <a:lnTo>
                    <a:pt x="1066668" y="590524"/>
                  </a:lnTo>
                  <a:lnTo>
                    <a:pt x="1070835" y="571077"/>
                  </a:lnTo>
                  <a:lnTo>
                    <a:pt x="1125571" y="582686"/>
                  </a:lnTo>
                  <a:cubicBezTo>
                    <a:pt x="1129937" y="566546"/>
                    <a:pt x="1136452" y="551134"/>
                    <a:pt x="1144820" y="536913"/>
                  </a:cubicBezTo>
                  <a:lnTo>
                    <a:pt x="1071695" y="486444"/>
                  </a:lnTo>
                  <a:cubicBezTo>
                    <a:pt x="1074903" y="479399"/>
                    <a:pt x="1077781" y="472255"/>
                    <a:pt x="1080394" y="465045"/>
                  </a:cubicBezTo>
                  <a:lnTo>
                    <a:pt x="1158181" y="517201"/>
                  </a:lnTo>
                  <a:cubicBezTo>
                    <a:pt x="1168764" y="503542"/>
                    <a:pt x="1181266" y="491372"/>
                    <a:pt x="1195355" y="481086"/>
                  </a:cubicBezTo>
                  <a:lnTo>
                    <a:pt x="1164862" y="434155"/>
                  </a:lnTo>
                  <a:lnTo>
                    <a:pt x="1181564" y="423274"/>
                  </a:lnTo>
                  <a:lnTo>
                    <a:pt x="1212057" y="470205"/>
                  </a:lnTo>
                  <a:cubicBezTo>
                    <a:pt x="1226146" y="462069"/>
                    <a:pt x="1241624" y="455719"/>
                    <a:pt x="1258028" y="451453"/>
                  </a:cubicBezTo>
                  <a:lnTo>
                    <a:pt x="1238548" y="349654"/>
                  </a:lnTo>
                  <a:lnTo>
                    <a:pt x="1261964" y="345156"/>
                  </a:lnTo>
                  <a:lnTo>
                    <a:pt x="1281444" y="446988"/>
                  </a:lnTo>
                  <a:cubicBezTo>
                    <a:pt x="1299039" y="444772"/>
                    <a:pt x="1316501" y="445103"/>
                    <a:pt x="1333269" y="447715"/>
                  </a:cubicBezTo>
                  <a:lnTo>
                    <a:pt x="1344911" y="392980"/>
                  </a:lnTo>
                  <a:lnTo>
                    <a:pt x="1364391" y="397114"/>
                  </a:lnTo>
                  <a:lnTo>
                    <a:pt x="1352749" y="451849"/>
                  </a:lnTo>
                  <a:cubicBezTo>
                    <a:pt x="1368889" y="456215"/>
                    <a:pt x="1384267" y="462730"/>
                    <a:pt x="1398555" y="471131"/>
                  </a:cubicBezTo>
                  <a:lnTo>
                    <a:pt x="1456763" y="385340"/>
                  </a:lnTo>
                  <a:lnTo>
                    <a:pt x="1476475" y="398701"/>
                  </a:lnTo>
                  <a:lnTo>
                    <a:pt x="1418266" y="484525"/>
                  </a:lnTo>
                  <a:cubicBezTo>
                    <a:pt x="1431859" y="495076"/>
                    <a:pt x="1444096" y="507577"/>
                    <a:pt x="1454382" y="521699"/>
                  </a:cubicBezTo>
                  <a:lnTo>
                    <a:pt x="1501313" y="491206"/>
                  </a:lnTo>
                  <a:lnTo>
                    <a:pt x="1512160" y="507875"/>
                  </a:lnTo>
                  <a:lnTo>
                    <a:pt x="1465230" y="538368"/>
                  </a:lnTo>
                  <a:cubicBezTo>
                    <a:pt x="1473366" y="552490"/>
                    <a:pt x="1479749" y="567902"/>
                    <a:pt x="1483982" y="584373"/>
                  </a:cubicBezTo>
                  <a:lnTo>
                    <a:pt x="1585748" y="564860"/>
                  </a:lnTo>
                  <a:lnTo>
                    <a:pt x="1590246" y="588275"/>
                  </a:lnTo>
                  <a:lnTo>
                    <a:pt x="1488480" y="607755"/>
                  </a:lnTo>
                  <a:cubicBezTo>
                    <a:pt x="1490696" y="625383"/>
                    <a:pt x="1490365" y="642812"/>
                    <a:pt x="1487753" y="659613"/>
                  </a:cubicBezTo>
                  <a:lnTo>
                    <a:pt x="1542422" y="671255"/>
                  </a:lnTo>
                  <a:lnTo>
                    <a:pt x="1538354" y="690702"/>
                  </a:lnTo>
                  <a:lnTo>
                    <a:pt x="1483552" y="679060"/>
                  </a:lnTo>
                  <a:cubicBezTo>
                    <a:pt x="1479187" y="695200"/>
                    <a:pt x="1472738" y="710612"/>
                    <a:pt x="1464271" y="724833"/>
                  </a:cubicBezTo>
                  <a:lnTo>
                    <a:pt x="1550095" y="783042"/>
                  </a:lnTo>
                  <a:lnTo>
                    <a:pt x="1536701" y="802786"/>
                  </a:lnTo>
                  <a:lnTo>
                    <a:pt x="1450942" y="744611"/>
                  </a:lnTo>
                  <a:cubicBezTo>
                    <a:pt x="1440392" y="758204"/>
                    <a:pt x="1427858" y="770375"/>
                    <a:pt x="1413735" y="780660"/>
                  </a:cubicBezTo>
                  <a:lnTo>
                    <a:pt x="1444262" y="827624"/>
                  </a:lnTo>
                  <a:lnTo>
                    <a:pt x="1427527" y="838439"/>
                  </a:lnTo>
                  <a:lnTo>
                    <a:pt x="1397067" y="791541"/>
                  </a:lnTo>
                  <a:cubicBezTo>
                    <a:pt x="1382911" y="799677"/>
                    <a:pt x="1367500" y="806060"/>
                    <a:pt x="1351095" y="810294"/>
                  </a:cubicBezTo>
                  <a:lnTo>
                    <a:pt x="1370575" y="912092"/>
                  </a:lnTo>
                  <a:close/>
                  <a:moveTo>
                    <a:pt x="582646" y="977444"/>
                  </a:moveTo>
                  <a:cubicBezTo>
                    <a:pt x="487628" y="1029997"/>
                    <a:pt x="368003" y="995535"/>
                    <a:pt x="315483" y="900517"/>
                  </a:cubicBezTo>
                  <a:cubicBezTo>
                    <a:pt x="284957" y="845285"/>
                    <a:pt x="283832" y="781818"/>
                    <a:pt x="306884" y="727975"/>
                  </a:cubicBezTo>
                  <a:cubicBezTo>
                    <a:pt x="232404" y="733796"/>
                    <a:pt x="157891" y="696655"/>
                    <a:pt x="119427" y="627037"/>
                  </a:cubicBezTo>
                  <a:cubicBezTo>
                    <a:pt x="66874" y="532018"/>
                    <a:pt x="101336" y="412426"/>
                    <a:pt x="196387" y="359940"/>
                  </a:cubicBezTo>
                  <a:cubicBezTo>
                    <a:pt x="226418" y="343304"/>
                    <a:pt x="258961" y="335400"/>
                    <a:pt x="290976" y="335367"/>
                  </a:cubicBezTo>
                  <a:cubicBezTo>
                    <a:pt x="271926" y="252056"/>
                    <a:pt x="309067" y="162858"/>
                    <a:pt x="387549" y="119467"/>
                  </a:cubicBezTo>
                  <a:cubicBezTo>
                    <a:pt x="482634" y="66914"/>
                    <a:pt x="602192" y="101409"/>
                    <a:pt x="654712" y="196427"/>
                  </a:cubicBezTo>
                  <a:cubicBezTo>
                    <a:pt x="660070" y="206151"/>
                    <a:pt x="664502" y="216106"/>
                    <a:pt x="668140" y="226259"/>
                  </a:cubicBezTo>
                  <a:cubicBezTo>
                    <a:pt x="680641" y="213890"/>
                    <a:pt x="695061" y="203042"/>
                    <a:pt x="711201" y="194079"/>
                  </a:cubicBezTo>
                  <a:cubicBezTo>
                    <a:pt x="806219" y="141559"/>
                    <a:pt x="925811" y="176021"/>
                    <a:pt x="978364" y="271073"/>
                  </a:cubicBezTo>
                  <a:cubicBezTo>
                    <a:pt x="1030288" y="365033"/>
                    <a:pt x="997116" y="483103"/>
                    <a:pt x="904446" y="536450"/>
                  </a:cubicBezTo>
                  <a:cubicBezTo>
                    <a:pt x="927431" y="552953"/>
                    <a:pt x="947209" y="574649"/>
                    <a:pt x="961794" y="601074"/>
                  </a:cubicBezTo>
                  <a:cubicBezTo>
                    <a:pt x="1014314" y="696093"/>
                    <a:pt x="979852" y="815685"/>
                    <a:pt x="884833" y="868204"/>
                  </a:cubicBezTo>
                  <a:cubicBezTo>
                    <a:pt x="817034" y="905676"/>
                    <a:pt x="736667" y="898863"/>
                    <a:pt x="677102" y="857356"/>
                  </a:cubicBezTo>
                  <a:cubicBezTo>
                    <a:pt x="663642" y="906701"/>
                    <a:pt x="630966" y="950787"/>
                    <a:pt x="582646" y="977444"/>
                  </a:cubicBezTo>
                  <a:close/>
                  <a:moveTo>
                    <a:pt x="1630165" y="851999"/>
                  </a:moveTo>
                  <a:cubicBezTo>
                    <a:pt x="1628180" y="821869"/>
                    <a:pt x="1619515" y="793790"/>
                    <a:pt x="1605658" y="769118"/>
                  </a:cubicBezTo>
                  <a:cubicBezTo>
                    <a:pt x="1712252" y="760155"/>
                    <a:pt x="1792420" y="667386"/>
                    <a:pt x="1785310" y="560229"/>
                  </a:cubicBezTo>
                  <a:cubicBezTo>
                    <a:pt x="1778166" y="451916"/>
                    <a:pt x="1684470" y="369895"/>
                    <a:pt x="1576157" y="377072"/>
                  </a:cubicBezTo>
                  <a:cubicBezTo>
                    <a:pt x="1557735" y="378328"/>
                    <a:pt x="1540107" y="382066"/>
                    <a:pt x="1523471" y="387886"/>
                  </a:cubicBezTo>
                  <a:cubicBezTo>
                    <a:pt x="1524596" y="377204"/>
                    <a:pt x="1524794" y="366290"/>
                    <a:pt x="1524034" y="355210"/>
                  </a:cubicBezTo>
                  <a:cubicBezTo>
                    <a:pt x="1516857" y="246863"/>
                    <a:pt x="1423227" y="164909"/>
                    <a:pt x="1314880" y="172086"/>
                  </a:cubicBezTo>
                  <a:cubicBezTo>
                    <a:pt x="1225352" y="178006"/>
                    <a:pt x="1153815" y="242994"/>
                    <a:pt x="1135758" y="326503"/>
                  </a:cubicBezTo>
                  <a:cubicBezTo>
                    <a:pt x="1125902" y="321906"/>
                    <a:pt x="1108208" y="315556"/>
                    <a:pt x="1092928" y="313142"/>
                  </a:cubicBezTo>
                  <a:cubicBezTo>
                    <a:pt x="1087339" y="283078"/>
                    <a:pt x="1076954" y="253346"/>
                    <a:pt x="1061377" y="225168"/>
                  </a:cubicBezTo>
                  <a:cubicBezTo>
                    <a:pt x="989542" y="95125"/>
                    <a:pt x="832810" y="41613"/>
                    <a:pt x="698335" y="95356"/>
                  </a:cubicBezTo>
                  <a:cubicBezTo>
                    <a:pt x="609567" y="-2374"/>
                    <a:pt x="462228" y="-30221"/>
                    <a:pt x="341677" y="36387"/>
                  </a:cubicBezTo>
                  <a:cubicBezTo>
                    <a:pt x="257738" y="82789"/>
                    <a:pt x="203895" y="166132"/>
                    <a:pt x="193146" y="257546"/>
                  </a:cubicBezTo>
                  <a:cubicBezTo>
                    <a:pt x="178495" y="262838"/>
                    <a:pt x="164241" y="269254"/>
                    <a:pt x="150482" y="276861"/>
                  </a:cubicBezTo>
                  <a:cubicBezTo>
                    <a:pt x="9658" y="354714"/>
                    <a:pt x="-41440" y="532117"/>
                    <a:pt x="36414" y="672942"/>
                  </a:cubicBezTo>
                  <a:cubicBezTo>
                    <a:pt x="71901" y="737269"/>
                    <a:pt x="129448" y="784331"/>
                    <a:pt x="196189" y="807416"/>
                  </a:cubicBezTo>
                  <a:cubicBezTo>
                    <a:pt x="196553" y="855504"/>
                    <a:pt x="208658" y="903427"/>
                    <a:pt x="232437" y="946455"/>
                  </a:cubicBezTo>
                  <a:cubicBezTo>
                    <a:pt x="310291" y="1087279"/>
                    <a:pt x="487694" y="1138410"/>
                    <a:pt x="628518" y="1060556"/>
                  </a:cubicBezTo>
                  <a:cubicBezTo>
                    <a:pt x="665395" y="1040184"/>
                    <a:pt x="696847" y="1012435"/>
                    <a:pt x="721420" y="979462"/>
                  </a:cubicBezTo>
                  <a:cubicBezTo>
                    <a:pt x="791105" y="996197"/>
                    <a:pt x="865916" y="987101"/>
                    <a:pt x="930705" y="951250"/>
                  </a:cubicBezTo>
                  <a:cubicBezTo>
                    <a:pt x="936659" y="948009"/>
                    <a:pt x="942347" y="944504"/>
                    <a:pt x="947903" y="940899"/>
                  </a:cubicBezTo>
                  <a:cubicBezTo>
                    <a:pt x="956965" y="953301"/>
                    <a:pt x="967549" y="966960"/>
                    <a:pt x="973237" y="972781"/>
                  </a:cubicBezTo>
                  <a:cubicBezTo>
                    <a:pt x="1011999" y="1012535"/>
                    <a:pt x="1067297" y="1035653"/>
                    <a:pt x="1127026" y="1031717"/>
                  </a:cubicBezTo>
                  <a:cubicBezTo>
                    <a:pt x="1182093" y="1028046"/>
                    <a:pt x="1230412" y="1002017"/>
                    <a:pt x="1263617" y="963057"/>
                  </a:cubicBezTo>
                  <a:cubicBezTo>
                    <a:pt x="1299865" y="1025962"/>
                    <a:pt x="1369715" y="1066245"/>
                    <a:pt x="1447040" y="1061119"/>
                  </a:cubicBezTo>
                  <a:cubicBezTo>
                    <a:pt x="1555354" y="1053975"/>
                    <a:pt x="1637375" y="960279"/>
                    <a:pt x="1630165" y="851999"/>
                  </a:cubicBezTo>
                </a:path>
              </a:pathLst>
            </a:custGeom>
            <a:solidFill>
              <a:srgbClr val="FAE38E"/>
            </a:solidFill>
            <a:ln w="8467" cap="flat">
              <a:noFill/>
              <a:prstDash val="solid"/>
              <a:miter/>
            </a:ln>
          </p:spPr>
          <p:txBody>
            <a:bodyPr rtlCol="0" anchor="ctr"/>
            <a:lstStyle/>
            <a:p>
              <a:endParaRPr lang="en-US"/>
            </a:p>
          </p:txBody>
        </p:sp>
        <p:sp>
          <p:nvSpPr>
            <p:cNvPr id="69" name="Graphic 135">
              <a:extLst>
                <a:ext uri="{FF2B5EF4-FFF2-40B4-BE49-F238E27FC236}">
                  <a16:creationId xmlns:a16="http://schemas.microsoft.com/office/drawing/2014/main" id="{5EC57690-94DE-424A-9E5F-DE82DC984F3F}"/>
                </a:ext>
              </a:extLst>
            </p:cNvPr>
            <p:cNvSpPr/>
            <p:nvPr/>
          </p:nvSpPr>
          <p:spPr>
            <a:xfrm>
              <a:off x="10488736" y="728223"/>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grpSp>
    </p:spTree>
    <p:extLst>
      <p:ext uri="{BB962C8B-B14F-4D97-AF65-F5344CB8AC3E}">
        <p14:creationId xmlns:p14="http://schemas.microsoft.com/office/powerpoint/2010/main" val="37757394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71" name="WordArt 3">
            <a:extLst>
              <a:ext uri="{FF2B5EF4-FFF2-40B4-BE49-F238E27FC236}">
                <a16:creationId xmlns:a16="http://schemas.microsoft.com/office/drawing/2014/main" id="{5F036593-968E-46B1-8822-6F02A139F796}"/>
              </a:ext>
            </a:extLst>
          </p:cNvPr>
          <p:cNvSpPr>
            <a:spLocks noChangeArrowheads="1" noChangeShapeType="1" noTextEdit="1"/>
          </p:cNvSpPr>
          <p:nvPr/>
        </p:nvSpPr>
        <p:spPr bwMode="auto">
          <a:xfrm>
            <a:off x="3733800" y="609600"/>
            <a:ext cx="3886200" cy="5334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contourClr>
                <a:srgbClr val="006600"/>
              </a:contourClr>
            </a:sp3d>
          </a:bodyPr>
          <a:lstStyle/>
          <a:p>
            <a:pPr algn="ctr"/>
            <a:r>
              <a:rPr lang="en-US" sz="2400" b="1" kern="10">
                <a:ln w="9525">
                  <a:round/>
                  <a:headEnd/>
                  <a:tailEnd/>
                </a:ln>
                <a:gradFill rotWithShape="1">
                  <a:gsLst>
                    <a:gs pos="0">
                      <a:srgbClr val="006600"/>
                    </a:gs>
                    <a:gs pos="50000">
                      <a:srgbClr val="FF0066"/>
                    </a:gs>
                    <a:gs pos="100000">
                      <a:srgbClr val="006600"/>
                    </a:gs>
                  </a:gsLst>
                  <a:lin ang="5400000" scaled="1"/>
                </a:gradFill>
                <a:cs typeface="Times New Roman" panose="02020603050405020304" pitchFamily="18" charset="0"/>
              </a:rPr>
              <a:t>Kiểm tra bài cũ</a:t>
            </a:r>
          </a:p>
        </p:txBody>
      </p:sp>
      <p:sp>
        <p:nvSpPr>
          <p:cNvPr id="4" name="Text Box 5">
            <a:extLst>
              <a:ext uri="{FF2B5EF4-FFF2-40B4-BE49-F238E27FC236}">
                <a16:creationId xmlns:a16="http://schemas.microsoft.com/office/drawing/2014/main" id="{18AA4382-38E3-48C7-AFE8-910D1CE1A6C5}"/>
              </a:ext>
            </a:extLst>
          </p:cNvPr>
          <p:cNvSpPr txBox="1">
            <a:spLocks noChangeArrowheads="1"/>
          </p:cNvSpPr>
          <p:nvPr/>
        </p:nvSpPr>
        <p:spPr bwMode="auto">
          <a:xfrm>
            <a:off x="2819400" y="1752600"/>
            <a:ext cx="7467600" cy="579438"/>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just">
              <a:spcBef>
                <a:spcPct val="50000"/>
              </a:spcBef>
              <a:defRPr/>
            </a:pPr>
            <a:r>
              <a:rPr lang="en-US" sz="3200" b="1" dirty="0" err="1">
                <a:solidFill>
                  <a:srgbClr val="FF0000"/>
                </a:solidFill>
              </a:rPr>
              <a:t>Bài</a:t>
            </a:r>
            <a:r>
              <a:rPr lang="en-US" sz="3200" b="1" dirty="0">
                <a:solidFill>
                  <a:srgbClr val="FF0000"/>
                </a:solidFill>
              </a:rPr>
              <a:t>: </a:t>
            </a:r>
            <a:r>
              <a:rPr lang="en-US" sz="3200" b="1" dirty="0" err="1">
                <a:solidFill>
                  <a:srgbClr val="FF0000"/>
                </a:solidFill>
              </a:rPr>
              <a:t>Chuyện</a:t>
            </a:r>
            <a:r>
              <a:rPr lang="en-US" sz="3200" b="1" dirty="0">
                <a:solidFill>
                  <a:srgbClr val="FF0000"/>
                </a:solidFill>
              </a:rPr>
              <a:t> </a:t>
            </a:r>
            <a:r>
              <a:rPr lang="en-US" sz="3200" b="1" dirty="0" err="1">
                <a:solidFill>
                  <a:srgbClr val="FF0000"/>
                </a:solidFill>
              </a:rPr>
              <a:t>cổ</a:t>
            </a:r>
            <a:r>
              <a:rPr lang="en-US" sz="3200" b="1" dirty="0">
                <a:solidFill>
                  <a:srgbClr val="FF0000"/>
                </a:solidFill>
              </a:rPr>
              <a:t> </a:t>
            </a:r>
            <a:r>
              <a:rPr lang="en-US" sz="3200" b="1" dirty="0" err="1">
                <a:solidFill>
                  <a:srgbClr val="FF0000"/>
                </a:solidFill>
              </a:rPr>
              <a:t>tích</a:t>
            </a:r>
            <a:r>
              <a:rPr lang="en-US" sz="3200" b="1" dirty="0">
                <a:solidFill>
                  <a:srgbClr val="FF0000"/>
                </a:solidFill>
              </a:rPr>
              <a:t> </a:t>
            </a:r>
            <a:r>
              <a:rPr lang="en-US" sz="3200" b="1" dirty="0" err="1">
                <a:solidFill>
                  <a:srgbClr val="FF0000"/>
                </a:solidFill>
              </a:rPr>
              <a:t>về</a:t>
            </a:r>
            <a:r>
              <a:rPr lang="en-US" sz="3200" b="1" dirty="0">
                <a:solidFill>
                  <a:srgbClr val="FF0000"/>
                </a:solidFill>
              </a:rPr>
              <a:t> </a:t>
            </a:r>
            <a:r>
              <a:rPr lang="en-US" sz="3200" b="1" dirty="0" err="1">
                <a:solidFill>
                  <a:srgbClr val="FF0000"/>
                </a:solidFill>
              </a:rPr>
              <a:t>loài</a:t>
            </a:r>
            <a:r>
              <a:rPr lang="en-US" sz="3200" b="1" dirty="0">
                <a:solidFill>
                  <a:srgbClr val="FF0000"/>
                </a:solidFill>
              </a:rPr>
              <a:t> </a:t>
            </a:r>
            <a:r>
              <a:rPr lang="en-US" sz="3200" b="1" dirty="0" err="1">
                <a:solidFill>
                  <a:srgbClr val="FF0000"/>
                </a:solidFill>
              </a:rPr>
              <a:t>người</a:t>
            </a:r>
            <a:endParaRPr lang="en-US" sz="32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58371"/>
                                        </p:tgtEl>
                                        <p:attrNameLst>
                                          <p:attrName>style.visibility</p:attrName>
                                        </p:attrNameLst>
                                      </p:cBhvr>
                                      <p:to>
                                        <p:strVal val="visible"/>
                                      </p:to>
                                    </p:set>
                                    <p:animEffect transition="in" filter="box(in)">
                                      <p:cBhvr>
                                        <p:cTn id="7" dur="500"/>
                                        <p:tgtEl>
                                          <p:spTgt spid="5837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F75A12E-69FE-4EBB-8BC2-7FD8B905CD4C}"/>
              </a:ext>
            </a:extLst>
          </p:cNvPr>
          <p:cNvSpPr/>
          <p:nvPr/>
        </p:nvSpPr>
        <p:spPr>
          <a:xfrm>
            <a:off x="1036709" y="1561031"/>
            <a:ext cx="10402884" cy="4552030"/>
          </a:xfrm>
          <a:prstGeom prst="roundRect">
            <a:avLst/>
          </a:prstGeom>
          <a:solidFill>
            <a:schemeClr val="bg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ACB0AB3F-D444-4C04-972F-D71E23D25E43}"/>
              </a:ext>
            </a:extLst>
          </p:cNvPr>
          <p:cNvPicPr>
            <a:picLocks noChangeAspect="1"/>
          </p:cNvPicPr>
          <p:nvPr/>
        </p:nvPicPr>
        <p:blipFill>
          <a:blip r:embed="rId3">
            <a:extLst>
              <a:ext uri="{28A0092B-C50C-407E-A947-70E740481C1C}">
                <a14:useLocalDpi xmlns:a14="http://schemas.microsoft.com/office/drawing/2010/main" val="0"/>
              </a:ext>
            </a:extLst>
          </a:blip>
          <a:srcRect l="4821" r="4821"/>
          <a:stretch/>
        </p:blipFill>
        <p:spPr>
          <a:xfrm>
            <a:off x="8349141" y="1760257"/>
            <a:ext cx="2802603" cy="2326230"/>
          </a:xfrm>
          <a:prstGeom prst="rect">
            <a:avLst/>
          </a:prstGeom>
          <a:effectLst>
            <a:outerShdw blurRad="76200" dir="18900000" sy="23000" kx="-1200000" algn="bl" rotWithShape="0">
              <a:prstClr val="black">
                <a:alpha val="20000"/>
              </a:prstClr>
            </a:outerShdw>
          </a:effectLst>
        </p:spPr>
      </p:pic>
      <p:grpSp>
        <p:nvGrpSpPr>
          <p:cNvPr id="8" name="!!quat 1">
            <a:extLst>
              <a:ext uri="{FF2B5EF4-FFF2-40B4-BE49-F238E27FC236}">
                <a16:creationId xmlns:a16="http://schemas.microsoft.com/office/drawing/2014/main" id="{DB39E4C4-7DCB-40E0-8290-962EB323FC32}"/>
              </a:ext>
            </a:extLst>
          </p:cNvPr>
          <p:cNvGrpSpPr/>
          <p:nvPr/>
        </p:nvGrpSpPr>
        <p:grpSpPr>
          <a:xfrm rot="17685601">
            <a:off x="9701120" y="4146361"/>
            <a:ext cx="3412656" cy="2075530"/>
            <a:chOff x="6364703" y="-1759645"/>
            <a:chExt cx="9208828" cy="5169866"/>
          </a:xfrm>
        </p:grpSpPr>
        <p:pic>
          <p:nvPicPr>
            <p:cNvPr id="23" name="Graphic 135">
              <a:extLst>
                <a:ext uri="{FF2B5EF4-FFF2-40B4-BE49-F238E27FC236}">
                  <a16:creationId xmlns:a16="http://schemas.microsoft.com/office/drawing/2014/main" id="{5C301BD1-CC74-4117-A133-339E4456EAE5}"/>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6364703" y="-1759645"/>
              <a:ext cx="9208828" cy="5169866"/>
            </a:xfrm>
            <a:custGeom>
              <a:avLst/>
              <a:gdLst>
                <a:gd name="connsiteX0" fmla="*/ -2280 w 9772650"/>
                <a:gd name="connsiteY0" fmla="*/ -1279 h 5486398"/>
                <a:gd name="connsiteX1" fmla="*/ 9770370 w 9772650"/>
                <a:gd name="connsiteY1" fmla="*/ -1279 h 5486398"/>
                <a:gd name="connsiteX2" fmla="*/ 9770370 w 9772650"/>
                <a:gd name="connsiteY2" fmla="*/ 5485120 h 5486398"/>
                <a:gd name="connsiteX3" fmla="*/ -2280 w 9772650"/>
                <a:gd name="connsiteY3" fmla="*/ 5485120 h 5486398"/>
              </a:gdLst>
              <a:ahLst/>
              <a:cxnLst>
                <a:cxn ang="0">
                  <a:pos x="connsiteX0" y="connsiteY0"/>
                </a:cxn>
                <a:cxn ang="0">
                  <a:pos x="connsiteX1" y="connsiteY1"/>
                </a:cxn>
                <a:cxn ang="0">
                  <a:pos x="connsiteX2" y="connsiteY2"/>
                </a:cxn>
                <a:cxn ang="0">
                  <a:pos x="connsiteX3" y="connsiteY3"/>
                </a:cxn>
              </a:cxnLst>
              <a:rect l="l" t="t" r="r" b="b"/>
              <a:pathLst>
                <a:path w="9772650" h="5486398">
                  <a:moveTo>
                    <a:pt x="-2280" y="-1279"/>
                  </a:moveTo>
                  <a:lnTo>
                    <a:pt x="9770370" y="-1279"/>
                  </a:lnTo>
                  <a:lnTo>
                    <a:pt x="9770370" y="5485120"/>
                  </a:lnTo>
                  <a:lnTo>
                    <a:pt x="-2280" y="5485120"/>
                  </a:lnTo>
                  <a:close/>
                </a:path>
              </a:pathLst>
            </a:custGeom>
          </p:spPr>
        </p:pic>
        <p:sp>
          <p:nvSpPr>
            <p:cNvPr id="25" name="Graphic 135">
              <a:extLst>
                <a:ext uri="{FF2B5EF4-FFF2-40B4-BE49-F238E27FC236}">
                  <a16:creationId xmlns:a16="http://schemas.microsoft.com/office/drawing/2014/main" id="{446B75CF-68EF-4870-BB10-6F680009856C}"/>
                </a:ext>
              </a:extLst>
            </p:cNvPr>
            <p:cNvSpPr/>
            <p:nvPr/>
          </p:nvSpPr>
          <p:spPr>
            <a:xfrm rot="2501088">
              <a:off x="14061292" y="45540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6" name="Graphic 135">
              <a:extLst>
                <a:ext uri="{FF2B5EF4-FFF2-40B4-BE49-F238E27FC236}">
                  <a16:creationId xmlns:a16="http://schemas.microsoft.com/office/drawing/2014/main" id="{3461F603-D2C0-4D9D-9A22-6005ABC7782D}"/>
                </a:ext>
              </a:extLst>
            </p:cNvPr>
            <p:cNvSpPr/>
            <p:nvPr/>
          </p:nvSpPr>
          <p:spPr>
            <a:xfrm rot="1886683">
              <a:off x="12091282" y="-1267188"/>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7" name="Graphic 135">
              <a:extLst>
                <a:ext uri="{FF2B5EF4-FFF2-40B4-BE49-F238E27FC236}">
                  <a16:creationId xmlns:a16="http://schemas.microsoft.com/office/drawing/2014/main" id="{67271A8A-2781-4D75-AD60-C91065FC3FAC}"/>
                </a:ext>
              </a:extLst>
            </p:cNvPr>
            <p:cNvSpPr/>
            <p:nvPr/>
          </p:nvSpPr>
          <p:spPr>
            <a:xfrm rot="2308287">
              <a:off x="13159045" y="-479889"/>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8" name="Graphic 135">
              <a:extLst>
                <a:ext uri="{FF2B5EF4-FFF2-40B4-BE49-F238E27FC236}">
                  <a16:creationId xmlns:a16="http://schemas.microsoft.com/office/drawing/2014/main" id="{A6B0C4C2-7181-45FD-B86A-FFE9C89A8D0F}"/>
                </a:ext>
              </a:extLst>
            </p:cNvPr>
            <p:cNvSpPr/>
            <p:nvPr/>
          </p:nvSpPr>
          <p:spPr>
            <a:xfrm>
              <a:off x="10900283" y="-161137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9" name="Graphic 135">
              <a:extLst>
                <a:ext uri="{FF2B5EF4-FFF2-40B4-BE49-F238E27FC236}">
                  <a16:creationId xmlns:a16="http://schemas.microsoft.com/office/drawing/2014/main" id="{2893272F-19A3-484F-AC58-F4D84C63146E}"/>
                </a:ext>
              </a:extLst>
            </p:cNvPr>
            <p:cNvSpPr/>
            <p:nvPr/>
          </p:nvSpPr>
          <p:spPr>
            <a:xfrm rot="20917422">
              <a:off x="9571845" y="-150295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0" name="Graphic 135">
              <a:extLst>
                <a:ext uri="{FF2B5EF4-FFF2-40B4-BE49-F238E27FC236}">
                  <a16:creationId xmlns:a16="http://schemas.microsoft.com/office/drawing/2014/main" id="{2DCF5FB4-A756-4F96-ADBB-980E305F0B75}"/>
                </a:ext>
              </a:extLst>
            </p:cNvPr>
            <p:cNvSpPr/>
            <p:nvPr/>
          </p:nvSpPr>
          <p:spPr>
            <a:xfrm rot="20138695">
              <a:off x="8445892" y="-91186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1" name="Graphic 135">
              <a:extLst>
                <a:ext uri="{FF2B5EF4-FFF2-40B4-BE49-F238E27FC236}">
                  <a16:creationId xmlns:a16="http://schemas.microsoft.com/office/drawing/2014/main" id="{2EC17608-2354-49BE-AD88-AAA462DF040E}"/>
                </a:ext>
              </a:extLst>
            </p:cNvPr>
            <p:cNvSpPr/>
            <p:nvPr/>
          </p:nvSpPr>
          <p:spPr>
            <a:xfrm rot="18868577">
              <a:off x="7442034" y="-20698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2" name="Graphic 135">
              <a:extLst>
                <a:ext uri="{FF2B5EF4-FFF2-40B4-BE49-F238E27FC236}">
                  <a16:creationId xmlns:a16="http://schemas.microsoft.com/office/drawing/2014/main" id="{605B2389-6F48-4706-859F-CEA7D9F6B013}"/>
                </a:ext>
              </a:extLst>
            </p:cNvPr>
            <p:cNvSpPr/>
            <p:nvPr/>
          </p:nvSpPr>
          <p:spPr>
            <a:xfrm rot="18868577">
              <a:off x="6841485" y="760973"/>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1" name="Graphic 135">
              <a:extLst>
                <a:ext uri="{FF2B5EF4-FFF2-40B4-BE49-F238E27FC236}">
                  <a16:creationId xmlns:a16="http://schemas.microsoft.com/office/drawing/2014/main" id="{7794FB33-31A3-499C-8075-4DF1780722EC}"/>
                </a:ext>
              </a:extLst>
            </p:cNvPr>
            <p:cNvSpPr/>
            <p:nvPr/>
          </p:nvSpPr>
          <p:spPr>
            <a:xfrm>
              <a:off x="10595394" y="110541"/>
              <a:ext cx="1943074" cy="1194613"/>
            </a:xfrm>
            <a:custGeom>
              <a:avLst/>
              <a:gdLst>
                <a:gd name="connsiteX0" fmla="*/ 1455414 w 1943074"/>
                <a:gd name="connsiteY0" fmla="*/ 1023575 h 1194613"/>
                <a:gd name="connsiteX1" fmla="*/ 1437157 w 1943074"/>
                <a:gd name="connsiteY1" fmla="*/ 912186 h 1194613"/>
                <a:gd name="connsiteX2" fmla="*/ 1380768 w 1943074"/>
                <a:gd name="connsiteY2" fmla="*/ 909805 h 1194613"/>
                <a:gd name="connsiteX3" fmla="*/ 1366480 w 1943074"/>
                <a:gd name="connsiteY3" fmla="*/ 969071 h 1194613"/>
                <a:gd name="connsiteX4" fmla="*/ 1345413 w 1943074"/>
                <a:gd name="connsiteY4" fmla="*/ 964011 h 1194613"/>
                <a:gd name="connsiteX5" fmla="*/ 1359667 w 1943074"/>
                <a:gd name="connsiteY5" fmla="*/ 904744 h 1194613"/>
                <a:gd name="connsiteX6" fmla="*/ 1310389 w 1943074"/>
                <a:gd name="connsiteY6" fmla="*/ 882420 h 1194613"/>
                <a:gd name="connsiteX7" fmla="*/ 1244541 w 1943074"/>
                <a:gd name="connsiteY7" fmla="*/ 974065 h 1194613"/>
                <a:gd name="connsiteX8" fmla="*/ 1223440 w 1943074"/>
                <a:gd name="connsiteY8" fmla="*/ 958885 h 1194613"/>
                <a:gd name="connsiteX9" fmla="*/ 1289321 w 1943074"/>
                <a:gd name="connsiteY9" fmla="*/ 867240 h 1194613"/>
                <a:gd name="connsiteX10" fmla="*/ 1251122 w 1943074"/>
                <a:gd name="connsiteY10" fmla="*/ 825733 h 1194613"/>
                <a:gd name="connsiteX11" fmla="*/ 1199098 w 1943074"/>
                <a:gd name="connsiteY11" fmla="*/ 857516 h 1194613"/>
                <a:gd name="connsiteX12" fmla="*/ 1187821 w 1943074"/>
                <a:gd name="connsiteY12" fmla="*/ 839062 h 1194613"/>
                <a:gd name="connsiteX13" fmla="*/ 1239811 w 1943074"/>
                <a:gd name="connsiteY13" fmla="*/ 807245 h 1194613"/>
                <a:gd name="connsiteX14" fmla="*/ 1220728 w 1943074"/>
                <a:gd name="connsiteY14" fmla="*/ 756611 h 1194613"/>
                <a:gd name="connsiteX15" fmla="*/ 1172442 w 1943074"/>
                <a:gd name="connsiteY15" fmla="*/ 765375 h 1194613"/>
                <a:gd name="connsiteX16" fmla="*/ 1171020 w 1943074"/>
                <a:gd name="connsiteY16" fmla="*/ 736833 h 1194613"/>
                <a:gd name="connsiteX17" fmla="*/ 1171218 w 1943074"/>
                <a:gd name="connsiteY17" fmla="*/ 738421 h 1194613"/>
                <a:gd name="connsiteX18" fmla="*/ 1216528 w 1943074"/>
                <a:gd name="connsiteY18" fmla="*/ 730979 h 1194613"/>
                <a:gd name="connsiteX19" fmla="*/ 1218909 w 1943074"/>
                <a:gd name="connsiteY19" fmla="*/ 674557 h 1194613"/>
                <a:gd name="connsiteX20" fmla="*/ 1159676 w 1943074"/>
                <a:gd name="connsiteY20" fmla="*/ 660269 h 1194613"/>
                <a:gd name="connsiteX21" fmla="*/ 1164769 w 1943074"/>
                <a:gd name="connsiteY21" fmla="*/ 639235 h 1194613"/>
                <a:gd name="connsiteX22" fmla="*/ 1224002 w 1943074"/>
                <a:gd name="connsiteY22" fmla="*/ 653522 h 1194613"/>
                <a:gd name="connsiteX23" fmla="*/ 1246327 w 1943074"/>
                <a:gd name="connsiteY23" fmla="*/ 604244 h 1194613"/>
                <a:gd name="connsiteX24" fmla="*/ 1168241 w 1943074"/>
                <a:gd name="connsiteY24" fmla="*/ 547127 h 1194613"/>
                <a:gd name="connsiteX25" fmla="*/ 1178329 w 1943074"/>
                <a:gd name="connsiteY25" fmla="*/ 524108 h 1194613"/>
                <a:gd name="connsiteX26" fmla="*/ 1261474 w 1943074"/>
                <a:gd name="connsiteY26" fmla="*/ 583176 h 1194613"/>
                <a:gd name="connsiteX27" fmla="*/ 1303014 w 1943074"/>
                <a:gd name="connsiteY27" fmla="*/ 544977 h 1194613"/>
                <a:gd name="connsiteX28" fmla="*/ 1271197 w 1943074"/>
                <a:gd name="connsiteY28" fmla="*/ 492953 h 1194613"/>
                <a:gd name="connsiteX29" fmla="*/ 1289685 w 1943074"/>
                <a:gd name="connsiteY29" fmla="*/ 481609 h 1194613"/>
                <a:gd name="connsiteX30" fmla="*/ 1321501 w 1943074"/>
                <a:gd name="connsiteY30" fmla="*/ 533633 h 1194613"/>
                <a:gd name="connsiteX31" fmla="*/ 1372103 w 1943074"/>
                <a:gd name="connsiteY31" fmla="*/ 514583 h 1194613"/>
                <a:gd name="connsiteX32" fmla="*/ 1353913 w 1943074"/>
                <a:gd name="connsiteY32" fmla="*/ 403160 h 1194613"/>
                <a:gd name="connsiteX33" fmla="*/ 1379544 w 1943074"/>
                <a:gd name="connsiteY33" fmla="*/ 398960 h 1194613"/>
                <a:gd name="connsiteX34" fmla="*/ 1397734 w 1943074"/>
                <a:gd name="connsiteY34" fmla="*/ 510383 h 1194613"/>
                <a:gd name="connsiteX35" fmla="*/ 1454124 w 1943074"/>
                <a:gd name="connsiteY35" fmla="*/ 512731 h 1194613"/>
                <a:gd name="connsiteX36" fmla="*/ 1468411 w 1943074"/>
                <a:gd name="connsiteY36" fmla="*/ 453497 h 1194613"/>
                <a:gd name="connsiteX37" fmla="*/ 1489512 w 1943074"/>
                <a:gd name="connsiteY37" fmla="*/ 458558 h 1194613"/>
                <a:gd name="connsiteX38" fmla="*/ 1475224 w 1943074"/>
                <a:gd name="connsiteY38" fmla="*/ 517824 h 1194613"/>
                <a:gd name="connsiteX39" fmla="*/ 1524503 w 1943074"/>
                <a:gd name="connsiteY39" fmla="*/ 540149 h 1194613"/>
                <a:gd name="connsiteX40" fmla="*/ 1590417 w 1943074"/>
                <a:gd name="connsiteY40" fmla="*/ 448470 h 1194613"/>
                <a:gd name="connsiteX41" fmla="*/ 1611485 w 1943074"/>
                <a:gd name="connsiteY41" fmla="*/ 463585 h 1194613"/>
                <a:gd name="connsiteX42" fmla="*/ 1545570 w 1943074"/>
                <a:gd name="connsiteY42" fmla="*/ 555296 h 1194613"/>
                <a:gd name="connsiteX43" fmla="*/ 1583803 w 1943074"/>
                <a:gd name="connsiteY43" fmla="*/ 596869 h 1194613"/>
                <a:gd name="connsiteX44" fmla="*/ 1635793 w 1943074"/>
                <a:gd name="connsiteY44" fmla="*/ 565052 h 1194613"/>
                <a:gd name="connsiteX45" fmla="*/ 1647104 w 1943074"/>
                <a:gd name="connsiteY45" fmla="*/ 583507 h 1194613"/>
                <a:gd name="connsiteX46" fmla="*/ 1595114 w 1943074"/>
                <a:gd name="connsiteY46" fmla="*/ 615323 h 1194613"/>
                <a:gd name="connsiteX47" fmla="*/ 1614164 w 1943074"/>
                <a:gd name="connsiteY47" fmla="*/ 665958 h 1194613"/>
                <a:gd name="connsiteX48" fmla="*/ 1725553 w 1943074"/>
                <a:gd name="connsiteY48" fmla="*/ 647735 h 1194613"/>
                <a:gd name="connsiteX49" fmla="*/ 1729753 w 1943074"/>
                <a:gd name="connsiteY49" fmla="*/ 673366 h 1194613"/>
                <a:gd name="connsiteX50" fmla="*/ 1618364 w 1943074"/>
                <a:gd name="connsiteY50" fmla="*/ 691556 h 1194613"/>
                <a:gd name="connsiteX51" fmla="*/ 1616016 w 1943074"/>
                <a:gd name="connsiteY51" fmla="*/ 747979 h 1194613"/>
                <a:gd name="connsiteX52" fmla="*/ 1675216 w 1943074"/>
                <a:gd name="connsiteY52" fmla="*/ 762266 h 1194613"/>
                <a:gd name="connsiteX53" fmla="*/ 1670189 w 1943074"/>
                <a:gd name="connsiteY53" fmla="*/ 783334 h 1194613"/>
                <a:gd name="connsiteX54" fmla="*/ 1610889 w 1943074"/>
                <a:gd name="connsiteY54" fmla="*/ 769046 h 1194613"/>
                <a:gd name="connsiteX55" fmla="*/ 1588565 w 1943074"/>
                <a:gd name="connsiteY55" fmla="*/ 818325 h 1194613"/>
                <a:gd name="connsiteX56" fmla="*/ 1680276 w 1943074"/>
                <a:gd name="connsiteY56" fmla="*/ 884206 h 1194613"/>
                <a:gd name="connsiteX57" fmla="*/ 1665096 w 1943074"/>
                <a:gd name="connsiteY57" fmla="*/ 905307 h 1194613"/>
                <a:gd name="connsiteX58" fmla="*/ 1573451 w 1943074"/>
                <a:gd name="connsiteY58" fmla="*/ 839425 h 1194613"/>
                <a:gd name="connsiteX59" fmla="*/ 1531878 w 1943074"/>
                <a:gd name="connsiteY59" fmla="*/ 877591 h 1194613"/>
                <a:gd name="connsiteX60" fmla="*/ 1563694 w 1943074"/>
                <a:gd name="connsiteY60" fmla="*/ 929582 h 1194613"/>
                <a:gd name="connsiteX61" fmla="*/ 1545173 w 1943074"/>
                <a:gd name="connsiteY61" fmla="*/ 940893 h 1194613"/>
                <a:gd name="connsiteX62" fmla="*/ 1513390 w 1943074"/>
                <a:gd name="connsiteY62" fmla="*/ 888935 h 1194613"/>
                <a:gd name="connsiteX63" fmla="*/ 1462789 w 1943074"/>
                <a:gd name="connsiteY63" fmla="*/ 907985 h 1194613"/>
                <a:gd name="connsiteX64" fmla="*/ 1480979 w 1943074"/>
                <a:gd name="connsiteY64" fmla="*/ 1019408 h 1194613"/>
                <a:gd name="connsiteX65" fmla="*/ 621248 w 1943074"/>
                <a:gd name="connsiteY65" fmla="*/ 1067232 h 1194613"/>
                <a:gd name="connsiteX66" fmla="*/ 332687 w 1943074"/>
                <a:gd name="connsiteY66" fmla="*/ 975553 h 1194613"/>
                <a:gd name="connsiteX67" fmla="*/ 328421 w 1943074"/>
                <a:gd name="connsiteY67" fmla="*/ 787435 h 1194613"/>
                <a:gd name="connsiteX68" fmla="*/ 127337 w 1943074"/>
                <a:gd name="connsiteY68" fmla="*/ 671977 h 1194613"/>
                <a:gd name="connsiteX69" fmla="*/ 219016 w 1943074"/>
                <a:gd name="connsiteY69" fmla="*/ 383482 h 1194613"/>
                <a:gd name="connsiteX70" fmla="*/ 322732 w 1943074"/>
                <a:gd name="connsiteY70" fmla="*/ 359537 h 1194613"/>
                <a:gd name="connsiteX71" fmla="*/ 434287 w 1943074"/>
                <a:gd name="connsiteY71" fmla="*/ 127365 h 1194613"/>
                <a:gd name="connsiteX72" fmla="*/ 722848 w 1943074"/>
                <a:gd name="connsiteY72" fmla="*/ 219044 h 1194613"/>
                <a:gd name="connsiteX73" fmla="*/ 736574 w 1943074"/>
                <a:gd name="connsiteY73" fmla="*/ 251951 h 1194613"/>
                <a:gd name="connsiteX74" fmla="*/ 784397 w 1943074"/>
                <a:gd name="connsiteY74" fmla="*/ 218184 h 1194613"/>
                <a:gd name="connsiteX75" fmla="*/ 1072991 w 1943074"/>
                <a:gd name="connsiteY75" fmla="*/ 309928 h 1194613"/>
                <a:gd name="connsiteX76" fmla="*/ 984654 w 1943074"/>
                <a:gd name="connsiteY76" fmla="*/ 596604 h 1194613"/>
                <a:gd name="connsiteX77" fmla="*/ 1045144 w 1943074"/>
                <a:gd name="connsiteY77" fmla="*/ 668670 h 1194613"/>
                <a:gd name="connsiteX78" fmla="*/ 953499 w 1943074"/>
                <a:gd name="connsiteY78" fmla="*/ 957231 h 1194613"/>
                <a:gd name="connsiteX79" fmla="*/ 727644 w 1943074"/>
                <a:gd name="connsiteY79" fmla="*/ 939239 h 1194613"/>
                <a:gd name="connsiteX80" fmla="*/ 621248 w 1943074"/>
                <a:gd name="connsiteY80" fmla="*/ 1067232 h 1194613"/>
                <a:gd name="connsiteX81" fmla="*/ 1765406 w 1943074"/>
                <a:gd name="connsiteY81" fmla="*/ 961630 h 1194613"/>
                <a:gd name="connsiteX82" fmla="*/ 1741130 w 1943074"/>
                <a:gd name="connsiteY82" fmla="*/ 870712 h 1194613"/>
                <a:gd name="connsiteX83" fmla="*/ 1942908 w 1943074"/>
                <a:gd name="connsiteY83" fmla="*/ 648595 h 1194613"/>
                <a:gd name="connsiteX84" fmla="*/ 1720658 w 1943074"/>
                <a:gd name="connsiteY84" fmla="*/ 443013 h 1194613"/>
                <a:gd name="connsiteX85" fmla="*/ 1662946 w 1943074"/>
                <a:gd name="connsiteY85" fmla="*/ 453233 h 1194613"/>
                <a:gd name="connsiteX86" fmla="*/ 1664567 w 1943074"/>
                <a:gd name="connsiteY86" fmla="*/ 417679 h 1194613"/>
                <a:gd name="connsiteX87" fmla="*/ 1442251 w 1943074"/>
                <a:gd name="connsiteY87" fmla="*/ 212131 h 1194613"/>
                <a:gd name="connsiteX88" fmla="*/ 1242689 w 1943074"/>
                <a:gd name="connsiteY88" fmla="*/ 374916 h 1194613"/>
                <a:gd name="connsiteX89" fmla="*/ 1196453 w 1943074"/>
                <a:gd name="connsiteY89" fmla="*/ 359107 h 1194613"/>
                <a:gd name="connsiteX90" fmla="*/ 1164736 w 1943074"/>
                <a:gd name="connsiteY90" fmla="*/ 262402 h 1194613"/>
                <a:gd name="connsiteX91" fmla="*/ 773318 w 1943074"/>
                <a:gd name="connsiteY91" fmla="*/ 110333 h 1194613"/>
                <a:gd name="connsiteX92" fmla="*/ 386795 w 1943074"/>
                <a:gd name="connsiteY92" fmla="*/ 35555 h 1194613"/>
                <a:gd name="connsiteX93" fmla="*/ 218520 w 1943074"/>
                <a:gd name="connsiteY93" fmla="*/ 271927 h 1194613"/>
                <a:gd name="connsiteX94" fmla="*/ 171523 w 1943074"/>
                <a:gd name="connsiteY94" fmla="*/ 291672 h 1194613"/>
                <a:gd name="connsiteX95" fmla="*/ 35593 w 1943074"/>
                <a:gd name="connsiteY95" fmla="*/ 719503 h 1194613"/>
                <a:gd name="connsiteX96" fmla="*/ 205555 w 1943074"/>
                <a:gd name="connsiteY96" fmla="*/ 870646 h 1194613"/>
                <a:gd name="connsiteX97" fmla="*/ 240877 w 1943074"/>
                <a:gd name="connsiteY97" fmla="*/ 1023079 h 1194613"/>
                <a:gd name="connsiteX98" fmla="*/ 668708 w 1943074"/>
                <a:gd name="connsiteY98" fmla="*/ 1159042 h 1194613"/>
                <a:gd name="connsiteX99" fmla="*/ 772259 w 1943074"/>
                <a:gd name="connsiteY99" fmla="*/ 1073515 h 1194613"/>
                <a:gd name="connsiteX100" fmla="*/ 1000959 w 1943074"/>
                <a:gd name="connsiteY100" fmla="*/ 1049008 h 1194613"/>
                <a:gd name="connsiteX101" fmla="*/ 1019976 w 1943074"/>
                <a:gd name="connsiteY101" fmla="*/ 1038227 h 1194613"/>
                <a:gd name="connsiteX102" fmla="*/ 1046632 w 1943074"/>
                <a:gd name="connsiteY102" fmla="*/ 1073714 h 1194613"/>
                <a:gd name="connsiteX103" fmla="*/ 1212295 w 1943074"/>
                <a:gd name="connsiteY103" fmla="*/ 1142406 h 1194613"/>
                <a:gd name="connsiteX104" fmla="*/ 1363041 w 1943074"/>
                <a:gd name="connsiteY104" fmla="*/ 1071696 h 1194613"/>
                <a:gd name="connsiteX105" fmla="*/ 1559825 w 1943074"/>
                <a:gd name="connsiteY105" fmla="*/ 1183913 h 1194613"/>
                <a:gd name="connsiteX106" fmla="*/ 1765406 w 1943074"/>
                <a:gd name="connsiteY106" fmla="*/ 961630 h 119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43074" h="1194613">
                  <a:moveTo>
                    <a:pt x="1455414" y="1023575"/>
                  </a:moveTo>
                  <a:lnTo>
                    <a:pt x="1437157" y="912186"/>
                  </a:lnTo>
                  <a:cubicBezTo>
                    <a:pt x="1417909" y="914071"/>
                    <a:pt x="1398991" y="913178"/>
                    <a:pt x="1380768" y="909805"/>
                  </a:cubicBezTo>
                  <a:lnTo>
                    <a:pt x="1366480" y="969071"/>
                  </a:lnTo>
                  <a:lnTo>
                    <a:pt x="1345413" y="964011"/>
                  </a:lnTo>
                  <a:lnTo>
                    <a:pt x="1359667" y="904744"/>
                  </a:lnTo>
                  <a:cubicBezTo>
                    <a:pt x="1342238" y="899519"/>
                    <a:pt x="1325702" y="891945"/>
                    <a:pt x="1310389" y="882420"/>
                  </a:cubicBezTo>
                  <a:lnTo>
                    <a:pt x="1244541" y="974065"/>
                  </a:lnTo>
                  <a:lnTo>
                    <a:pt x="1223440" y="958885"/>
                  </a:lnTo>
                  <a:lnTo>
                    <a:pt x="1289321" y="867240"/>
                  </a:lnTo>
                  <a:cubicBezTo>
                    <a:pt x="1274835" y="855333"/>
                    <a:pt x="1261871" y="841377"/>
                    <a:pt x="1251122" y="825733"/>
                  </a:cubicBezTo>
                  <a:lnTo>
                    <a:pt x="1199098" y="857516"/>
                  </a:lnTo>
                  <a:lnTo>
                    <a:pt x="1187821" y="839062"/>
                  </a:lnTo>
                  <a:lnTo>
                    <a:pt x="1239811" y="807245"/>
                  </a:lnTo>
                  <a:cubicBezTo>
                    <a:pt x="1231345" y="791602"/>
                    <a:pt x="1224895" y="774635"/>
                    <a:pt x="1220728" y="756611"/>
                  </a:cubicBezTo>
                  <a:lnTo>
                    <a:pt x="1172442" y="765375"/>
                  </a:lnTo>
                  <a:cubicBezTo>
                    <a:pt x="1172376" y="755850"/>
                    <a:pt x="1171946" y="746358"/>
                    <a:pt x="1171020" y="736833"/>
                  </a:cubicBezTo>
                  <a:cubicBezTo>
                    <a:pt x="1171086" y="737362"/>
                    <a:pt x="1171185" y="737891"/>
                    <a:pt x="1171218" y="738421"/>
                  </a:cubicBezTo>
                  <a:lnTo>
                    <a:pt x="1216528" y="730979"/>
                  </a:lnTo>
                  <a:cubicBezTo>
                    <a:pt x="1214643" y="711764"/>
                    <a:pt x="1215536" y="692813"/>
                    <a:pt x="1218909" y="674557"/>
                  </a:cubicBezTo>
                  <a:lnTo>
                    <a:pt x="1159676" y="660269"/>
                  </a:lnTo>
                  <a:lnTo>
                    <a:pt x="1164769" y="639235"/>
                  </a:lnTo>
                  <a:lnTo>
                    <a:pt x="1224002" y="653522"/>
                  </a:lnTo>
                  <a:cubicBezTo>
                    <a:pt x="1229228" y="636060"/>
                    <a:pt x="1236769" y="619490"/>
                    <a:pt x="1246327" y="604244"/>
                  </a:cubicBezTo>
                  <a:lnTo>
                    <a:pt x="1168241" y="547127"/>
                  </a:lnTo>
                  <a:cubicBezTo>
                    <a:pt x="1171913" y="539586"/>
                    <a:pt x="1175253" y="531880"/>
                    <a:pt x="1178329" y="524108"/>
                  </a:cubicBezTo>
                  <a:lnTo>
                    <a:pt x="1261474" y="583176"/>
                  </a:lnTo>
                  <a:cubicBezTo>
                    <a:pt x="1273413" y="568624"/>
                    <a:pt x="1287337" y="555759"/>
                    <a:pt x="1303014" y="544977"/>
                  </a:cubicBezTo>
                  <a:lnTo>
                    <a:pt x="1271197" y="492953"/>
                  </a:lnTo>
                  <a:lnTo>
                    <a:pt x="1289685" y="481609"/>
                  </a:lnTo>
                  <a:lnTo>
                    <a:pt x="1321501" y="533633"/>
                  </a:lnTo>
                  <a:cubicBezTo>
                    <a:pt x="1337112" y="525200"/>
                    <a:pt x="1354111" y="518717"/>
                    <a:pt x="1372103" y="514583"/>
                  </a:cubicBezTo>
                  <a:lnTo>
                    <a:pt x="1353913" y="403160"/>
                  </a:lnTo>
                  <a:lnTo>
                    <a:pt x="1379544" y="398960"/>
                  </a:lnTo>
                  <a:lnTo>
                    <a:pt x="1397734" y="510383"/>
                  </a:lnTo>
                  <a:cubicBezTo>
                    <a:pt x="1416950" y="508498"/>
                    <a:pt x="1435934" y="509391"/>
                    <a:pt x="1454124" y="512731"/>
                  </a:cubicBezTo>
                  <a:lnTo>
                    <a:pt x="1468411" y="453497"/>
                  </a:lnTo>
                  <a:lnTo>
                    <a:pt x="1489512" y="458558"/>
                  </a:lnTo>
                  <a:lnTo>
                    <a:pt x="1475224" y="517824"/>
                  </a:lnTo>
                  <a:cubicBezTo>
                    <a:pt x="1492654" y="523017"/>
                    <a:pt x="1509223" y="530590"/>
                    <a:pt x="1524503" y="540149"/>
                  </a:cubicBezTo>
                  <a:lnTo>
                    <a:pt x="1590417" y="448470"/>
                  </a:lnTo>
                  <a:lnTo>
                    <a:pt x="1611485" y="463585"/>
                  </a:lnTo>
                  <a:lnTo>
                    <a:pt x="1545570" y="555296"/>
                  </a:lnTo>
                  <a:cubicBezTo>
                    <a:pt x="1560056" y="567202"/>
                    <a:pt x="1573021" y="581192"/>
                    <a:pt x="1583803" y="596869"/>
                  </a:cubicBezTo>
                  <a:lnTo>
                    <a:pt x="1635793" y="565052"/>
                  </a:lnTo>
                  <a:lnTo>
                    <a:pt x="1647104" y="583507"/>
                  </a:lnTo>
                  <a:lnTo>
                    <a:pt x="1595114" y="615323"/>
                  </a:lnTo>
                  <a:cubicBezTo>
                    <a:pt x="1603580" y="630934"/>
                    <a:pt x="1610029" y="647900"/>
                    <a:pt x="1614164" y="665958"/>
                  </a:cubicBezTo>
                  <a:lnTo>
                    <a:pt x="1725553" y="647735"/>
                  </a:lnTo>
                  <a:lnTo>
                    <a:pt x="1729753" y="673366"/>
                  </a:lnTo>
                  <a:lnTo>
                    <a:pt x="1618364" y="691556"/>
                  </a:lnTo>
                  <a:cubicBezTo>
                    <a:pt x="1620282" y="710805"/>
                    <a:pt x="1619389" y="729789"/>
                    <a:pt x="1616016" y="747979"/>
                  </a:cubicBezTo>
                  <a:lnTo>
                    <a:pt x="1675216" y="762266"/>
                  </a:lnTo>
                  <a:lnTo>
                    <a:pt x="1670189" y="783334"/>
                  </a:lnTo>
                  <a:lnTo>
                    <a:pt x="1610889" y="769046"/>
                  </a:lnTo>
                  <a:cubicBezTo>
                    <a:pt x="1605664" y="786476"/>
                    <a:pt x="1598156" y="803045"/>
                    <a:pt x="1588565" y="818325"/>
                  </a:cubicBezTo>
                  <a:lnTo>
                    <a:pt x="1680276" y="884206"/>
                  </a:lnTo>
                  <a:lnTo>
                    <a:pt x="1665096" y="905307"/>
                  </a:lnTo>
                  <a:lnTo>
                    <a:pt x="1573451" y="839425"/>
                  </a:lnTo>
                  <a:cubicBezTo>
                    <a:pt x="1561545" y="853911"/>
                    <a:pt x="1547555" y="866810"/>
                    <a:pt x="1531878" y="877591"/>
                  </a:cubicBezTo>
                  <a:lnTo>
                    <a:pt x="1563694" y="929582"/>
                  </a:lnTo>
                  <a:lnTo>
                    <a:pt x="1545173" y="940893"/>
                  </a:lnTo>
                  <a:lnTo>
                    <a:pt x="1513390" y="888935"/>
                  </a:lnTo>
                  <a:cubicBezTo>
                    <a:pt x="1497747" y="897369"/>
                    <a:pt x="1480780" y="903851"/>
                    <a:pt x="1462789" y="907985"/>
                  </a:cubicBezTo>
                  <a:lnTo>
                    <a:pt x="1480979" y="1019408"/>
                  </a:lnTo>
                  <a:close/>
                  <a:moveTo>
                    <a:pt x="621248" y="1067232"/>
                  </a:moveTo>
                  <a:cubicBezTo>
                    <a:pt x="516242" y="1121603"/>
                    <a:pt x="387059" y="1080527"/>
                    <a:pt x="332687" y="975553"/>
                  </a:cubicBezTo>
                  <a:cubicBezTo>
                    <a:pt x="301070" y="914534"/>
                    <a:pt x="301731" y="845378"/>
                    <a:pt x="328421" y="787435"/>
                  </a:cubicBezTo>
                  <a:cubicBezTo>
                    <a:pt x="247161" y="791569"/>
                    <a:pt x="167124" y="748938"/>
                    <a:pt x="127337" y="671977"/>
                  </a:cubicBezTo>
                  <a:cubicBezTo>
                    <a:pt x="72933" y="567004"/>
                    <a:pt x="114009" y="437821"/>
                    <a:pt x="219016" y="383482"/>
                  </a:cubicBezTo>
                  <a:cubicBezTo>
                    <a:pt x="252221" y="366284"/>
                    <a:pt x="287873" y="358644"/>
                    <a:pt x="322732" y="359537"/>
                  </a:cubicBezTo>
                  <a:cubicBezTo>
                    <a:pt x="304443" y="268256"/>
                    <a:pt x="347537" y="172278"/>
                    <a:pt x="434287" y="127365"/>
                  </a:cubicBezTo>
                  <a:cubicBezTo>
                    <a:pt x="539327" y="72960"/>
                    <a:pt x="668477" y="114037"/>
                    <a:pt x="722848" y="219044"/>
                  </a:cubicBezTo>
                  <a:cubicBezTo>
                    <a:pt x="728405" y="229825"/>
                    <a:pt x="732936" y="240772"/>
                    <a:pt x="736574" y="251951"/>
                  </a:cubicBezTo>
                  <a:cubicBezTo>
                    <a:pt x="750564" y="238821"/>
                    <a:pt x="766571" y="227444"/>
                    <a:pt x="784397" y="218184"/>
                  </a:cubicBezTo>
                  <a:cubicBezTo>
                    <a:pt x="889404" y="163812"/>
                    <a:pt x="1018586" y="204855"/>
                    <a:pt x="1072991" y="309928"/>
                  </a:cubicBezTo>
                  <a:cubicBezTo>
                    <a:pt x="1126735" y="413744"/>
                    <a:pt x="1087114" y="541273"/>
                    <a:pt x="984654" y="596604"/>
                  </a:cubicBezTo>
                  <a:cubicBezTo>
                    <a:pt x="1009161" y="615290"/>
                    <a:pt x="1030096" y="639500"/>
                    <a:pt x="1045144" y="668670"/>
                  </a:cubicBezTo>
                  <a:cubicBezTo>
                    <a:pt x="1099549" y="773676"/>
                    <a:pt x="1058472" y="902859"/>
                    <a:pt x="953499" y="957231"/>
                  </a:cubicBezTo>
                  <a:cubicBezTo>
                    <a:pt x="878556" y="996026"/>
                    <a:pt x="791276" y="986203"/>
                    <a:pt x="727644" y="939239"/>
                  </a:cubicBezTo>
                  <a:cubicBezTo>
                    <a:pt x="711504" y="992586"/>
                    <a:pt x="674628" y="1039616"/>
                    <a:pt x="621248" y="1067232"/>
                  </a:cubicBezTo>
                  <a:close/>
                  <a:moveTo>
                    <a:pt x="1765406" y="961630"/>
                  </a:moveTo>
                  <a:cubicBezTo>
                    <a:pt x="1764116" y="928788"/>
                    <a:pt x="1755517" y="897997"/>
                    <a:pt x="1741130" y="870712"/>
                  </a:cubicBezTo>
                  <a:cubicBezTo>
                    <a:pt x="1857481" y="864098"/>
                    <a:pt x="1947472" y="765474"/>
                    <a:pt x="1942908" y="648595"/>
                  </a:cubicBezTo>
                  <a:cubicBezTo>
                    <a:pt x="1938344" y="530458"/>
                    <a:pt x="1838795" y="438416"/>
                    <a:pt x="1720658" y="443013"/>
                  </a:cubicBezTo>
                  <a:cubicBezTo>
                    <a:pt x="1700550" y="443840"/>
                    <a:pt x="1681235" y="447379"/>
                    <a:pt x="1662946" y="453233"/>
                  </a:cubicBezTo>
                  <a:cubicBezTo>
                    <a:pt x="1664501" y="441624"/>
                    <a:pt x="1665063" y="429751"/>
                    <a:pt x="1664567" y="417679"/>
                  </a:cubicBezTo>
                  <a:cubicBezTo>
                    <a:pt x="1659936" y="299510"/>
                    <a:pt x="1560420" y="207501"/>
                    <a:pt x="1442251" y="212131"/>
                  </a:cubicBezTo>
                  <a:cubicBezTo>
                    <a:pt x="1344652" y="215902"/>
                    <a:pt x="1264814" y="284528"/>
                    <a:pt x="1242689" y="374916"/>
                  </a:cubicBezTo>
                  <a:cubicBezTo>
                    <a:pt x="1232105" y="369625"/>
                    <a:pt x="1213022" y="362183"/>
                    <a:pt x="1196453" y="359107"/>
                  </a:cubicBezTo>
                  <a:cubicBezTo>
                    <a:pt x="1191260" y="326200"/>
                    <a:pt x="1180842" y="293557"/>
                    <a:pt x="1164736" y="262402"/>
                  </a:cubicBezTo>
                  <a:cubicBezTo>
                    <a:pt x="1090355" y="118700"/>
                    <a:pt x="921319" y="55796"/>
                    <a:pt x="773318" y="110333"/>
                  </a:cubicBezTo>
                  <a:cubicBezTo>
                    <a:pt x="679589" y="1291"/>
                    <a:pt x="519979" y="-33369"/>
                    <a:pt x="386795" y="35555"/>
                  </a:cubicBezTo>
                  <a:cubicBezTo>
                    <a:pt x="294025" y="83610"/>
                    <a:pt x="232972" y="172708"/>
                    <a:pt x="218520" y="271927"/>
                  </a:cubicBezTo>
                  <a:cubicBezTo>
                    <a:pt x="202413" y="277252"/>
                    <a:pt x="186703" y="283833"/>
                    <a:pt x="171523" y="291672"/>
                  </a:cubicBezTo>
                  <a:cubicBezTo>
                    <a:pt x="15915" y="372270"/>
                    <a:pt x="-45006" y="563895"/>
                    <a:pt x="35593" y="719503"/>
                  </a:cubicBezTo>
                  <a:cubicBezTo>
                    <a:pt x="72337" y="790610"/>
                    <a:pt x="133588" y="843526"/>
                    <a:pt x="205555" y="870646"/>
                  </a:cubicBezTo>
                  <a:cubicBezTo>
                    <a:pt x="204530" y="923001"/>
                    <a:pt x="216271" y="975553"/>
                    <a:pt x="240877" y="1023079"/>
                  </a:cubicBezTo>
                  <a:cubicBezTo>
                    <a:pt x="321476" y="1178687"/>
                    <a:pt x="513100" y="1239608"/>
                    <a:pt x="668708" y="1159042"/>
                  </a:cubicBezTo>
                  <a:cubicBezTo>
                    <a:pt x="709487" y="1137942"/>
                    <a:pt x="744544" y="1108672"/>
                    <a:pt x="772259" y="1073515"/>
                  </a:cubicBezTo>
                  <a:cubicBezTo>
                    <a:pt x="847633" y="1093789"/>
                    <a:pt x="929356" y="1086083"/>
                    <a:pt x="1000959" y="1049008"/>
                  </a:cubicBezTo>
                  <a:cubicBezTo>
                    <a:pt x="1007507" y="1045635"/>
                    <a:pt x="1013824" y="1041997"/>
                    <a:pt x="1019976" y="1038227"/>
                  </a:cubicBezTo>
                  <a:cubicBezTo>
                    <a:pt x="1029501" y="1052018"/>
                    <a:pt x="1040580" y="1067165"/>
                    <a:pt x="1046632" y="1073714"/>
                  </a:cubicBezTo>
                  <a:cubicBezTo>
                    <a:pt x="1087643" y="1118098"/>
                    <a:pt x="1147174" y="1144920"/>
                    <a:pt x="1212295" y="1142406"/>
                  </a:cubicBezTo>
                  <a:cubicBezTo>
                    <a:pt x="1272355" y="1140025"/>
                    <a:pt x="1325735" y="1113170"/>
                    <a:pt x="1363041" y="1071696"/>
                  </a:cubicBezTo>
                  <a:cubicBezTo>
                    <a:pt x="1400645" y="1141249"/>
                    <a:pt x="1475489" y="1187187"/>
                    <a:pt x="1559825" y="1183913"/>
                  </a:cubicBezTo>
                  <a:cubicBezTo>
                    <a:pt x="1677961" y="1179349"/>
                    <a:pt x="1770003" y="1079766"/>
                    <a:pt x="1765406" y="961630"/>
                  </a:cubicBezTo>
                </a:path>
              </a:pathLst>
            </a:custGeom>
            <a:solidFill>
              <a:srgbClr val="FAE38E"/>
            </a:solidFill>
            <a:ln w="8467" cap="flat">
              <a:noFill/>
              <a:prstDash val="solid"/>
              <a:miter/>
            </a:ln>
          </p:spPr>
          <p:txBody>
            <a:bodyPr rtlCol="0" anchor="ctr"/>
            <a:lstStyle/>
            <a:p>
              <a:endParaRPr lang="en-US"/>
            </a:p>
          </p:txBody>
        </p:sp>
        <p:sp>
          <p:nvSpPr>
            <p:cNvPr id="22" name="Graphic 135">
              <a:extLst>
                <a:ext uri="{FF2B5EF4-FFF2-40B4-BE49-F238E27FC236}">
                  <a16:creationId xmlns:a16="http://schemas.microsoft.com/office/drawing/2014/main" id="{B370A2DA-7BD9-4EAD-AD1A-F73218438395}"/>
                </a:ext>
              </a:extLst>
            </p:cNvPr>
            <p:cNvSpPr/>
            <p:nvPr/>
          </p:nvSpPr>
          <p:spPr>
            <a:xfrm>
              <a:off x="10997585" y="450772"/>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sp>
          <p:nvSpPr>
            <p:cNvPr id="20" name="Graphic 135">
              <a:extLst>
                <a:ext uri="{FF2B5EF4-FFF2-40B4-BE49-F238E27FC236}">
                  <a16:creationId xmlns:a16="http://schemas.microsoft.com/office/drawing/2014/main" id="{65D1A6DA-7500-44D2-8A06-C99F51357FEF}"/>
                </a:ext>
              </a:extLst>
            </p:cNvPr>
            <p:cNvSpPr/>
            <p:nvPr/>
          </p:nvSpPr>
          <p:spPr>
            <a:xfrm flipH="1">
              <a:off x="9493765" y="453911"/>
              <a:ext cx="1785748" cy="1096962"/>
            </a:xfrm>
            <a:custGeom>
              <a:avLst/>
              <a:gdLst>
                <a:gd name="connsiteX0" fmla="*/ 1347193 w 1785748"/>
                <a:gd name="connsiteY0" fmla="*/ 916590 h 1096962"/>
                <a:gd name="connsiteX1" fmla="*/ 1327647 w 1785748"/>
                <a:gd name="connsiteY1" fmla="*/ 814792 h 1096962"/>
                <a:gd name="connsiteX2" fmla="*/ 1275854 w 1785748"/>
                <a:gd name="connsiteY2" fmla="*/ 814031 h 1096962"/>
                <a:gd name="connsiteX3" fmla="*/ 1264213 w 1785748"/>
                <a:gd name="connsiteY3" fmla="*/ 868767 h 1096962"/>
                <a:gd name="connsiteX4" fmla="*/ 1244733 w 1785748"/>
                <a:gd name="connsiteY4" fmla="*/ 864632 h 1096962"/>
                <a:gd name="connsiteX5" fmla="*/ 1256375 w 1785748"/>
                <a:gd name="connsiteY5" fmla="*/ 809897 h 1096962"/>
                <a:gd name="connsiteX6" fmla="*/ 1210569 w 1785748"/>
                <a:gd name="connsiteY6" fmla="*/ 790648 h 1096962"/>
                <a:gd name="connsiteX7" fmla="*/ 1152393 w 1785748"/>
                <a:gd name="connsiteY7" fmla="*/ 876406 h 1096962"/>
                <a:gd name="connsiteX8" fmla="*/ 1132682 w 1785748"/>
                <a:gd name="connsiteY8" fmla="*/ 863012 h 1096962"/>
                <a:gd name="connsiteX9" fmla="*/ 1190857 w 1785748"/>
                <a:gd name="connsiteY9" fmla="*/ 777221 h 1096962"/>
                <a:gd name="connsiteX10" fmla="*/ 1154741 w 1785748"/>
                <a:gd name="connsiteY10" fmla="*/ 740080 h 1096962"/>
                <a:gd name="connsiteX11" fmla="*/ 1107778 w 1785748"/>
                <a:gd name="connsiteY11" fmla="*/ 770540 h 1096962"/>
                <a:gd name="connsiteX12" fmla="*/ 1096963 w 1785748"/>
                <a:gd name="connsiteY12" fmla="*/ 753871 h 1096962"/>
                <a:gd name="connsiteX13" fmla="*/ 1143927 w 1785748"/>
                <a:gd name="connsiteY13" fmla="*/ 723378 h 1096962"/>
                <a:gd name="connsiteX14" fmla="*/ 1125108 w 1785748"/>
                <a:gd name="connsiteY14" fmla="*/ 677374 h 1096962"/>
                <a:gd name="connsiteX15" fmla="*/ 1081022 w 1785748"/>
                <a:gd name="connsiteY15" fmla="*/ 686634 h 1096962"/>
                <a:gd name="connsiteX16" fmla="*/ 1079004 w 1785748"/>
                <a:gd name="connsiteY16" fmla="*/ 660506 h 1096962"/>
                <a:gd name="connsiteX17" fmla="*/ 1079236 w 1785748"/>
                <a:gd name="connsiteY17" fmla="*/ 661962 h 1096962"/>
                <a:gd name="connsiteX18" fmla="*/ 1120610 w 1785748"/>
                <a:gd name="connsiteY18" fmla="*/ 653958 h 1096962"/>
                <a:gd name="connsiteX19" fmla="*/ 1121437 w 1785748"/>
                <a:gd name="connsiteY19" fmla="*/ 602133 h 1096962"/>
                <a:gd name="connsiteX20" fmla="*/ 1066668 w 1785748"/>
                <a:gd name="connsiteY20" fmla="*/ 590524 h 1096962"/>
                <a:gd name="connsiteX21" fmla="*/ 1070835 w 1785748"/>
                <a:gd name="connsiteY21" fmla="*/ 571077 h 1096962"/>
                <a:gd name="connsiteX22" fmla="*/ 1125571 w 1785748"/>
                <a:gd name="connsiteY22" fmla="*/ 582686 h 1096962"/>
                <a:gd name="connsiteX23" fmla="*/ 1144820 w 1785748"/>
                <a:gd name="connsiteY23" fmla="*/ 536913 h 1096962"/>
                <a:gd name="connsiteX24" fmla="*/ 1071695 w 1785748"/>
                <a:gd name="connsiteY24" fmla="*/ 486444 h 1096962"/>
                <a:gd name="connsiteX25" fmla="*/ 1080394 w 1785748"/>
                <a:gd name="connsiteY25" fmla="*/ 465045 h 1096962"/>
                <a:gd name="connsiteX26" fmla="*/ 1158181 w 1785748"/>
                <a:gd name="connsiteY26" fmla="*/ 517201 h 1096962"/>
                <a:gd name="connsiteX27" fmla="*/ 1195355 w 1785748"/>
                <a:gd name="connsiteY27" fmla="*/ 481086 h 1096962"/>
                <a:gd name="connsiteX28" fmla="*/ 1164862 w 1785748"/>
                <a:gd name="connsiteY28" fmla="*/ 434155 h 1096962"/>
                <a:gd name="connsiteX29" fmla="*/ 1181564 w 1785748"/>
                <a:gd name="connsiteY29" fmla="*/ 423274 h 1096962"/>
                <a:gd name="connsiteX30" fmla="*/ 1212057 w 1785748"/>
                <a:gd name="connsiteY30" fmla="*/ 470205 h 1096962"/>
                <a:gd name="connsiteX31" fmla="*/ 1258028 w 1785748"/>
                <a:gd name="connsiteY31" fmla="*/ 451453 h 1096962"/>
                <a:gd name="connsiteX32" fmla="*/ 1238548 w 1785748"/>
                <a:gd name="connsiteY32" fmla="*/ 349654 h 1096962"/>
                <a:gd name="connsiteX33" fmla="*/ 1261964 w 1785748"/>
                <a:gd name="connsiteY33" fmla="*/ 345156 h 1096962"/>
                <a:gd name="connsiteX34" fmla="*/ 1281444 w 1785748"/>
                <a:gd name="connsiteY34" fmla="*/ 446988 h 1096962"/>
                <a:gd name="connsiteX35" fmla="*/ 1333269 w 1785748"/>
                <a:gd name="connsiteY35" fmla="*/ 447715 h 1096962"/>
                <a:gd name="connsiteX36" fmla="*/ 1344911 w 1785748"/>
                <a:gd name="connsiteY36" fmla="*/ 392980 h 1096962"/>
                <a:gd name="connsiteX37" fmla="*/ 1364391 w 1785748"/>
                <a:gd name="connsiteY37" fmla="*/ 397114 h 1096962"/>
                <a:gd name="connsiteX38" fmla="*/ 1352749 w 1785748"/>
                <a:gd name="connsiteY38" fmla="*/ 451849 h 1096962"/>
                <a:gd name="connsiteX39" fmla="*/ 1398555 w 1785748"/>
                <a:gd name="connsiteY39" fmla="*/ 471131 h 1096962"/>
                <a:gd name="connsiteX40" fmla="*/ 1456763 w 1785748"/>
                <a:gd name="connsiteY40" fmla="*/ 385340 h 1096962"/>
                <a:gd name="connsiteX41" fmla="*/ 1476475 w 1785748"/>
                <a:gd name="connsiteY41" fmla="*/ 398701 h 1096962"/>
                <a:gd name="connsiteX42" fmla="*/ 1418266 w 1785748"/>
                <a:gd name="connsiteY42" fmla="*/ 484525 h 1096962"/>
                <a:gd name="connsiteX43" fmla="*/ 1454382 w 1785748"/>
                <a:gd name="connsiteY43" fmla="*/ 521699 h 1096962"/>
                <a:gd name="connsiteX44" fmla="*/ 1501313 w 1785748"/>
                <a:gd name="connsiteY44" fmla="*/ 491206 h 1096962"/>
                <a:gd name="connsiteX45" fmla="*/ 1512160 w 1785748"/>
                <a:gd name="connsiteY45" fmla="*/ 507875 h 1096962"/>
                <a:gd name="connsiteX46" fmla="*/ 1465230 w 1785748"/>
                <a:gd name="connsiteY46" fmla="*/ 538368 h 1096962"/>
                <a:gd name="connsiteX47" fmla="*/ 1483982 w 1785748"/>
                <a:gd name="connsiteY47" fmla="*/ 584373 h 1096962"/>
                <a:gd name="connsiteX48" fmla="*/ 1585748 w 1785748"/>
                <a:gd name="connsiteY48" fmla="*/ 564860 h 1096962"/>
                <a:gd name="connsiteX49" fmla="*/ 1590246 w 1785748"/>
                <a:gd name="connsiteY49" fmla="*/ 588275 h 1096962"/>
                <a:gd name="connsiteX50" fmla="*/ 1488480 w 1785748"/>
                <a:gd name="connsiteY50" fmla="*/ 607755 h 1096962"/>
                <a:gd name="connsiteX51" fmla="*/ 1487753 w 1785748"/>
                <a:gd name="connsiteY51" fmla="*/ 659613 h 1096962"/>
                <a:gd name="connsiteX52" fmla="*/ 1542422 w 1785748"/>
                <a:gd name="connsiteY52" fmla="*/ 671255 h 1096962"/>
                <a:gd name="connsiteX53" fmla="*/ 1538354 w 1785748"/>
                <a:gd name="connsiteY53" fmla="*/ 690702 h 1096962"/>
                <a:gd name="connsiteX54" fmla="*/ 1483552 w 1785748"/>
                <a:gd name="connsiteY54" fmla="*/ 679060 h 1096962"/>
                <a:gd name="connsiteX55" fmla="*/ 1464271 w 1785748"/>
                <a:gd name="connsiteY55" fmla="*/ 724833 h 1096962"/>
                <a:gd name="connsiteX56" fmla="*/ 1550095 w 1785748"/>
                <a:gd name="connsiteY56" fmla="*/ 783042 h 1096962"/>
                <a:gd name="connsiteX57" fmla="*/ 1536701 w 1785748"/>
                <a:gd name="connsiteY57" fmla="*/ 802786 h 1096962"/>
                <a:gd name="connsiteX58" fmla="*/ 1450942 w 1785748"/>
                <a:gd name="connsiteY58" fmla="*/ 744611 h 1096962"/>
                <a:gd name="connsiteX59" fmla="*/ 1413735 w 1785748"/>
                <a:gd name="connsiteY59" fmla="*/ 780660 h 1096962"/>
                <a:gd name="connsiteX60" fmla="*/ 1444262 w 1785748"/>
                <a:gd name="connsiteY60" fmla="*/ 827624 h 1096962"/>
                <a:gd name="connsiteX61" fmla="*/ 1427527 w 1785748"/>
                <a:gd name="connsiteY61" fmla="*/ 838439 h 1096962"/>
                <a:gd name="connsiteX62" fmla="*/ 1397067 w 1785748"/>
                <a:gd name="connsiteY62" fmla="*/ 791541 h 1096962"/>
                <a:gd name="connsiteX63" fmla="*/ 1351095 w 1785748"/>
                <a:gd name="connsiteY63" fmla="*/ 810294 h 1096962"/>
                <a:gd name="connsiteX64" fmla="*/ 1370575 w 1785748"/>
                <a:gd name="connsiteY64" fmla="*/ 912092 h 1096962"/>
                <a:gd name="connsiteX65" fmla="*/ 582646 w 1785748"/>
                <a:gd name="connsiteY65" fmla="*/ 977444 h 1096962"/>
                <a:gd name="connsiteX66" fmla="*/ 315483 w 1785748"/>
                <a:gd name="connsiteY66" fmla="*/ 900517 h 1096962"/>
                <a:gd name="connsiteX67" fmla="*/ 306884 w 1785748"/>
                <a:gd name="connsiteY67" fmla="*/ 727975 h 1096962"/>
                <a:gd name="connsiteX68" fmla="*/ 119427 w 1785748"/>
                <a:gd name="connsiteY68" fmla="*/ 627037 h 1096962"/>
                <a:gd name="connsiteX69" fmla="*/ 196387 w 1785748"/>
                <a:gd name="connsiteY69" fmla="*/ 359940 h 1096962"/>
                <a:gd name="connsiteX70" fmla="*/ 290976 w 1785748"/>
                <a:gd name="connsiteY70" fmla="*/ 335367 h 1096962"/>
                <a:gd name="connsiteX71" fmla="*/ 387549 w 1785748"/>
                <a:gd name="connsiteY71" fmla="*/ 119467 h 1096962"/>
                <a:gd name="connsiteX72" fmla="*/ 654712 w 1785748"/>
                <a:gd name="connsiteY72" fmla="*/ 196427 h 1096962"/>
                <a:gd name="connsiteX73" fmla="*/ 668140 w 1785748"/>
                <a:gd name="connsiteY73" fmla="*/ 226259 h 1096962"/>
                <a:gd name="connsiteX74" fmla="*/ 711201 w 1785748"/>
                <a:gd name="connsiteY74" fmla="*/ 194079 h 1096962"/>
                <a:gd name="connsiteX75" fmla="*/ 978364 w 1785748"/>
                <a:gd name="connsiteY75" fmla="*/ 271073 h 1096962"/>
                <a:gd name="connsiteX76" fmla="*/ 904446 w 1785748"/>
                <a:gd name="connsiteY76" fmla="*/ 536450 h 1096962"/>
                <a:gd name="connsiteX77" fmla="*/ 961794 w 1785748"/>
                <a:gd name="connsiteY77" fmla="*/ 601074 h 1096962"/>
                <a:gd name="connsiteX78" fmla="*/ 884833 w 1785748"/>
                <a:gd name="connsiteY78" fmla="*/ 868204 h 1096962"/>
                <a:gd name="connsiteX79" fmla="*/ 677102 w 1785748"/>
                <a:gd name="connsiteY79" fmla="*/ 857356 h 1096962"/>
                <a:gd name="connsiteX80" fmla="*/ 582646 w 1785748"/>
                <a:gd name="connsiteY80" fmla="*/ 977444 h 1096962"/>
                <a:gd name="connsiteX81" fmla="*/ 1630165 w 1785748"/>
                <a:gd name="connsiteY81" fmla="*/ 851999 h 1096962"/>
                <a:gd name="connsiteX82" fmla="*/ 1605658 w 1785748"/>
                <a:gd name="connsiteY82" fmla="*/ 769118 h 1096962"/>
                <a:gd name="connsiteX83" fmla="*/ 1785310 w 1785748"/>
                <a:gd name="connsiteY83" fmla="*/ 560229 h 1096962"/>
                <a:gd name="connsiteX84" fmla="*/ 1576157 w 1785748"/>
                <a:gd name="connsiteY84" fmla="*/ 377072 h 1096962"/>
                <a:gd name="connsiteX85" fmla="*/ 1523471 w 1785748"/>
                <a:gd name="connsiteY85" fmla="*/ 387886 h 1096962"/>
                <a:gd name="connsiteX86" fmla="*/ 1524034 w 1785748"/>
                <a:gd name="connsiteY86" fmla="*/ 355210 h 1096962"/>
                <a:gd name="connsiteX87" fmla="*/ 1314880 w 1785748"/>
                <a:gd name="connsiteY87" fmla="*/ 172086 h 1096962"/>
                <a:gd name="connsiteX88" fmla="*/ 1135758 w 1785748"/>
                <a:gd name="connsiteY88" fmla="*/ 326503 h 1096962"/>
                <a:gd name="connsiteX89" fmla="*/ 1092928 w 1785748"/>
                <a:gd name="connsiteY89" fmla="*/ 313142 h 1096962"/>
                <a:gd name="connsiteX90" fmla="*/ 1061377 w 1785748"/>
                <a:gd name="connsiteY90" fmla="*/ 225168 h 1096962"/>
                <a:gd name="connsiteX91" fmla="*/ 698335 w 1785748"/>
                <a:gd name="connsiteY91" fmla="*/ 95356 h 1096962"/>
                <a:gd name="connsiteX92" fmla="*/ 341677 w 1785748"/>
                <a:gd name="connsiteY92" fmla="*/ 36387 h 1096962"/>
                <a:gd name="connsiteX93" fmla="*/ 193146 w 1785748"/>
                <a:gd name="connsiteY93" fmla="*/ 257546 h 1096962"/>
                <a:gd name="connsiteX94" fmla="*/ 150482 w 1785748"/>
                <a:gd name="connsiteY94" fmla="*/ 276861 h 1096962"/>
                <a:gd name="connsiteX95" fmla="*/ 36414 w 1785748"/>
                <a:gd name="connsiteY95" fmla="*/ 672942 h 1096962"/>
                <a:gd name="connsiteX96" fmla="*/ 196189 w 1785748"/>
                <a:gd name="connsiteY96" fmla="*/ 807416 h 1096962"/>
                <a:gd name="connsiteX97" fmla="*/ 232437 w 1785748"/>
                <a:gd name="connsiteY97" fmla="*/ 946455 h 1096962"/>
                <a:gd name="connsiteX98" fmla="*/ 628518 w 1785748"/>
                <a:gd name="connsiteY98" fmla="*/ 1060556 h 1096962"/>
                <a:gd name="connsiteX99" fmla="*/ 721420 w 1785748"/>
                <a:gd name="connsiteY99" fmla="*/ 979462 h 1096962"/>
                <a:gd name="connsiteX100" fmla="*/ 930705 w 1785748"/>
                <a:gd name="connsiteY100" fmla="*/ 951250 h 1096962"/>
                <a:gd name="connsiteX101" fmla="*/ 947903 w 1785748"/>
                <a:gd name="connsiteY101" fmla="*/ 940899 h 1096962"/>
                <a:gd name="connsiteX102" fmla="*/ 973237 w 1785748"/>
                <a:gd name="connsiteY102" fmla="*/ 972781 h 1096962"/>
                <a:gd name="connsiteX103" fmla="*/ 1127026 w 1785748"/>
                <a:gd name="connsiteY103" fmla="*/ 1031717 h 1096962"/>
                <a:gd name="connsiteX104" fmla="*/ 1263617 w 1785748"/>
                <a:gd name="connsiteY104" fmla="*/ 963057 h 1096962"/>
                <a:gd name="connsiteX105" fmla="*/ 1447040 w 1785748"/>
                <a:gd name="connsiteY105" fmla="*/ 1061119 h 1096962"/>
                <a:gd name="connsiteX106" fmla="*/ 1630165 w 1785748"/>
                <a:gd name="connsiteY106" fmla="*/ 851999 h 109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785748" h="1096962">
                  <a:moveTo>
                    <a:pt x="1347193" y="916590"/>
                  </a:moveTo>
                  <a:lnTo>
                    <a:pt x="1327647" y="814792"/>
                  </a:lnTo>
                  <a:cubicBezTo>
                    <a:pt x="1310052" y="817007"/>
                    <a:pt x="1292655" y="816644"/>
                    <a:pt x="1275854" y="814031"/>
                  </a:cubicBezTo>
                  <a:lnTo>
                    <a:pt x="1264213" y="868767"/>
                  </a:lnTo>
                  <a:lnTo>
                    <a:pt x="1244733" y="864632"/>
                  </a:lnTo>
                  <a:lnTo>
                    <a:pt x="1256375" y="809897"/>
                  </a:lnTo>
                  <a:cubicBezTo>
                    <a:pt x="1240202" y="805531"/>
                    <a:pt x="1224856" y="799016"/>
                    <a:pt x="1210569" y="790648"/>
                  </a:cubicBezTo>
                  <a:lnTo>
                    <a:pt x="1152393" y="876406"/>
                  </a:lnTo>
                  <a:lnTo>
                    <a:pt x="1132682" y="863012"/>
                  </a:lnTo>
                  <a:lnTo>
                    <a:pt x="1190857" y="777221"/>
                  </a:lnTo>
                  <a:cubicBezTo>
                    <a:pt x="1177264" y="766671"/>
                    <a:pt x="1165027" y="754169"/>
                    <a:pt x="1154741" y="740080"/>
                  </a:cubicBezTo>
                  <a:lnTo>
                    <a:pt x="1107778" y="770540"/>
                  </a:lnTo>
                  <a:lnTo>
                    <a:pt x="1096963" y="753871"/>
                  </a:lnTo>
                  <a:lnTo>
                    <a:pt x="1143927" y="723378"/>
                  </a:lnTo>
                  <a:cubicBezTo>
                    <a:pt x="1135725" y="709256"/>
                    <a:pt x="1129408" y="693844"/>
                    <a:pt x="1125108" y="677374"/>
                  </a:cubicBezTo>
                  <a:lnTo>
                    <a:pt x="1081022" y="686634"/>
                  </a:lnTo>
                  <a:cubicBezTo>
                    <a:pt x="1080724" y="677903"/>
                    <a:pt x="1080096" y="669205"/>
                    <a:pt x="1079004" y="660506"/>
                  </a:cubicBezTo>
                  <a:cubicBezTo>
                    <a:pt x="1079071" y="660969"/>
                    <a:pt x="1079203" y="661432"/>
                    <a:pt x="1079236" y="661962"/>
                  </a:cubicBezTo>
                  <a:lnTo>
                    <a:pt x="1120610" y="653958"/>
                  </a:lnTo>
                  <a:cubicBezTo>
                    <a:pt x="1118394" y="636396"/>
                    <a:pt x="1118758" y="618967"/>
                    <a:pt x="1121437" y="602133"/>
                  </a:cubicBezTo>
                  <a:lnTo>
                    <a:pt x="1066668" y="590524"/>
                  </a:lnTo>
                  <a:lnTo>
                    <a:pt x="1070835" y="571077"/>
                  </a:lnTo>
                  <a:lnTo>
                    <a:pt x="1125571" y="582686"/>
                  </a:lnTo>
                  <a:cubicBezTo>
                    <a:pt x="1129937" y="566546"/>
                    <a:pt x="1136452" y="551134"/>
                    <a:pt x="1144820" y="536913"/>
                  </a:cubicBezTo>
                  <a:lnTo>
                    <a:pt x="1071695" y="486444"/>
                  </a:lnTo>
                  <a:cubicBezTo>
                    <a:pt x="1074903" y="479399"/>
                    <a:pt x="1077781" y="472255"/>
                    <a:pt x="1080394" y="465045"/>
                  </a:cubicBezTo>
                  <a:lnTo>
                    <a:pt x="1158181" y="517201"/>
                  </a:lnTo>
                  <a:cubicBezTo>
                    <a:pt x="1168764" y="503542"/>
                    <a:pt x="1181266" y="491372"/>
                    <a:pt x="1195355" y="481086"/>
                  </a:cubicBezTo>
                  <a:lnTo>
                    <a:pt x="1164862" y="434155"/>
                  </a:lnTo>
                  <a:lnTo>
                    <a:pt x="1181564" y="423274"/>
                  </a:lnTo>
                  <a:lnTo>
                    <a:pt x="1212057" y="470205"/>
                  </a:lnTo>
                  <a:cubicBezTo>
                    <a:pt x="1226146" y="462069"/>
                    <a:pt x="1241624" y="455719"/>
                    <a:pt x="1258028" y="451453"/>
                  </a:cubicBezTo>
                  <a:lnTo>
                    <a:pt x="1238548" y="349654"/>
                  </a:lnTo>
                  <a:lnTo>
                    <a:pt x="1261964" y="345156"/>
                  </a:lnTo>
                  <a:lnTo>
                    <a:pt x="1281444" y="446988"/>
                  </a:lnTo>
                  <a:cubicBezTo>
                    <a:pt x="1299039" y="444772"/>
                    <a:pt x="1316501" y="445103"/>
                    <a:pt x="1333269" y="447715"/>
                  </a:cubicBezTo>
                  <a:lnTo>
                    <a:pt x="1344911" y="392980"/>
                  </a:lnTo>
                  <a:lnTo>
                    <a:pt x="1364391" y="397114"/>
                  </a:lnTo>
                  <a:lnTo>
                    <a:pt x="1352749" y="451849"/>
                  </a:lnTo>
                  <a:cubicBezTo>
                    <a:pt x="1368889" y="456215"/>
                    <a:pt x="1384267" y="462730"/>
                    <a:pt x="1398555" y="471131"/>
                  </a:cubicBezTo>
                  <a:lnTo>
                    <a:pt x="1456763" y="385340"/>
                  </a:lnTo>
                  <a:lnTo>
                    <a:pt x="1476475" y="398701"/>
                  </a:lnTo>
                  <a:lnTo>
                    <a:pt x="1418266" y="484525"/>
                  </a:lnTo>
                  <a:cubicBezTo>
                    <a:pt x="1431859" y="495076"/>
                    <a:pt x="1444096" y="507577"/>
                    <a:pt x="1454382" y="521699"/>
                  </a:cubicBezTo>
                  <a:lnTo>
                    <a:pt x="1501313" y="491206"/>
                  </a:lnTo>
                  <a:lnTo>
                    <a:pt x="1512160" y="507875"/>
                  </a:lnTo>
                  <a:lnTo>
                    <a:pt x="1465230" y="538368"/>
                  </a:lnTo>
                  <a:cubicBezTo>
                    <a:pt x="1473366" y="552490"/>
                    <a:pt x="1479749" y="567902"/>
                    <a:pt x="1483982" y="584373"/>
                  </a:cubicBezTo>
                  <a:lnTo>
                    <a:pt x="1585748" y="564860"/>
                  </a:lnTo>
                  <a:lnTo>
                    <a:pt x="1590246" y="588275"/>
                  </a:lnTo>
                  <a:lnTo>
                    <a:pt x="1488480" y="607755"/>
                  </a:lnTo>
                  <a:cubicBezTo>
                    <a:pt x="1490696" y="625383"/>
                    <a:pt x="1490365" y="642812"/>
                    <a:pt x="1487753" y="659613"/>
                  </a:cubicBezTo>
                  <a:lnTo>
                    <a:pt x="1542422" y="671255"/>
                  </a:lnTo>
                  <a:lnTo>
                    <a:pt x="1538354" y="690702"/>
                  </a:lnTo>
                  <a:lnTo>
                    <a:pt x="1483552" y="679060"/>
                  </a:lnTo>
                  <a:cubicBezTo>
                    <a:pt x="1479187" y="695200"/>
                    <a:pt x="1472738" y="710612"/>
                    <a:pt x="1464271" y="724833"/>
                  </a:cubicBezTo>
                  <a:lnTo>
                    <a:pt x="1550095" y="783042"/>
                  </a:lnTo>
                  <a:lnTo>
                    <a:pt x="1536701" y="802786"/>
                  </a:lnTo>
                  <a:lnTo>
                    <a:pt x="1450942" y="744611"/>
                  </a:lnTo>
                  <a:cubicBezTo>
                    <a:pt x="1440392" y="758204"/>
                    <a:pt x="1427858" y="770375"/>
                    <a:pt x="1413735" y="780660"/>
                  </a:cubicBezTo>
                  <a:lnTo>
                    <a:pt x="1444262" y="827624"/>
                  </a:lnTo>
                  <a:lnTo>
                    <a:pt x="1427527" y="838439"/>
                  </a:lnTo>
                  <a:lnTo>
                    <a:pt x="1397067" y="791541"/>
                  </a:lnTo>
                  <a:cubicBezTo>
                    <a:pt x="1382911" y="799677"/>
                    <a:pt x="1367500" y="806060"/>
                    <a:pt x="1351095" y="810294"/>
                  </a:cubicBezTo>
                  <a:lnTo>
                    <a:pt x="1370575" y="912092"/>
                  </a:lnTo>
                  <a:close/>
                  <a:moveTo>
                    <a:pt x="582646" y="977444"/>
                  </a:moveTo>
                  <a:cubicBezTo>
                    <a:pt x="487628" y="1029997"/>
                    <a:pt x="368003" y="995535"/>
                    <a:pt x="315483" y="900517"/>
                  </a:cubicBezTo>
                  <a:cubicBezTo>
                    <a:pt x="284957" y="845285"/>
                    <a:pt x="283832" y="781818"/>
                    <a:pt x="306884" y="727975"/>
                  </a:cubicBezTo>
                  <a:cubicBezTo>
                    <a:pt x="232404" y="733796"/>
                    <a:pt x="157891" y="696655"/>
                    <a:pt x="119427" y="627037"/>
                  </a:cubicBezTo>
                  <a:cubicBezTo>
                    <a:pt x="66874" y="532018"/>
                    <a:pt x="101336" y="412426"/>
                    <a:pt x="196387" y="359940"/>
                  </a:cubicBezTo>
                  <a:cubicBezTo>
                    <a:pt x="226418" y="343304"/>
                    <a:pt x="258961" y="335400"/>
                    <a:pt x="290976" y="335367"/>
                  </a:cubicBezTo>
                  <a:cubicBezTo>
                    <a:pt x="271926" y="252056"/>
                    <a:pt x="309067" y="162858"/>
                    <a:pt x="387549" y="119467"/>
                  </a:cubicBezTo>
                  <a:cubicBezTo>
                    <a:pt x="482634" y="66914"/>
                    <a:pt x="602192" y="101409"/>
                    <a:pt x="654712" y="196427"/>
                  </a:cubicBezTo>
                  <a:cubicBezTo>
                    <a:pt x="660070" y="206151"/>
                    <a:pt x="664502" y="216106"/>
                    <a:pt x="668140" y="226259"/>
                  </a:cubicBezTo>
                  <a:cubicBezTo>
                    <a:pt x="680641" y="213890"/>
                    <a:pt x="695061" y="203042"/>
                    <a:pt x="711201" y="194079"/>
                  </a:cubicBezTo>
                  <a:cubicBezTo>
                    <a:pt x="806219" y="141559"/>
                    <a:pt x="925811" y="176021"/>
                    <a:pt x="978364" y="271073"/>
                  </a:cubicBezTo>
                  <a:cubicBezTo>
                    <a:pt x="1030288" y="365033"/>
                    <a:pt x="997116" y="483103"/>
                    <a:pt x="904446" y="536450"/>
                  </a:cubicBezTo>
                  <a:cubicBezTo>
                    <a:pt x="927431" y="552953"/>
                    <a:pt x="947209" y="574649"/>
                    <a:pt x="961794" y="601074"/>
                  </a:cubicBezTo>
                  <a:cubicBezTo>
                    <a:pt x="1014314" y="696093"/>
                    <a:pt x="979852" y="815685"/>
                    <a:pt x="884833" y="868204"/>
                  </a:cubicBezTo>
                  <a:cubicBezTo>
                    <a:pt x="817034" y="905676"/>
                    <a:pt x="736667" y="898863"/>
                    <a:pt x="677102" y="857356"/>
                  </a:cubicBezTo>
                  <a:cubicBezTo>
                    <a:pt x="663642" y="906701"/>
                    <a:pt x="630966" y="950787"/>
                    <a:pt x="582646" y="977444"/>
                  </a:cubicBezTo>
                  <a:close/>
                  <a:moveTo>
                    <a:pt x="1630165" y="851999"/>
                  </a:moveTo>
                  <a:cubicBezTo>
                    <a:pt x="1628180" y="821869"/>
                    <a:pt x="1619515" y="793790"/>
                    <a:pt x="1605658" y="769118"/>
                  </a:cubicBezTo>
                  <a:cubicBezTo>
                    <a:pt x="1712252" y="760155"/>
                    <a:pt x="1792420" y="667386"/>
                    <a:pt x="1785310" y="560229"/>
                  </a:cubicBezTo>
                  <a:cubicBezTo>
                    <a:pt x="1778166" y="451916"/>
                    <a:pt x="1684470" y="369895"/>
                    <a:pt x="1576157" y="377072"/>
                  </a:cubicBezTo>
                  <a:cubicBezTo>
                    <a:pt x="1557735" y="378328"/>
                    <a:pt x="1540107" y="382066"/>
                    <a:pt x="1523471" y="387886"/>
                  </a:cubicBezTo>
                  <a:cubicBezTo>
                    <a:pt x="1524596" y="377204"/>
                    <a:pt x="1524794" y="366290"/>
                    <a:pt x="1524034" y="355210"/>
                  </a:cubicBezTo>
                  <a:cubicBezTo>
                    <a:pt x="1516857" y="246863"/>
                    <a:pt x="1423227" y="164909"/>
                    <a:pt x="1314880" y="172086"/>
                  </a:cubicBezTo>
                  <a:cubicBezTo>
                    <a:pt x="1225352" y="178006"/>
                    <a:pt x="1153815" y="242994"/>
                    <a:pt x="1135758" y="326503"/>
                  </a:cubicBezTo>
                  <a:cubicBezTo>
                    <a:pt x="1125902" y="321906"/>
                    <a:pt x="1108208" y="315556"/>
                    <a:pt x="1092928" y="313142"/>
                  </a:cubicBezTo>
                  <a:cubicBezTo>
                    <a:pt x="1087339" y="283078"/>
                    <a:pt x="1076954" y="253346"/>
                    <a:pt x="1061377" y="225168"/>
                  </a:cubicBezTo>
                  <a:cubicBezTo>
                    <a:pt x="989542" y="95125"/>
                    <a:pt x="832810" y="41613"/>
                    <a:pt x="698335" y="95356"/>
                  </a:cubicBezTo>
                  <a:cubicBezTo>
                    <a:pt x="609567" y="-2374"/>
                    <a:pt x="462228" y="-30221"/>
                    <a:pt x="341677" y="36387"/>
                  </a:cubicBezTo>
                  <a:cubicBezTo>
                    <a:pt x="257738" y="82789"/>
                    <a:pt x="203895" y="166132"/>
                    <a:pt x="193146" y="257546"/>
                  </a:cubicBezTo>
                  <a:cubicBezTo>
                    <a:pt x="178495" y="262838"/>
                    <a:pt x="164241" y="269254"/>
                    <a:pt x="150482" y="276861"/>
                  </a:cubicBezTo>
                  <a:cubicBezTo>
                    <a:pt x="9658" y="354714"/>
                    <a:pt x="-41440" y="532117"/>
                    <a:pt x="36414" y="672942"/>
                  </a:cubicBezTo>
                  <a:cubicBezTo>
                    <a:pt x="71901" y="737269"/>
                    <a:pt x="129448" y="784331"/>
                    <a:pt x="196189" y="807416"/>
                  </a:cubicBezTo>
                  <a:cubicBezTo>
                    <a:pt x="196553" y="855504"/>
                    <a:pt x="208658" y="903427"/>
                    <a:pt x="232437" y="946455"/>
                  </a:cubicBezTo>
                  <a:cubicBezTo>
                    <a:pt x="310291" y="1087279"/>
                    <a:pt x="487694" y="1138410"/>
                    <a:pt x="628518" y="1060556"/>
                  </a:cubicBezTo>
                  <a:cubicBezTo>
                    <a:pt x="665395" y="1040184"/>
                    <a:pt x="696847" y="1012435"/>
                    <a:pt x="721420" y="979462"/>
                  </a:cubicBezTo>
                  <a:cubicBezTo>
                    <a:pt x="791105" y="996197"/>
                    <a:pt x="865916" y="987101"/>
                    <a:pt x="930705" y="951250"/>
                  </a:cubicBezTo>
                  <a:cubicBezTo>
                    <a:pt x="936659" y="948009"/>
                    <a:pt x="942347" y="944504"/>
                    <a:pt x="947903" y="940899"/>
                  </a:cubicBezTo>
                  <a:cubicBezTo>
                    <a:pt x="956965" y="953301"/>
                    <a:pt x="967549" y="966960"/>
                    <a:pt x="973237" y="972781"/>
                  </a:cubicBezTo>
                  <a:cubicBezTo>
                    <a:pt x="1011999" y="1012535"/>
                    <a:pt x="1067297" y="1035653"/>
                    <a:pt x="1127026" y="1031717"/>
                  </a:cubicBezTo>
                  <a:cubicBezTo>
                    <a:pt x="1182093" y="1028046"/>
                    <a:pt x="1230412" y="1002017"/>
                    <a:pt x="1263617" y="963057"/>
                  </a:cubicBezTo>
                  <a:cubicBezTo>
                    <a:pt x="1299865" y="1025962"/>
                    <a:pt x="1369715" y="1066245"/>
                    <a:pt x="1447040" y="1061119"/>
                  </a:cubicBezTo>
                  <a:cubicBezTo>
                    <a:pt x="1555354" y="1053975"/>
                    <a:pt x="1637375" y="960279"/>
                    <a:pt x="1630165" y="851999"/>
                  </a:cubicBezTo>
                </a:path>
              </a:pathLst>
            </a:custGeom>
            <a:solidFill>
              <a:srgbClr val="FAE38E"/>
            </a:solidFill>
            <a:ln w="8467" cap="flat">
              <a:noFill/>
              <a:prstDash val="solid"/>
              <a:miter/>
            </a:ln>
          </p:spPr>
          <p:txBody>
            <a:bodyPr rtlCol="0" anchor="ctr"/>
            <a:lstStyle/>
            <a:p>
              <a:endParaRPr lang="en-US"/>
            </a:p>
          </p:txBody>
        </p:sp>
        <p:sp>
          <p:nvSpPr>
            <p:cNvPr id="34" name="Graphic 135">
              <a:extLst>
                <a:ext uri="{FF2B5EF4-FFF2-40B4-BE49-F238E27FC236}">
                  <a16:creationId xmlns:a16="http://schemas.microsoft.com/office/drawing/2014/main" id="{FA9EEB03-82FF-4A6A-B6E8-7AE90853C587}"/>
                </a:ext>
              </a:extLst>
            </p:cNvPr>
            <p:cNvSpPr/>
            <p:nvPr/>
          </p:nvSpPr>
          <p:spPr>
            <a:xfrm>
              <a:off x="10488736" y="728223"/>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grpSp>
      <p:grpSp>
        <p:nvGrpSpPr>
          <p:cNvPr id="35" name="!!quat 2">
            <a:extLst>
              <a:ext uri="{FF2B5EF4-FFF2-40B4-BE49-F238E27FC236}">
                <a16:creationId xmlns:a16="http://schemas.microsoft.com/office/drawing/2014/main" id="{E62C7CB3-7C11-403E-8B43-972A844A454B}"/>
              </a:ext>
            </a:extLst>
          </p:cNvPr>
          <p:cNvGrpSpPr/>
          <p:nvPr/>
        </p:nvGrpSpPr>
        <p:grpSpPr>
          <a:xfrm rot="18004615">
            <a:off x="9897162" y="5553100"/>
            <a:ext cx="3440215" cy="1963526"/>
            <a:chOff x="6364703" y="-1759645"/>
            <a:chExt cx="9208828" cy="5169866"/>
          </a:xfrm>
        </p:grpSpPr>
        <p:pic>
          <p:nvPicPr>
            <p:cNvPr id="36" name="Graphic 135">
              <a:extLst>
                <a:ext uri="{FF2B5EF4-FFF2-40B4-BE49-F238E27FC236}">
                  <a16:creationId xmlns:a16="http://schemas.microsoft.com/office/drawing/2014/main" id="{8D91E30E-1614-4CCA-8A78-5B5FA1DB0215}"/>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6364703" y="-1759645"/>
              <a:ext cx="9208828" cy="5169866"/>
            </a:xfrm>
            <a:custGeom>
              <a:avLst/>
              <a:gdLst>
                <a:gd name="connsiteX0" fmla="*/ -2280 w 9772650"/>
                <a:gd name="connsiteY0" fmla="*/ -1279 h 5486398"/>
                <a:gd name="connsiteX1" fmla="*/ 9770370 w 9772650"/>
                <a:gd name="connsiteY1" fmla="*/ -1279 h 5486398"/>
                <a:gd name="connsiteX2" fmla="*/ 9770370 w 9772650"/>
                <a:gd name="connsiteY2" fmla="*/ 5485120 h 5486398"/>
                <a:gd name="connsiteX3" fmla="*/ -2280 w 9772650"/>
                <a:gd name="connsiteY3" fmla="*/ 5485120 h 5486398"/>
              </a:gdLst>
              <a:ahLst/>
              <a:cxnLst>
                <a:cxn ang="0">
                  <a:pos x="connsiteX0" y="connsiteY0"/>
                </a:cxn>
                <a:cxn ang="0">
                  <a:pos x="connsiteX1" y="connsiteY1"/>
                </a:cxn>
                <a:cxn ang="0">
                  <a:pos x="connsiteX2" y="connsiteY2"/>
                </a:cxn>
                <a:cxn ang="0">
                  <a:pos x="connsiteX3" y="connsiteY3"/>
                </a:cxn>
              </a:cxnLst>
              <a:rect l="l" t="t" r="r" b="b"/>
              <a:pathLst>
                <a:path w="9772650" h="5486398">
                  <a:moveTo>
                    <a:pt x="-2280" y="-1279"/>
                  </a:moveTo>
                  <a:lnTo>
                    <a:pt x="9770370" y="-1279"/>
                  </a:lnTo>
                  <a:lnTo>
                    <a:pt x="9770370" y="5485120"/>
                  </a:lnTo>
                  <a:lnTo>
                    <a:pt x="-2280" y="5485120"/>
                  </a:lnTo>
                  <a:close/>
                </a:path>
              </a:pathLst>
            </a:custGeom>
          </p:spPr>
        </p:pic>
        <p:sp>
          <p:nvSpPr>
            <p:cNvPr id="37" name="Graphic 135">
              <a:extLst>
                <a:ext uri="{FF2B5EF4-FFF2-40B4-BE49-F238E27FC236}">
                  <a16:creationId xmlns:a16="http://schemas.microsoft.com/office/drawing/2014/main" id="{75413456-3731-4F63-B361-B70215DF34E0}"/>
                </a:ext>
              </a:extLst>
            </p:cNvPr>
            <p:cNvSpPr/>
            <p:nvPr/>
          </p:nvSpPr>
          <p:spPr>
            <a:xfrm rot="2501088">
              <a:off x="14061292" y="45540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8" name="Graphic 135">
              <a:extLst>
                <a:ext uri="{FF2B5EF4-FFF2-40B4-BE49-F238E27FC236}">
                  <a16:creationId xmlns:a16="http://schemas.microsoft.com/office/drawing/2014/main" id="{D6379546-4EC0-4B02-B4AF-710DCCF40AC1}"/>
                </a:ext>
              </a:extLst>
            </p:cNvPr>
            <p:cNvSpPr/>
            <p:nvPr/>
          </p:nvSpPr>
          <p:spPr>
            <a:xfrm rot="1886683">
              <a:off x="12091282" y="-1267188"/>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9" name="Graphic 135">
              <a:extLst>
                <a:ext uri="{FF2B5EF4-FFF2-40B4-BE49-F238E27FC236}">
                  <a16:creationId xmlns:a16="http://schemas.microsoft.com/office/drawing/2014/main" id="{446ED7D1-DA53-4D82-824F-F2994A51A2CE}"/>
                </a:ext>
              </a:extLst>
            </p:cNvPr>
            <p:cNvSpPr/>
            <p:nvPr/>
          </p:nvSpPr>
          <p:spPr>
            <a:xfrm rot="2308287">
              <a:off x="13159045" y="-479889"/>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0" name="Graphic 135">
              <a:extLst>
                <a:ext uri="{FF2B5EF4-FFF2-40B4-BE49-F238E27FC236}">
                  <a16:creationId xmlns:a16="http://schemas.microsoft.com/office/drawing/2014/main" id="{2EEB26ED-FAE7-4A10-BD7C-B2D6B46D3479}"/>
                </a:ext>
              </a:extLst>
            </p:cNvPr>
            <p:cNvSpPr/>
            <p:nvPr/>
          </p:nvSpPr>
          <p:spPr>
            <a:xfrm>
              <a:off x="10900283" y="-161137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1" name="Graphic 135">
              <a:extLst>
                <a:ext uri="{FF2B5EF4-FFF2-40B4-BE49-F238E27FC236}">
                  <a16:creationId xmlns:a16="http://schemas.microsoft.com/office/drawing/2014/main" id="{3FDC43CE-0039-4F1C-812E-510B7869310B}"/>
                </a:ext>
              </a:extLst>
            </p:cNvPr>
            <p:cNvSpPr/>
            <p:nvPr/>
          </p:nvSpPr>
          <p:spPr>
            <a:xfrm rot="20917422">
              <a:off x="9571845" y="-150295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2" name="Graphic 135">
              <a:extLst>
                <a:ext uri="{FF2B5EF4-FFF2-40B4-BE49-F238E27FC236}">
                  <a16:creationId xmlns:a16="http://schemas.microsoft.com/office/drawing/2014/main" id="{33CFF353-6E93-4C9C-B166-88A379D0B6FF}"/>
                </a:ext>
              </a:extLst>
            </p:cNvPr>
            <p:cNvSpPr/>
            <p:nvPr/>
          </p:nvSpPr>
          <p:spPr>
            <a:xfrm rot="20138695">
              <a:off x="8445892" y="-91186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3" name="Graphic 135">
              <a:extLst>
                <a:ext uri="{FF2B5EF4-FFF2-40B4-BE49-F238E27FC236}">
                  <a16:creationId xmlns:a16="http://schemas.microsoft.com/office/drawing/2014/main" id="{0E2E71F7-54C3-4E0C-AB17-52D0371B9730}"/>
                </a:ext>
              </a:extLst>
            </p:cNvPr>
            <p:cNvSpPr/>
            <p:nvPr/>
          </p:nvSpPr>
          <p:spPr>
            <a:xfrm rot="18868577">
              <a:off x="7442034" y="-20698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4" name="Graphic 135">
              <a:extLst>
                <a:ext uri="{FF2B5EF4-FFF2-40B4-BE49-F238E27FC236}">
                  <a16:creationId xmlns:a16="http://schemas.microsoft.com/office/drawing/2014/main" id="{9C9BCDC9-F78C-4937-80F0-09D80B822F99}"/>
                </a:ext>
              </a:extLst>
            </p:cNvPr>
            <p:cNvSpPr/>
            <p:nvPr/>
          </p:nvSpPr>
          <p:spPr>
            <a:xfrm rot="18868577">
              <a:off x="6841485" y="760973"/>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5" name="Graphic 135">
              <a:extLst>
                <a:ext uri="{FF2B5EF4-FFF2-40B4-BE49-F238E27FC236}">
                  <a16:creationId xmlns:a16="http://schemas.microsoft.com/office/drawing/2014/main" id="{82DA65AF-3DFA-433F-B07D-FE03B4BCBE69}"/>
                </a:ext>
              </a:extLst>
            </p:cNvPr>
            <p:cNvSpPr/>
            <p:nvPr/>
          </p:nvSpPr>
          <p:spPr>
            <a:xfrm>
              <a:off x="10595394" y="110541"/>
              <a:ext cx="1943074" cy="1194613"/>
            </a:xfrm>
            <a:custGeom>
              <a:avLst/>
              <a:gdLst>
                <a:gd name="connsiteX0" fmla="*/ 1455414 w 1943074"/>
                <a:gd name="connsiteY0" fmla="*/ 1023575 h 1194613"/>
                <a:gd name="connsiteX1" fmla="*/ 1437157 w 1943074"/>
                <a:gd name="connsiteY1" fmla="*/ 912186 h 1194613"/>
                <a:gd name="connsiteX2" fmla="*/ 1380768 w 1943074"/>
                <a:gd name="connsiteY2" fmla="*/ 909805 h 1194613"/>
                <a:gd name="connsiteX3" fmla="*/ 1366480 w 1943074"/>
                <a:gd name="connsiteY3" fmla="*/ 969071 h 1194613"/>
                <a:gd name="connsiteX4" fmla="*/ 1345413 w 1943074"/>
                <a:gd name="connsiteY4" fmla="*/ 964011 h 1194613"/>
                <a:gd name="connsiteX5" fmla="*/ 1359667 w 1943074"/>
                <a:gd name="connsiteY5" fmla="*/ 904744 h 1194613"/>
                <a:gd name="connsiteX6" fmla="*/ 1310389 w 1943074"/>
                <a:gd name="connsiteY6" fmla="*/ 882420 h 1194613"/>
                <a:gd name="connsiteX7" fmla="*/ 1244541 w 1943074"/>
                <a:gd name="connsiteY7" fmla="*/ 974065 h 1194613"/>
                <a:gd name="connsiteX8" fmla="*/ 1223440 w 1943074"/>
                <a:gd name="connsiteY8" fmla="*/ 958885 h 1194613"/>
                <a:gd name="connsiteX9" fmla="*/ 1289321 w 1943074"/>
                <a:gd name="connsiteY9" fmla="*/ 867240 h 1194613"/>
                <a:gd name="connsiteX10" fmla="*/ 1251122 w 1943074"/>
                <a:gd name="connsiteY10" fmla="*/ 825733 h 1194613"/>
                <a:gd name="connsiteX11" fmla="*/ 1199098 w 1943074"/>
                <a:gd name="connsiteY11" fmla="*/ 857516 h 1194613"/>
                <a:gd name="connsiteX12" fmla="*/ 1187821 w 1943074"/>
                <a:gd name="connsiteY12" fmla="*/ 839062 h 1194613"/>
                <a:gd name="connsiteX13" fmla="*/ 1239811 w 1943074"/>
                <a:gd name="connsiteY13" fmla="*/ 807245 h 1194613"/>
                <a:gd name="connsiteX14" fmla="*/ 1220728 w 1943074"/>
                <a:gd name="connsiteY14" fmla="*/ 756611 h 1194613"/>
                <a:gd name="connsiteX15" fmla="*/ 1172442 w 1943074"/>
                <a:gd name="connsiteY15" fmla="*/ 765375 h 1194613"/>
                <a:gd name="connsiteX16" fmla="*/ 1171020 w 1943074"/>
                <a:gd name="connsiteY16" fmla="*/ 736833 h 1194613"/>
                <a:gd name="connsiteX17" fmla="*/ 1171218 w 1943074"/>
                <a:gd name="connsiteY17" fmla="*/ 738421 h 1194613"/>
                <a:gd name="connsiteX18" fmla="*/ 1216528 w 1943074"/>
                <a:gd name="connsiteY18" fmla="*/ 730979 h 1194613"/>
                <a:gd name="connsiteX19" fmla="*/ 1218909 w 1943074"/>
                <a:gd name="connsiteY19" fmla="*/ 674557 h 1194613"/>
                <a:gd name="connsiteX20" fmla="*/ 1159676 w 1943074"/>
                <a:gd name="connsiteY20" fmla="*/ 660269 h 1194613"/>
                <a:gd name="connsiteX21" fmla="*/ 1164769 w 1943074"/>
                <a:gd name="connsiteY21" fmla="*/ 639235 h 1194613"/>
                <a:gd name="connsiteX22" fmla="*/ 1224002 w 1943074"/>
                <a:gd name="connsiteY22" fmla="*/ 653522 h 1194613"/>
                <a:gd name="connsiteX23" fmla="*/ 1246327 w 1943074"/>
                <a:gd name="connsiteY23" fmla="*/ 604244 h 1194613"/>
                <a:gd name="connsiteX24" fmla="*/ 1168241 w 1943074"/>
                <a:gd name="connsiteY24" fmla="*/ 547127 h 1194613"/>
                <a:gd name="connsiteX25" fmla="*/ 1178329 w 1943074"/>
                <a:gd name="connsiteY25" fmla="*/ 524108 h 1194613"/>
                <a:gd name="connsiteX26" fmla="*/ 1261474 w 1943074"/>
                <a:gd name="connsiteY26" fmla="*/ 583176 h 1194613"/>
                <a:gd name="connsiteX27" fmla="*/ 1303014 w 1943074"/>
                <a:gd name="connsiteY27" fmla="*/ 544977 h 1194613"/>
                <a:gd name="connsiteX28" fmla="*/ 1271197 w 1943074"/>
                <a:gd name="connsiteY28" fmla="*/ 492953 h 1194613"/>
                <a:gd name="connsiteX29" fmla="*/ 1289685 w 1943074"/>
                <a:gd name="connsiteY29" fmla="*/ 481609 h 1194613"/>
                <a:gd name="connsiteX30" fmla="*/ 1321501 w 1943074"/>
                <a:gd name="connsiteY30" fmla="*/ 533633 h 1194613"/>
                <a:gd name="connsiteX31" fmla="*/ 1372103 w 1943074"/>
                <a:gd name="connsiteY31" fmla="*/ 514583 h 1194613"/>
                <a:gd name="connsiteX32" fmla="*/ 1353913 w 1943074"/>
                <a:gd name="connsiteY32" fmla="*/ 403160 h 1194613"/>
                <a:gd name="connsiteX33" fmla="*/ 1379544 w 1943074"/>
                <a:gd name="connsiteY33" fmla="*/ 398960 h 1194613"/>
                <a:gd name="connsiteX34" fmla="*/ 1397734 w 1943074"/>
                <a:gd name="connsiteY34" fmla="*/ 510383 h 1194613"/>
                <a:gd name="connsiteX35" fmla="*/ 1454124 w 1943074"/>
                <a:gd name="connsiteY35" fmla="*/ 512731 h 1194613"/>
                <a:gd name="connsiteX36" fmla="*/ 1468411 w 1943074"/>
                <a:gd name="connsiteY36" fmla="*/ 453497 h 1194613"/>
                <a:gd name="connsiteX37" fmla="*/ 1489512 w 1943074"/>
                <a:gd name="connsiteY37" fmla="*/ 458558 h 1194613"/>
                <a:gd name="connsiteX38" fmla="*/ 1475224 w 1943074"/>
                <a:gd name="connsiteY38" fmla="*/ 517824 h 1194613"/>
                <a:gd name="connsiteX39" fmla="*/ 1524503 w 1943074"/>
                <a:gd name="connsiteY39" fmla="*/ 540149 h 1194613"/>
                <a:gd name="connsiteX40" fmla="*/ 1590417 w 1943074"/>
                <a:gd name="connsiteY40" fmla="*/ 448470 h 1194613"/>
                <a:gd name="connsiteX41" fmla="*/ 1611485 w 1943074"/>
                <a:gd name="connsiteY41" fmla="*/ 463585 h 1194613"/>
                <a:gd name="connsiteX42" fmla="*/ 1545570 w 1943074"/>
                <a:gd name="connsiteY42" fmla="*/ 555296 h 1194613"/>
                <a:gd name="connsiteX43" fmla="*/ 1583803 w 1943074"/>
                <a:gd name="connsiteY43" fmla="*/ 596869 h 1194613"/>
                <a:gd name="connsiteX44" fmla="*/ 1635793 w 1943074"/>
                <a:gd name="connsiteY44" fmla="*/ 565052 h 1194613"/>
                <a:gd name="connsiteX45" fmla="*/ 1647104 w 1943074"/>
                <a:gd name="connsiteY45" fmla="*/ 583507 h 1194613"/>
                <a:gd name="connsiteX46" fmla="*/ 1595114 w 1943074"/>
                <a:gd name="connsiteY46" fmla="*/ 615323 h 1194613"/>
                <a:gd name="connsiteX47" fmla="*/ 1614164 w 1943074"/>
                <a:gd name="connsiteY47" fmla="*/ 665958 h 1194613"/>
                <a:gd name="connsiteX48" fmla="*/ 1725553 w 1943074"/>
                <a:gd name="connsiteY48" fmla="*/ 647735 h 1194613"/>
                <a:gd name="connsiteX49" fmla="*/ 1729753 w 1943074"/>
                <a:gd name="connsiteY49" fmla="*/ 673366 h 1194613"/>
                <a:gd name="connsiteX50" fmla="*/ 1618364 w 1943074"/>
                <a:gd name="connsiteY50" fmla="*/ 691556 h 1194613"/>
                <a:gd name="connsiteX51" fmla="*/ 1616016 w 1943074"/>
                <a:gd name="connsiteY51" fmla="*/ 747979 h 1194613"/>
                <a:gd name="connsiteX52" fmla="*/ 1675216 w 1943074"/>
                <a:gd name="connsiteY52" fmla="*/ 762266 h 1194613"/>
                <a:gd name="connsiteX53" fmla="*/ 1670189 w 1943074"/>
                <a:gd name="connsiteY53" fmla="*/ 783334 h 1194613"/>
                <a:gd name="connsiteX54" fmla="*/ 1610889 w 1943074"/>
                <a:gd name="connsiteY54" fmla="*/ 769046 h 1194613"/>
                <a:gd name="connsiteX55" fmla="*/ 1588565 w 1943074"/>
                <a:gd name="connsiteY55" fmla="*/ 818325 h 1194613"/>
                <a:gd name="connsiteX56" fmla="*/ 1680276 w 1943074"/>
                <a:gd name="connsiteY56" fmla="*/ 884206 h 1194613"/>
                <a:gd name="connsiteX57" fmla="*/ 1665096 w 1943074"/>
                <a:gd name="connsiteY57" fmla="*/ 905307 h 1194613"/>
                <a:gd name="connsiteX58" fmla="*/ 1573451 w 1943074"/>
                <a:gd name="connsiteY58" fmla="*/ 839425 h 1194613"/>
                <a:gd name="connsiteX59" fmla="*/ 1531878 w 1943074"/>
                <a:gd name="connsiteY59" fmla="*/ 877591 h 1194613"/>
                <a:gd name="connsiteX60" fmla="*/ 1563694 w 1943074"/>
                <a:gd name="connsiteY60" fmla="*/ 929582 h 1194613"/>
                <a:gd name="connsiteX61" fmla="*/ 1545173 w 1943074"/>
                <a:gd name="connsiteY61" fmla="*/ 940893 h 1194613"/>
                <a:gd name="connsiteX62" fmla="*/ 1513390 w 1943074"/>
                <a:gd name="connsiteY62" fmla="*/ 888935 h 1194613"/>
                <a:gd name="connsiteX63" fmla="*/ 1462789 w 1943074"/>
                <a:gd name="connsiteY63" fmla="*/ 907985 h 1194613"/>
                <a:gd name="connsiteX64" fmla="*/ 1480979 w 1943074"/>
                <a:gd name="connsiteY64" fmla="*/ 1019408 h 1194613"/>
                <a:gd name="connsiteX65" fmla="*/ 621248 w 1943074"/>
                <a:gd name="connsiteY65" fmla="*/ 1067232 h 1194613"/>
                <a:gd name="connsiteX66" fmla="*/ 332687 w 1943074"/>
                <a:gd name="connsiteY66" fmla="*/ 975553 h 1194613"/>
                <a:gd name="connsiteX67" fmla="*/ 328421 w 1943074"/>
                <a:gd name="connsiteY67" fmla="*/ 787435 h 1194613"/>
                <a:gd name="connsiteX68" fmla="*/ 127337 w 1943074"/>
                <a:gd name="connsiteY68" fmla="*/ 671977 h 1194613"/>
                <a:gd name="connsiteX69" fmla="*/ 219016 w 1943074"/>
                <a:gd name="connsiteY69" fmla="*/ 383482 h 1194613"/>
                <a:gd name="connsiteX70" fmla="*/ 322732 w 1943074"/>
                <a:gd name="connsiteY70" fmla="*/ 359537 h 1194613"/>
                <a:gd name="connsiteX71" fmla="*/ 434287 w 1943074"/>
                <a:gd name="connsiteY71" fmla="*/ 127365 h 1194613"/>
                <a:gd name="connsiteX72" fmla="*/ 722848 w 1943074"/>
                <a:gd name="connsiteY72" fmla="*/ 219044 h 1194613"/>
                <a:gd name="connsiteX73" fmla="*/ 736574 w 1943074"/>
                <a:gd name="connsiteY73" fmla="*/ 251951 h 1194613"/>
                <a:gd name="connsiteX74" fmla="*/ 784397 w 1943074"/>
                <a:gd name="connsiteY74" fmla="*/ 218184 h 1194613"/>
                <a:gd name="connsiteX75" fmla="*/ 1072991 w 1943074"/>
                <a:gd name="connsiteY75" fmla="*/ 309928 h 1194613"/>
                <a:gd name="connsiteX76" fmla="*/ 984654 w 1943074"/>
                <a:gd name="connsiteY76" fmla="*/ 596604 h 1194613"/>
                <a:gd name="connsiteX77" fmla="*/ 1045144 w 1943074"/>
                <a:gd name="connsiteY77" fmla="*/ 668670 h 1194613"/>
                <a:gd name="connsiteX78" fmla="*/ 953499 w 1943074"/>
                <a:gd name="connsiteY78" fmla="*/ 957231 h 1194613"/>
                <a:gd name="connsiteX79" fmla="*/ 727644 w 1943074"/>
                <a:gd name="connsiteY79" fmla="*/ 939239 h 1194613"/>
                <a:gd name="connsiteX80" fmla="*/ 621248 w 1943074"/>
                <a:gd name="connsiteY80" fmla="*/ 1067232 h 1194613"/>
                <a:gd name="connsiteX81" fmla="*/ 1765406 w 1943074"/>
                <a:gd name="connsiteY81" fmla="*/ 961630 h 1194613"/>
                <a:gd name="connsiteX82" fmla="*/ 1741130 w 1943074"/>
                <a:gd name="connsiteY82" fmla="*/ 870712 h 1194613"/>
                <a:gd name="connsiteX83" fmla="*/ 1942908 w 1943074"/>
                <a:gd name="connsiteY83" fmla="*/ 648595 h 1194613"/>
                <a:gd name="connsiteX84" fmla="*/ 1720658 w 1943074"/>
                <a:gd name="connsiteY84" fmla="*/ 443013 h 1194613"/>
                <a:gd name="connsiteX85" fmla="*/ 1662946 w 1943074"/>
                <a:gd name="connsiteY85" fmla="*/ 453233 h 1194613"/>
                <a:gd name="connsiteX86" fmla="*/ 1664567 w 1943074"/>
                <a:gd name="connsiteY86" fmla="*/ 417679 h 1194613"/>
                <a:gd name="connsiteX87" fmla="*/ 1442251 w 1943074"/>
                <a:gd name="connsiteY87" fmla="*/ 212131 h 1194613"/>
                <a:gd name="connsiteX88" fmla="*/ 1242689 w 1943074"/>
                <a:gd name="connsiteY88" fmla="*/ 374916 h 1194613"/>
                <a:gd name="connsiteX89" fmla="*/ 1196453 w 1943074"/>
                <a:gd name="connsiteY89" fmla="*/ 359107 h 1194613"/>
                <a:gd name="connsiteX90" fmla="*/ 1164736 w 1943074"/>
                <a:gd name="connsiteY90" fmla="*/ 262402 h 1194613"/>
                <a:gd name="connsiteX91" fmla="*/ 773318 w 1943074"/>
                <a:gd name="connsiteY91" fmla="*/ 110333 h 1194613"/>
                <a:gd name="connsiteX92" fmla="*/ 386795 w 1943074"/>
                <a:gd name="connsiteY92" fmla="*/ 35555 h 1194613"/>
                <a:gd name="connsiteX93" fmla="*/ 218520 w 1943074"/>
                <a:gd name="connsiteY93" fmla="*/ 271927 h 1194613"/>
                <a:gd name="connsiteX94" fmla="*/ 171523 w 1943074"/>
                <a:gd name="connsiteY94" fmla="*/ 291672 h 1194613"/>
                <a:gd name="connsiteX95" fmla="*/ 35593 w 1943074"/>
                <a:gd name="connsiteY95" fmla="*/ 719503 h 1194613"/>
                <a:gd name="connsiteX96" fmla="*/ 205555 w 1943074"/>
                <a:gd name="connsiteY96" fmla="*/ 870646 h 1194613"/>
                <a:gd name="connsiteX97" fmla="*/ 240877 w 1943074"/>
                <a:gd name="connsiteY97" fmla="*/ 1023079 h 1194613"/>
                <a:gd name="connsiteX98" fmla="*/ 668708 w 1943074"/>
                <a:gd name="connsiteY98" fmla="*/ 1159042 h 1194613"/>
                <a:gd name="connsiteX99" fmla="*/ 772259 w 1943074"/>
                <a:gd name="connsiteY99" fmla="*/ 1073515 h 1194613"/>
                <a:gd name="connsiteX100" fmla="*/ 1000959 w 1943074"/>
                <a:gd name="connsiteY100" fmla="*/ 1049008 h 1194613"/>
                <a:gd name="connsiteX101" fmla="*/ 1019976 w 1943074"/>
                <a:gd name="connsiteY101" fmla="*/ 1038227 h 1194613"/>
                <a:gd name="connsiteX102" fmla="*/ 1046632 w 1943074"/>
                <a:gd name="connsiteY102" fmla="*/ 1073714 h 1194613"/>
                <a:gd name="connsiteX103" fmla="*/ 1212295 w 1943074"/>
                <a:gd name="connsiteY103" fmla="*/ 1142406 h 1194613"/>
                <a:gd name="connsiteX104" fmla="*/ 1363041 w 1943074"/>
                <a:gd name="connsiteY104" fmla="*/ 1071696 h 1194613"/>
                <a:gd name="connsiteX105" fmla="*/ 1559825 w 1943074"/>
                <a:gd name="connsiteY105" fmla="*/ 1183913 h 1194613"/>
                <a:gd name="connsiteX106" fmla="*/ 1765406 w 1943074"/>
                <a:gd name="connsiteY106" fmla="*/ 961630 h 119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43074" h="1194613">
                  <a:moveTo>
                    <a:pt x="1455414" y="1023575"/>
                  </a:moveTo>
                  <a:lnTo>
                    <a:pt x="1437157" y="912186"/>
                  </a:lnTo>
                  <a:cubicBezTo>
                    <a:pt x="1417909" y="914071"/>
                    <a:pt x="1398991" y="913178"/>
                    <a:pt x="1380768" y="909805"/>
                  </a:cubicBezTo>
                  <a:lnTo>
                    <a:pt x="1366480" y="969071"/>
                  </a:lnTo>
                  <a:lnTo>
                    <a:pt x="1345413" y="964011"/>
                  </a:lnTo>
                  <a:lnTo>
                    <a:pt x="1359667" y="904744"/>
                  </a:lnTo>
                  <a:cubicBezTo>
                    <a:pt x="1342238" y="899519"/>
                    <a:pt x="1325702" y="891945"/>
                    <a:pt x="1310389" y="882420"/>
                  </a:cubicBezTo>
                  <a:lnTo>
                    <a:pt x="1244541" y="974065"/>
                  </a:lnTo>
                  <a:lnTo>
                    <a:pt x="1223440" y="958885"/>
                  </a:lnTo>
                  <a:lnTo>
                    <a:pt x="1289321" y="867240"/>
                  </a:lnTo>
                  <a:cubicBezTo>
                    <a:pt x="1274835" y="855333"/>
                    <a:pt x="1261871" y="841377"/>
                    <a:pt x="1251122" y="825733"/>
                  </a:cubicBezTo>
                  <a:lnTo>
                    <a:pt x="1199098" y="857516"/>
                  </a:lnTo>
                  <a:lnTo>
                    <a:pt x="1187821" y="839062"/>
                  </a:lnTo>
                  <a:lnTo>
                    <a:pt x="1239811" y="807245"/>
                  </a:lnTo>
                  <a:cubicBezTo>
                    <a:pt x="1231345" y="791602"/>
                    <a:pt x="1224895" y="774635"/>
                    <a:pt x="1220728" y="756611"/>
                  </a:cubicBezTo>
                  <a:lnTo>
                    <a:pt x="1172442" y="765375"/>
                  </a:lnTo>
                  <a:cubicBezTo>
                    <a:pt x="1172376" y="755850"/>
                    <a:pt x="1171946" y="746358"/>
                    <a:pt x="1171020" y="736833"/>
                  </a:cubicBezTo>
                  <a:cubicBezTo>
                    <a:pt x="1171086" y="737362"/>
                    <a:pt x="1171185" y="737891"/>
                    <a:pt x="1171218" y="738421"/>
                  </a:cubicBezTo>
                  <a:lnTo>
                    <a:pt x="1216528" y="730979"/>
                  </a:lnTo>
                  <a:cubicBezTo>
                    <a:pt x="1214643" y="711764"/>
                    <a:pt x="1215536" y="692813"/>
                    <a:pt x="1218909" y="674557"/>
                  </a:cubicBezTo>
                  <a:lnTo>
                    <a:pt x="1159676" y="660269"/>
                  </a:lnTo>
                  <a:lnTo>
                    <a:pt x="1164769" y="639235"/>
                  </a:lnTo>
                  <a:lnTo>
                    <a:pt x="1224002" y="653522"/>
                  </a:lnTo>
                  <a:cubicBezTo>
                    <a:pt x="1229228" y="636060"/>
                    <a:pt x="1236769" y="619490"/>
                    <a:pt x="1246327" y="604244"/>
                  </a:cubicBezTo>
                  <a:lnTo>
                    <a:pt x="1168241" y="547127"/>
                  </a:lnTo>
                  <a:cubicBezTo>
                    <a:pt x="1171913" y="539586"/>
                    <a:pt x="1175253" y="531880"/>
                    <a:pt x="1178329" y="524108"/>
                  </a:cubicBezTo>
                  <a:lnTo>
                    <a:pt x="1261474" y="583176"/>
                  </a:lnTo>
                  <a:cubicBezTo>
                    <a:pt x="1273413" y="568624"/>
                    <a:pt x="1287337" y="555759"/>
                    <a:pt x="1303014" y="544977"/>
                  </a:cubicBezTo>
                  <a:lnTo>
                    <a:pt x="1271197" y="492953"/>
                  </a:lnTo>
                  <a:lnTo>
                    <a:pt x="1289685" y="481609"/>
                  </a:lnTo>
                  <a:lnTo>
                    <a:pt x="1321501" y="533633"/>
                  </a:lnTo>
                  <a:cubicBezTo>
                    <a:pt x="1337112" y="525200"/>
                    <a:pt x="1354111" y="518717"/>
                    <a:pt x="1372103" y="514583"/>
                  </a:cubicBezTo>
                  <a:lnTo>
                    <a:pt x="1353913" y="403160"/>
                  </a:lnTo>
                  <a:lnTo>
                    <a:pt x="1379544" y="398960"/>
                  </a:lnTo>
                  <a:lnTo>
                    <a:pt x="1397734" y="510383"/>
                  </a:lnTo>
                  <a:cubicBezTo>
                    <a:pt x="1416950" y="508498"/>
                    <a:pt x="1435934" y="509391"/>
                    <a:pt x="1454124" y="512731"/>
                  </a:cubicBezTo>
                  <a:lnTo>
                    <a:pt x="1468411" y="453497"/>
                  </a:lnTo>
                  <a:lnTo>
                    <a:pt x="1489512" y="458558"/>
                  </a:lnTo>
                  <a:lnTo>
                    <a:pt x="1475224" y="517824"/>
                  </a:lnTo>
                  <a:cubicBezTo>
                    <a:pt x="1492654" y="523017"/>
                    <a:pt x="1509223" y="530590"/>
                    <a:pt x="1524503" y="540149"/>
                  </a:cubicBezTo>
                  <a:lnTo>
                    <a:pt x="1590417" y="448470"/>
                  </a:lnTo>
                  <a:lnTo>
                    <a:pt x="1611485" y="463585"/>
                  </a:lnTo>
                  <a:lnTo>
                    <a:pt x="1545570" y="555296"/>
                  </a:lnTo>
                  <a:cubicBezTo>
                    <a:pt x="1560056" y="567202"/>
                    <a:pt x="1573021" y="581192"/>
                    <a:pt x="1583803" y="596869"/>
                  </a:cubicBezTo>
                  <a:lnTo>
                    <a:pt x="1635793" y="565052"/>
                  </a:lnTo>
                  <a:lnTo>
                    <a:pt x="1647104" y="583507"/>
                  </a:lnTo>
                  <a:lnTo>
                    <a:pt x="1595114" y="615323"/>
                  </a:lnTo>
                  <a:cubicBezTo>
                    <a:pt x="1603580" y="630934"/>
                    <a:pt x="1610029" y="647900"/>
                    <a:pt x="1614164" y="665958"/>
                  </a:cubicBezTo>
                  <a:lnTo>
                    <a:pt x="1725553" y="647735"/>
                  </a:lnTo>
                  <a:lnTo>
                    <a:pt x="1729753" y="673366"/>
                  </a:lnTo>
                  <a:lnTo>
                    <a:pt x="1618364" y="691556"/>
                  </a:lnTo>
                  <a:cubicBezTo>
                    <a:pt x="1620282" y="710805"/>
                    <a:pt x="1619389" y="729789"/>
                    <a:pt x="1616016" y="747979"/>
                  </a:cubicBezTo>
                  <a:lnTo>
                    <a:pt x="1675216" y="762266"/>
                  </a:lnTo>
                  <a:lnTo>
                    <a:pt x="1670189" y="783334"/>
                  </a:lnTo>
                  <a:lnTo>
                    <a:pt x="1610889" y="769046"/>
                  </a:lnTo>
                  <a:cubicBezTo>
                    <a:pt x="1605664" y="786476"/>
                    <a:pt x="1598156" y="803045"/>
                    <a:pt x="1588565" y="818325"/>
                  </a:cubicBezTo>
                  <a:lnTo>
                    <a:pt x="1680276" y="884206"/>
                  </a:lnTo>
                  <a:lnTo>
                    <a:pt x="1665096" y="905307"/>
                  </a:lnTo>
                  <a:lnTo>
                    <a:pt x="1573451" y="839425"/>
                  </a:lnTo>
                  <a:cubicBezTo>
                    <a:pt x="1561545" y="853911"/>
                    <a:pt x="1547555" y="866810"/>
                    <a:pt x="1531878" y="877591"/>
                  </a:cubicBezTo>
                  <a:lnTo>
                    <a:pt x="1563694" y="929582"/>
                  </a:lnTo>
                  <a:lnTo>
                    <a:pt x="1545173" y="940893"/>
                  </a:lnTo>
                  <a:lnTo>
                    <a:pt x="1513390" y="888935"/>
                  </a:lnTo>
                  <a:cubicBezTo>
                    <a:pt x="1497747" y="897369"/>
                    <a:pt x="1480780" y="903851"/>
                    <a:pt x="1462789" y="907985"/>
                  </a:cubicBezTo>
                  <a:lnTo>
                    <a:pt x="1480979" y="1019408"/>
                  </a:lnTo>
                  <a:close/>
                  <a:moveTo>
                    <a:pt x="621248" y="1067232"/>
                  </a:moveTo>
                  <a:cubicBezTo>
                    <a:pt x="516242" y="1121603"/>
                    <a:pt x="387059" y="1080527"/>
                    <a:pt x="332687" y="975553"/>
                  </a:cubicBezTo>
                  <a:cubicBezTo>
                    <a:pt x="301070" y="914534"/>
                    <a:pt x="301731" y="845378"/>
                    <a:pt x="328421" y="787435"/>
                  </a:cubicBezTo>
                  <a:cubicBezTo>
                    <a:pt x="247161" y="791569"/>
                    <a:pt x="167124" y="748938"/>
                    <a:pt x="127337" y="671977"/>
                  </a:cubicBezTo>
                  <a:cubicBezTo>
                    <a:pt x="72933" y="567004"/>
                    <a:pt x="114009" y="437821"/>
                    <a:pt x="219016" y="383482"/>
                  </a:cubicBezTo>
                  <a:cubicBezTo>
                    <a:pt x="252221" y="366284"/>
                    <a:pt x="287873" y="358644"/>
                    <a:pt x="322732" y="359537"/>
                  </a:cubicBezTo>
                  <a:cubicBezTo>
                    <a:pt x="304443" y="268256"/>
                    <a:pt x="347537" y="172278"/>
                    <a:pt x="434287" y="127365"/>
                  </a:cubicBezTo>
                  <a:cubicBezTo>
                    <a:pt x="539327" y="72960"/>
                    <a:pt x="668477" y="114037"/>
                    <a:pt x="722848" y="219044"/>
                  </a:cubicBezTo>
                  <a:cubicBezTo>
                    <a:pt x="728405" y="229825"/>
                    <a:pt x="732936" y="240772"/>
                    <a:pt x="736574" y="251951"/>
                  </a:cubicBezTo>
                  <a:cubicBezTo>
                    <a:pt x="750564" y="238821"/>
                    <a:pt x="766571" y="227444"/>
                    <a:pt x="784397" y="218184"/>
                  </a:cubicBezTo>
                  <a:cubicBezTo>
                    <a:pt x="889404" y="163812"/>
                    <a:pt x="1018586" y="204855"/>
                    <a:pt x="1072991" y="309928"/>
                  </a:cubicBezTo>
                  <a:cubicBezTo>
                    <a:pt x="1126735" y="413744"/>
                    <a:pt x="1087114" y="541273"/>
                    <a:pt x="984654" y="596604"/>
                  </a:cubicBezTo>
                  <a:cubicBezTo>
                    <a:pt x="1009161" y="615290"/>
                    <a:pt x="1030096" y="639500"/>
                    <a:pt x="1045144" y="668670"/>
                  </a:cubicBezTo>
                  <a:cubicBezTo>
                    <a:pt x="1099549" y="773676"/>
                    <a:pt x="1058472" y="902859"/>
                    <a:pt x="953499" y="957231"/>
                  </a:cubicBezTo>
                  <a:cubicBezTo>
                    <a:pt x="878556" y="996026"/>
                    <a:pt x="791276" y="986203"/>
                    <a:pt x="727644" y="939239"/>
                  </a:cubicBezTo>
                  <a:cubicBezTo>
                    <a:pt x="711504" y="992586"/>
                    <a:pt x="674628" y="1039616"/>
                    <a:pt x="621248" y="1067232"/>
                  </a:cubicBezTo>
                  <a:close/>
                  <a:moveTo>
                    <a:pt x="1765406" y="961630"/>
                  </a:moveTo>
                  <a:cubicBezTo>
                    <a:pt x="1764116" y="928788"/>
                    <a:pt x="1755517" y="897997"/>
                    <a:pt x="1741130" y="870712"/>
                  </a:cubicBezTo>
                  <a:cubicBezTo>
                    <a:pt x="1857481" y="864098"/>
                    <a:pt x="1947472" y="765474"/>
                    <a:pt x="1942908" y="648595"/>
                  </a:cubicBezTo>
                  <a:cubicBezTo>
                    <a:pt x="1938344" y="530458"/>
                    <a:pt x="1838795" y="438416"/>
                    <a:pt x="1720658" y="443013"/>
                  </a:cubicBezTo>
                  <a:cubicBezTo>
                    <a:pt x="1700550" y="443840"/>
                    <a:pt x="1681235" y="447379"/>
                    <a:pt x="1662946" y="453233"/>
                  </a:cubicBezTo>
                  <a:cubicBezTo>
                    <a:pt x="1664501" y="441624"/>
                    <a:pt x="1665063" y="429751"/>
                    <a:pt x="1664567" y="417679"/>
                  </a:cubicBezTo>
                  <a:cubicBezTo>
                    <a:pt x="1659936" y="299510"/>
                    <a:pt x="1560420" y="207501"/>
                    <a:pt x="1442251" y="212131"/>
                  </a:cubicBezTo>
                  <a:cubicBezTo>
                    <a:pt x="1344652" y="215902"/>
                    <a:pt x="1264814" y="284528"/>
                    <a:pt x="1242689" y="374916"/>
                  </a:cubicBezTo>
                  <a:cubicBezTo>
                    <a:pt x="1232105" y="369625"/>
                    <a:pt x="1213022" y="362183"/>
                    <a:pt x="1196453" y="359107"/>
                  </a:cubicBezTo>
                  <a:cubicBezTo>
                    <a:pt x="1191260" y="326200"/>
                    <a:pt x="1180842" y="293557"/>
                    <a:pt x="1164736" y="262402"/>
                  </a:cubicBezTo>
                  <a:cubicBezTo>
                    <a:pt x="1090355" y="118700"/>
                    <a:pt x="921319" y="55796"/>
                    <a:pt x="773318" y="110333"/>
                  </a:cubicBezTo>
                  <a:cubicBezTo>
                    <a:pt x="679589" y="1291"/>
                    <a:pt x="519979" y="-33369"/>
                    <a:pt x="386795" y="35555"/>
                  </a:cubicBezTo>
                  <a:cubicBezTo>
                    <a:pt x="294025" y="83610"/>
                    <a:pt x="232972" y="172708"/>
                    <a:pt x="218520" y="271927"/>
                  </a:cubicBezTo>
                  <a:cubicBezTo>
                    <a:pt x="202413" y="277252"/>
                    <a:pt x="186703" y="283833"/>
                    <a:pt x="171523" y="291672"/>
                  </a:cubicBezTo>
                  <a:cubicBezTo>
                    <a:pt x="15915" y="372270"/>
                    <a:pt x="-45006" y="563895"/>
                    <a:pt x="35593" y="719503"/>
                  </a:cubicBezTo>
                  <a:cubicBezTo>
                    <a:pt x="72337" y="790610"/>
                    <a:pt x="133588" y="843526"/>
                    <a:pt x="205555" y="870646"/>
                  </a:cubicBezTo>
                  <a:cubicBezTo>
                    <a:pt x="204530" y="923001"/>
                    <a:pt x="216271" y="975553"/>
                    <a:pt x="240877" y="1023079"/>
                  </a:cubicBezTo>
                  <a:cubicBezTo>
                    <a:pt x="321476" y="1178687"/>
                    <a:pt x="513100" y="1239608"/>
                    <a:pt x="668708" y="1159042"/>
                  </a:cubicBezTo>
                  <a:cubicBezTo>
                    <a:pt x="709487" y="1137942"/>
                    <a:pt x="744544" y="1108672"/>
                    <a:pt x="772259" y="1073515"/>
                  </a:cubicBezTo>
                  <a:cubicBezTo>
                    <a:pt x="847633" y="1093789"/>
                    <a:pt x="929356" y="1086083"/>
                    <a:pt x="1000959" y="1049008"/>
                  </a:cubicBezTo>
                  <a:cubicBezTo>
                    <a:pt x="1007507" y="1045635"/>
                    <a:pt x="1013824" y="1041997"/>
                    <a:pt x="1019976" y="1038227"/>
                  </a:cubicBezTo>
                  <a:cubicBezTo>
                    <a:pt x="1029501" y="1052018"/>
                    <a:pt x="1040580" y="1067165"/>
                    <a:pt x="1046632" y="1073714"/>
                  </a:cubicBezTo>
                  <a:cubicBezTo>
                    <a:pt x="1087643" y="1118098"/>
                    <a:pt x="1147174" y="1144920"/>
                    <a:pt x="1212295" y="1142406"/>
                  </a:cubicBezTo>
                  <a:cubicBezTo>
                    <a:pt x="1272355" y="1140025"/>
                    <a:pt x="1325735" y="1113170"/>
                    <a:pt x="1363041" y="1071696"/>
                  </a:cubicBezTo>
                  <a:cubicBezTo>
                    <a:pt x="1400645" y="1141249"/>
                    <a:pt x="1475489" y="1187187"/>
                    <a:pt x="1559825" y="1183913"/>
                  </a:cubicBezTo>
                  <a:cubicBezTo>
                    <a:pt x="1677961" y="1179349"/>
                    <a:pt x="1770003" y="1079766"/>
                    <a:pt x="1765406" y="961630"/>
                  </a:cubicBezTo>
                </a:path>
              </a:pathLst>
            </a:custGeom>
            <a:solidFill>
              <a:srgbClr val="FAE38E"/>
            </a:solidFill>
            <a:ln w="8467" cap="flat">
              <a:noFill/>
              <a:prstDash val="solid"/>
              <a:miter/>
            </a:ln>
          </p:spPr>
          <p:txBody>
            <a:bodyPr rtlCol="0" anchor="ctr"/>
            <a:lstStyle/>
            <a:p>
              <a:endParaRPr lang="en-US"/>
            </a:p>
          </p:txBody>
        </p:sp>
        <p:sp>
          <p:nvSpPr>
            <p:cNvPr id="46" name="Graphic 135">
              <a:extLst>
                <a:ext uri="{FF2B5EF4-FFF2-40B4-BE49-F238E27FC236}">
                  <a16:creationId xmlns:a16="http://schemas.microsoft.com/office/drawing/2014/main" id="{345FD639-B9E4-403E-AAAF-07334DE034A6}"/>
                </a:ext>
              </a:extLst>
            </p:cNvPr>
            <p:cNvSpPr/>
            <p:nvPr/>
          </p:nvSpPr>
          <p:spPr>
            <a:xfrm>
              <a:off x="10997585" y="450772"/>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sp>
          <p:nvSpPr>
            <p:cNvPr id="47" name="Graphic 135">
              <a:extLst>
                <a:ext uri="{FF2B5EF4-FFF2-40B4-BE49-F238E27FC236}">
                  <a16:creationId xmlns:a16="http://schemas.microsoft.com/office/drawing/2014/main" id="{902EB6E4-7EF6-4E6E-9EA8-782EDD7EF6C4}"/>
                </a:ext>
              </a:extLst>
            </p:cNvPr>
            <p:cNvSpPr/>
            <p:nvPr/>
          </p:nvSpPr>
          <p:spPr>
            <a:xfrm flipH="1">
              <a:off x="9493765" y="453911"/>
              <a:ext cx="1785748" cy="1096962"/>
            </a:xfrm>
            <a:custGeom>
              <a:avLst/>
              <a:gdLst>
                <a:gd name="connsiteX0" fmla="*/ 1347193 w 1785748"/>
                <a:gd name="connsiteY0" fmla="*/ 916590 h 1096962"/>
                <a:gd name="connsiteX1" fmla="*/ 1327647 w 1785748"/>
                <a:gd name="connsiteY1" fmla="*/ 814792 h 1096962"/>
                <a:gd name="connsiteX2" fmla="*/ 1275854 w 1785748"/>
                <a:gd name="connsiteY2" fmla="*/ 814031 h 1096962"/>
                <a:gd name="connsiteX3" fmla="*/ 1264213 w 1785748"/>
                <a:gd name="connsiteY3" fmla="*/ 868767 h 1096962"/>
                <a:gd name="connsiteX4" fmla="*/ 1244733 w 1785748"/>
                <a:gd name="connsiteY4" fmla="*/ 864632 h 1096962"/>
                <a:gd name="connsiteX5" fmla="*/ 1256375 w 1785748"/>
                <a:gd name="connsiteY5" fmla="*/ 809897 h 1096962"/>
                <a:gd name="connsiteX6" fmla="*/ 1210569 w 1785748"/>
                <a:gd name="connsiteY6" fmla="*/ 790648 h 1096962"/>
                <a:gd name="connsiteX7" fmla="*/ 1152393 w 1785748"/>
                <a:gd name="connsiteY7" fmla="*/ 876406 h 1096962"/>
                <a:gd name="connsiteX8" fmla="*/ 1132682 w 1785748"/>
                <a:gd name="connsiteY8" fmla="*/ 863012 h 1096962"/>
                <a:gd name="connsiteX9" fmla="*/ 1190857 w 1785748"/>
                <a:gd name="connsiteY9" fmla="*/ 777221 h 1096962"/>
                <a:gd name="connsiteX10" fmla="*/ 1154741 w 1785748"/>
                <a:gd name="connsiteY10" fmla="*/ 740080 h 1096962"/>
                <a:gd name="connsiteX11" fmla="*/ 1107778 w 1785748"/>
                <a:gd name="connsiteY11" fmla="*/ 770540 h 1096962"/>
                <a:gd name="connsiteX12" fmla="*/ 1096963 w 1785748"/>
                <a:gd name="connsiteY12" fmla="*/ 753871 h 1096962"/>
                <a:gd name="connsiteX13" fmla="*/ 1143927 w 1785748"/>
                <a:gd name="connsiteY13" fmla="*/ 723378 h 1096962"/>
                <a:gd name="connsiteX14" fmla="*/ 1125108 w 1785748"/>
                <a:gd name="connsiteY14" fmla="*/ 677374 h 1096962"/>
                <a:gd name="connsiteX15" fmla="*/ 1081022 w 1785748"/>
                <a:gd name="connsiteY15" fmla="*/ 686634 h 1096962"/>
                <a:gd name="connsiteX16" fmla="*/ 1079004 w 1785748"/>
                <a:gd name="connsiteY16" fmla="*/ 660506 h 1096962"/>
                <a:gd name="connsiteX17" fmla="*/ 1079236 w 1785748"/>
                <a:gd name="connsiteY17" fmla="*/ 661962 h 1096962"/>
                <a:gd name="connsiteX18" fmla="*/ 1120610 w 1785748"/>
                <a:gd name="connsiteY18" fmla="*/ 653958 h 1096962"/>
                <a:gd name="connsiteX19" fmla="*/ 1121437 w 1785748"/>
                <a:gd name="connsiteY19" fmla="*/ 602133 h 1096962"/>
                <a:gd name="connsiteX20" fmla="*/ 1066668 w 1785748"/>
                <a:gd name="connsiteY20" fmla="*/ 590524 h 1096962"/>
                <a:gd name="connsiteX21" fmla="*/ 1070835 w 1785748"/>
                <a:gd name="connsiteY21" fmla="*/ 571077 h 1096962"/>
                <a:gd name="connsiteX22" fmla="*/ 1125571 w 1785748"/>
                <a:gd name="connsiteY22" fmla="*/ 582686 h 1096962"/>
                <a:gd name="connsiteX23" fmla="*/ 1144820 w 1785748"/>
                <a:gd name="connsiteY23" fmla="*/ 536913 h 1096962"/>
                <a:gd name="connsiteX24" fmla="*/ 1071695 w 1785748"/>
                <a:gd name="connsiteY24" fmla="*/ 486444 h 1096962"/>
                <a:gd name="connsiteX25" fmla="*/ 1080394 w 1785748"/>
                <a:gd name="connsiteY25" fmla="*/ 465045 h 1096962"/>
                <a:gd name="connsiteX26" fmla="*/ 1158181 w 1785748"/>
                <a:gd name="connsiteY26" fmla="*/ 517201 h 1096962"/>
                <a:gd name="connsiteX27" fmla="*/ 1195355 w 1785748"/>
                <a:gd name="connsiteY27" fmla="*/ 481086 h 1096962"/>
                <a:gd name="connsiteX28" fmla="*/ 1164862 w 1785748"/>
                <a:gd name="connsiteY28" fmla="*/ 434155 h 1096962"/>
                <a:gd name="connsiteX29" fmla="*/ 1181564 w 1785748"/>
                <a:gd name="connsiteY29" fmla="*/ 423274 h 1096962"/>
                <a:gd name="connsiteX30" fmla="*/ 1212057 w 1785748"/>
                <a:gd name="connsiteY30" fmla="*/ 470205 h 1096962"/>
                <a:gd name="connsiteX31" fmla="*/ 1258028 w 1785748"/>
                <a:gd name="connsiteY31" fmla="*/ 451453 h 1096962"/>
                <a:gd name="connsiteX32" fmla="*/ 1238548 w 1785748"/>
                <a:gd name="connsiteY32" fmla="*/ 349654 h 1096962"/>
                <a:gd name="connsiteX33" fmla="*/ 1261964 w 1785748"/>
                <a:gd name="connsiteY33" fmla="*/ 345156 h 1096962"/>
                <a:gd name="connsiteX34" fmla="*/ 1281444 w 1785748"/>
                <a:gd name="connsiteY34" fmla="*/ 446988 h 1096962"/>
                <a:gd name="connsiteX35" fmla="*/ 1333269 w 1785748"/>
                <a:gd name="connsiteY35" fmla="*/ 447715 h 1096962"/>
                <a:gd name="connsiteX36" fmla="*/ 1344911 w 1785748"/>
                <a:gd name="connsiteY36" fmla="*/ 392980 h 1096962"/>
                <a:gd name="connsiteX37" fmla="*/ 1364391 w 1785748"/>
                <a:gd name="connsiteY37" fmla="*/ 397114 h 1096962"/>
                <a:gd name="connsiteX38" fmla="*/ 1352749 w 1785748"/>
                <a:gd name="connsiteY38" fmla="*/ 451849 h 1096962"/>
                <a:gd name="connsiteX39" fmla="*/ 1398555 w 1785748"/>
                <a:gd name="connsiteY39" fmla="*/ 471131 h 1096962"/>
                <a:gd name="connsiteX40" fmla="*/ 1456763 w 1785748"/>
                <a:gd name="connsiteY40" fmla="*/ 385340 h 1096962"/>
                <a:gd name="connsiteX41" fmla="*/ 1476475 w 1785748"/>
                <a:gd name="connsiteY41" fmla="*/ 398701 h 1096962"/>
                <a:gd name="connsiteX42" fmla="*/ 1418266 w 1785748"/>
                <a:gd name="connsiteY42" fmla="*/ 484525 h 1096962"/>
                <a:gd name="connsiteX43" fmla="*/ 1454382 w 1785748"/>
                <a:gd name="connsiteY43" fmla="*/ 521699 h 1096962"/>
                <a:gd name="connsiteX44" fmla="*/ 1501313 w 1785748"/>
                <a:gd name="connsiteY44" fmla="*/ 491206 h 1096962"/>
                <a:gd name="connsiteX45" fmla="*/ 1512160 w 1785748"/>
                <a:gd name="connsiteY45" fmla="*/ 507875 h 1096962"/>
                <a:gd name="connsiteX46" fmla="*/ 1465230 w 1785748"/>
                <a:gd name="connsiteY46" fmla="*/ 538368 h 1096962"/>
                <a:gd name="connsiteX47" fmla="*/ 1483982 w 1785748"/>
                <a:gd name="connsiteY47" fmla="*/ 584373 h 1096962"/>
                <a:gd name="connsiteX48" fmla="*/ 1585748 w 1785748"/>
                <a:gd name="connsiteY48" fmla="*/ 564860 h 1096962"/>
                <a:gd name="connsiteX49" fmla="*/ 1590246 w 1785748"/>
                <a:gd name="connsiteY49" fmla="*/ 588275 h 1096962"/>
                <a:gd name="connsiteX50" fmla="*/ 1488480 w 1785748"/>
                <a:gd name="connsiteY50" fmla="*/ 607755 h 1096962"/>
                <a:gd name="connsiteX51" fmla="*/ 1487753 w 1785748"/>
                <a:gd name="connsiteY51" fmla="*/ 659613 h 1096962"/>
                <a:gd name="connsiteX52" fmla="*/ 1542422 w 1785748"/>
                <a:gd name="connsiteY52" fmla="*/ 671255 h 1096962"/>
                <a:gd name="connsiteX53" fmla="*/ 1538354 w 1785748"/>
                <a:gd name="connsiteY53" fmla="*/ 690702 h 1096962"/>
                <a:gd name="connsiteX54" fmla="*/ 1483552 w 1785748"/>
                <a:gd name="connsiteY54" fmla="*/ 679060 h 1096962"/>
                <a:gd name="connsiteX55" fmla="*/ 1464271 w 1785748"/>
                <a:gd name="connsiteY55" fmla="*/ 724833 h 1096962"/>
                <a:gd name="connsiteX56" fmla="*/ 1550095 w 1785748"/>
                <a:gd name="connsiteY56" fmla="*/ 783042 h 1096962"/>
                <a:gd name="connsiteX57" fmla="*/ 1536701 w 1785748"/>
                <a:gd name="connsiteY57" fmla="*/ 802786 h 1096962"/>
                <a:gd name="connsiteX58" fmla="*/ 1450942 w 1785748"/>
                <a:gd name="connsiteY58" fmla="*/ 744611 h 1096962"/>
                <a:gd name="connsiteX59" fmla="*/ 1413735 w 1785748"/>
                <a:gd name="connsiteY59" fmla="*/ 780660 h 1096962"/>
                <a:gd name="connsiteX60" fmla="*/ 1444262 w 1785748"/>
                <a:gd name="connsiteY60" fmla="*/ 827624 h 1096962"/>
                <a:gd name="connsiteX61" fmla="*/ 1427527 w 1785748"/>
                <a:gd name="connsiteY61" fmla="*/ 838439 h 1096962"/>
                <a:gd name="connsiteX62" fmla="*/ 1397067 w 1785748"/>
                <a:gd name="connsiteY62" fmla="*/ 791541 h 1096962"/>
                <a:gd name="connsiteX63" fmla="*/ 1351095 w 1785748"/>
                <a:gd name="connsiteY63" fmla="*/ 810294 h 1096962"/>
                <a:gd name="connsiteX64" fmla="*/ 1370575 w 1785748"/>
                <a:gd name="connsiteY64" fmla="*/ 912092 h 1096962"/>
                <a:gd name="connsiteX65" fmla="*/ 582646 w 1785748"/>
                <a:gd name="connsiteY65" fmla="*/ 977444 h 1096962"/>
                <a:gd name="connsiteX66" fmla="*/ 315483 w 1785748"/>
                <a:gd name="connsiteY66" fmla="*/ 900517 h 1096962"/>
                <a:gd name="connsiteX67" fmla="*/ 306884 w 1785748"/>
                <a:gd name="connsiteY67" fmla="*/ 727975 h 1096962"/>
                <a:gd name="connsiteX68" fmla="*/ 119427 w 1785748"/>
                <a:gd name="connsiteY68" fmla="*/ 627037 h 1096962"/>
                <a:gd name="connsiteX69" fmla="*/ 196387 w 1785748"/>
                <a:gd name="connsiteY69" fmla="*/ 359940 h 1096962"/>
                <a:gd name="connsiteX70" fmla="*/ 290976 w 1785748"/>
                <a:gd name="connsiteY70" fmla="*/ 335367 h 1096962"/>
                <a:gd name="connsiteX71" fmla="*/ 387549 w 1785748"/>
                <a:gd name="connsiteY71" fmla="*/ 119467 h 1096962"/>
                <a:gd name="connsiteX72" fmla="*/ 654712 w 1785748"/>
                <a:gd name="connsiteY72" fmla="*/ 196427 h 1096962"/>
                <a:gd name="connsiteX73" fmla="*/ 668140 w 1785748"/>
                <a:gd name="connsiteY73" fmla="*/ 226259 h 1096962"/>
                <a:gd name="connsiteX74" fmla="*/ 711201 w 1785748"/>
                <a:gd name="connsiteY74" fmla="*/ 194079 h 1096962"/>
                <a:gd name="connsiteX75" fmla="*/ 978364 w 1785748"/>
                <a:gd name="connsiteY75" fmla="*/ 271073 h 1096962"/>
                <a:gd name="connsiteX76" fmla="*/ 904446 w 1785748"/>
                <a:gd name="connsiteY76" fmla="*/ 536450 h 1096962"/>
                <a:gd name="connsiteX77" fmla="*/ 961794 w 1785748"/>
                <a:gd name="connsiteY77" fmla="*/ 601074 h 1096962"/>
                <a:gd name="connsiteX78" fmla="*/ 884833 w 1785748"/>
                <a:gd name="connsiteY78" fmla="*/ 868204 h 1096962"/>
                <a:gd name="connsiteX79" fmla="*/ 677102 w 1785748"/>
                <a:gd name="connsiteY79" fmla="*/ 857356 h 1096962"/>
                <a:gd name="connsiteX80" fmla="*/ 582646 w 1785748"/>
                <a:gd name="connsiteY80" fmla="*/ 977444 h 1096962"/>
                <a:gd name="connsiteX81" fmla="*/ 1630165 w 1785748"/>
                <a:gd name="connsiteY81" fmla="*/ 851999 h 1096962"/>
                <a:gd name="connsiteX82" fmla="*/ 1605658 w 1785748"/>
                <a:gd name="connsiteY82" fmla="*/ 769118 h 1096962"/>
                <a:gd name="connsiteX83" fmla="*/ 1785310 w 1785748"/>
                <a:gd name="connsiteY83" fmla="*/ 560229 h 1096962"/>
                <a:gd name="connsiteX84" fmla="*/ 1576157 w 1785748"/>
                <a:gd name="connsiteY84" fmla="*/ 377072 h 1096962"/>
                <a:gd name="connsiteX85" fmla="*/ 1523471 w 1785748"/>
                <a:gd name="connsiteY85" fmla="*/ 387886 h 1096962"/>
                <a:gd name="connsiteX86" fmla="*/ 1524034 w 1785748"/>
                <a:gd name="connsiteY86" fmla="*/ 355210 h 1096962"/>
                <a:gd name="connsiteX87" fmla="*/ 1314880 w 1785748"/>
                <a:gd name="connsiteY87" fmla="*/ 172086 h 1096962"/>
                <a:gd name="connsiteX88" fmla="*/ 1135758 w 1785748"/>
                <a:gd name="connsiteY88" fmla="*/ 326503 h 1096962"/>
                <a:gd name="connsiteX89" fmla="*/ 1092928 w 1785748"/>
                <a:gd name="connsiteY89" fmla="*/ 313142 h 1096962"/>
                <a:gd name="connsiteX90" fmla="*/ 1061377 w 1785748"/>
                <a:gd name="connsiteY90" fmla="*/ 225168 h 1096962"/>
                <a:gd name="connsiteX91" fmla="*/ 698335 w 1785748"/>
                <a:gd name="connsiteY91" fmla="*/ 95356 h 1096962"/>
                <a:gd name="connsiteX92" fmla="*/ 341677 w 1785748"/>
                <a:gd name="connsiteY92" fmla="*/ 36387 h 1096962"/>
                <a:gd name="connsiteX93" fmla="*/ 193146 w 1785748"/>
                <a:gd name="connsiteY93" fmla="*/ 257546 h 1096962"/>
                <a:gd name="connsiteX94" fmla="*/ 150482 w 1785748"/>
                <a:gd name="connsiteY94" fmla="*/ 276861 h 1096962"/>
                <a:gd name="connsiteX95" fmla="*/ 36414 w 1785748"/>
                <a:gd name="connsiteY95" fmla="*/ 672942 h 1096962"/>
                <a:gd name="connsiteX96" fmla="*/ 196189 w 1785748"/>
                <a:gd name="connsiteY96" fmla="*/ 807416 h 1096962"/>
                <a:gd name="connsiteX97" fmla="*/ 232437 w 1785748"/>
                <a:gd name="connsiteY97" fmla="*/ 946455 h 1096962"/>
                <a:gd name="connsiteX98" fmla="*/ 628518 w 1785748"/>
                <a:gd name="connsiteY98" fmla="*/ 1060556 h 1096962"/>
                <a:gd name="connsiteX99" fmla="*/ 721420 w 1785748"/>
                <a:gd name="connsiteY99" fmla="*/ 979462 h 1096962"/>
                <a:gd name="connsiteX100" fmla="*/ 930705 w 1785748"/>
                <a:gd name="connsiteY100" fmla="*/ 951250 h 1096962"/>
                <a:gd name="connsiteX101" fmla="*/ 947903 w 1785748"/>
                <a:gd name="connsiteY101" fmla="*/ 940899 h 1096962"/>
                <a:gd name="connsiteX102" fmla="*/ 973237 w 1785748"/>
                <a:gd name="connsiteY102" fmla="*/ 972781 h 1096962"/>
                <a:gd name="connsiteX103" fmla="*/ 1127026 w 1785748"/>
                <a:gd name="connsiteY103" fmla="*/ 1031717 h 1096962"/>
                <a:gd name="connsiteX104" fmla="*/ 1263617 w 1785748"/>
                <a:gd name="connsiteY104" fmla="*/ 963057 h 1096962"/>
                <a:gd name="connsiteX105" fmla="*/ 1447040 w 1785748"/>
                <a:gd name="connsiteY105" fmla="*/ 1061119 h 1096962"/>
                <a:gd name="connsiteX106" fmla="*/ 1630165 w 1785748"/>
                <a:gd name="connsiteY106" fmla="*/ 851999 h 109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785748" h="1096962">
                  <a:moveTo>
                    <a:pt x="1347193" y="916590"/>
                  </a:moveTo>
                  <a:lnTo>
                    <a:pt x="1327647" y="814792"/>
                  </a:lnTo>
                  <a:cubicBezTo>
                    <a:pt x="1310052" y="817007"/>
                    <a:pt x="1292655" y="816644"/>
                    <a:pt x="1275854" y="814031"/>
                  </a:cubicBezTo>
                  <a:lnTo>
                    <a:pt x="1264213" y="868767"/>
                  </a:lnTo>
                  <a:lnTo>
                    <a:pt x="1244733" y="864632"/>
                  </a:lnTo>
                  <a:lnTo>
                    <a:pt x="1256375" y="809897"/>
                  </a:lnTo>
                  <a:cubicBezTo>
                    <a:pt x="1240202" y="805531"/>
                    <a:pt x="1224856" y="799016"/>
                    <a:pt x="1210569" y="790648"/>
                  </a:cubicBezTo>
                  <a:lnTo>
                    <a:pt x="1152393" y="876406"/>
                  </a:lnTo>
                  <a:lnTo>
                    <a:pt x="1132682" y="863012"/>
                  </a:lnTo>
                  <a:lnTo>
                    <a:pt x="1190857" y="777221"/>
                  </a:lnTo>
                  <a:cubicBezTo>
                    <a:pt x="1177264" y="766671"/>
                    <a:pt x="1165027" y="754169"/>
                    <a:pt x="1154741" y="740080"/>
                  </a:cubicBezTo>
                  <a:lnTo>
                    <a:pt x="1107778" y="770540"/>
                  </a:lnTo>
                  <a:lnTo>
                    <a:pt x="1096963" y="753871"/>
                  </a:lnTo>
                  <a:lnTo>
                    <a:pt x="1143927" y="723378"/>
                  </a:lnTo>
                  <a:cubicBezTo>
                    <a:pt x="1135725" y="709256"/>
                    <a:pt x="1129408" y="693844"/>
                    <a:pt x="1125108" y="677374"/>
                  </a:cubicBezTo>
                  <a:lnTo>
                    <a:pt x="1081022" y="686634"/>
                  </a:lnTo>
                  <a:cubicBezTo>
                    <a:pt x="1080724" y="677903"/>
                    <a:pt x="1080096" y="669205"/>
                    <a:pt x="1079004" y="660506"/>
                  </a:cubicBezTo>
                  <a:cubicBezTo>
                    <a:pt x="1079071" y="660969"/>
                    <a:pt x="1079203" y="661432"/>
                    <a:pt x="1079236" y="661962"/>
                  </a:cubicBezTo>
                  <a:lnTo>
                    <a:pt x="1120610" y="653958"/>
                  </a:lnTo>
                  <a:cubicBezTo>
                    <a:pt x="1118394" y="636396"/>
                    <a:pt x="1118758" y="618967"/>
                    <a:pt x="1121437" y="602133"/>
                  </a:cubicBezTo>
                  <a:lnTo>
                    <a:pt x="1066668" y="590524"/>
                  </a:lnTo>
                  <a:lnTo>
                    <a:pt x="1070835" y="571077"/>
                  </a:lnTo>
                  <a:lnTo>
                    <a:pt x="1125571" y="582686"/>
                  </a:lnTo>
                  <a:cubicBezTo>
                    <a:pt x="1129937" y="566546"/>
                    <a:pt x="1136452" y="551134"/>
                    <a:pt x="1144820" y="536913"/>
                  </a:cubicBezTo>
                  <a:lnTo>
                    <a:pt x="1071695" y="486444"/>
                  </a:lnTo>
                  <a:cubicBezTo>
                    <a:pt x="1074903" y="479399"/>
                    <a:pt x="1077781" y="472255"/>
                    <a:pt x="1080394" y="465045"/>
                  </a:cubicBezTo>
                  <a:lnTo>
                    <a:pt x="1158181" y="517201"/>
                  </a:lnTo>
                  <a:cubicBezTo>
                    <a:pt x="1168764" y="503542"/>
                    <a:pt x="1181266" y="491372"/>
                    <a:pt x="1195355" y="481086"/>
                  </a:cubicBezTo>
                  <a:lnTo>
                    <a:pt x="1164862" y="434155"/>
                  </a:lnTo>
                  <a:lnTo>
                    <a:pt x="1181564" y="423274"/>
                  </a:lnTo>
                  <a:lnTo>
                    <a:pt x="1212057" y="470205"/>
                  </a:lnTo>
                  <a:cubicBezTo>
                    <a:pt x="1226146" y="462069"/>
                    <a:pt x="1241624" y="455719"/>
                    <a:pt x="1258028" y="451453"/>
                  </a:cubicBezTo>
                  <a:lnTo>
                    <a:pt x="1238548" y="349654"/>
                  </a:lnTo>
                  <a:lnTo>
                    <a:pt x="1261964" y="345156"/>
                  </a:lnTo>
                  <a:lnTo>
                    <a:pt x="1281444" y="446988"/>
                  </a:lnTo>
                  <a:cubicBezTo>
                    <a:pt x="1299039" y="444772"/>
                    <a:pt x="1316501" y="445103"/>
                    <a:pt x="1333269" y="447715"/>
                  </a:cubicBezTo>
                  <a:lnTo>
                    <a:pt x="1344911" y="392980"/>
                  </a:lnTo>
                  <a:lnTo>
                    <a:pt x="1364391" y="397114"/>
                  </a:lnTo>
                  <a:lnTo>
                    <a:pt x="1352749" y="451849"/>
                  </a:lnTo>
                  <a:cubicBezTo>
                    <a:pt x="1368889" y="456215"/>
                    <a:pt x="1384267" y="462730"/>
                    <a:pt x="1398555" y="471131"/>
                  </a:cubicBezTo>
                  <a:lnTo>
                    <a:pt x="1456763" y="385340"/>
                  </a:lnTo>
                  <a:lnTo>
                    <a:pt x="1476475" y="398701"/>
                  </a:lnTo>
                  <a:lnTo>
                    <a:pt x="1418266" y="484525"/>
                  </a:lnTo>
                  <a:cubicBezTo>
                    <a:pt x="1431859" y="495076"/>
                    <a:pt x="1444096" y="507577"/>
                    <a:pt x="1454382" y="521699"/>
                  </a:cubicBezTo>
                  <a:lnTo>
                    <a:pt x="1501313" y="491206"/>
                  </a:lnTo>
                  <a:lnTo>
                    <a:pt x="1512160" y="507875"/>
                  </a:lnTo>
                  <a:lnTo>
                    <a:pt x="1465230" y="538368"/>
                  </a:lnTo>
                  <a:cubicBezTo>
                    <a:pt x="1473366" y="552490"/>
                    <a:pt x="1479749" y="567902"/>
                    <a:pt x="1483982" y="584373"/>
                  </a:cubicBezTo>
                  <a:lnTo>
                    <a:pt x="1585748" y="564860"/>
                  </a:lnTo>
                  <a:lnTo>
                    <a:pt x="1590246" y="588275"/>
                  </a:lnTo>
                  <a:lnTo>
                    <a:pt x="1488480" y="607755"/>
                  </a:lnTo>
                  <a:cubicBezTo>
                    <a:pt x="1490696" y="625383"/>
                    <a:pt x="1490365" y="642812"/>
                    <a:pt x="1487753" y="659613"/>
                  </a:cubicBezTo>
                  <a:lnTo>
                    <a:pt x="1542422" y="671255"/>
                  </a:lnTo>
                  <a:lnTo>
                    <a:pt x="1538354" y="690702"/>
                  </a:lnTo>
                  <a:lnTo>
                    <a:pt x="1483552" y="679060"/>
                  </a:lnTo>
                  <a:cubicBezTo>
                    <a:pt x="1479187" y="695200"/>
                    <a:pt x="1472738" y="710612"/>
                    <a:pt x="1464271" y="724833"/>
                  </a:cubicBezTo>
                  <a:lnTo>
                    <a:pt x="1550095" y="783042"/>
                  </a:lnTo>
                  <a:lnTo>
                    <a:pt x="1536701" y="802786"/>
                  </a:lnTo>
                  <a:lnTo>
                    <a:pt x="1450942" y="744611"/>
                  </a:lnTo>
                  <a:cubicBezTo>
                    <a:pt x="1440392" y="758204"/>
                    <a:pt x="1427858" y="770375"/>
                    <a:pt x="1413735" y="780660"/>
                  </a:cubicBezTo>
                  <a:lnTo>
                    <a:pt x="1444262" y="827624"/>
                  </a:lnTo>
                  <a:lnTo>
                    <a:pt x="1427527" y="838439"/>
                  </a:lnTo>
                  <a:lnTo>
                    <a:pt x="1397067" y="791541"/>
                  </a:lnTo>
                  <a:cubicBezTo>
                    <a:pt x="1382911" y="799677"/>
                    <a:pt x="1367500" y="806060"/>
                    <a:pt x="1351095" y="810294"/>
                  </a:cubicBezTo>
                  <a:lnTo>
                    <a:pt x="1370575" y="912092"/>
                  </a:lnTo>
                  <a:close/>
                  <a:moveTo>
                    <a:pt x="582646" y="977444"/>
                  </a:moveTo>
                  <a:cubicBezTo>
                    <a:pt x="487628" y="1029997"/>
                    <a:pt x="368003" y="995535"/>
                    <a:pt x="315483" y="900517"/>
                  </a:cubicBezTo>
                  <a:cubicBezTo>
                    <a:pt x="284957" y="845285"/>
                    <a:pt x="283832" y="781818"/>
                    <a:pt x="306884" y="727975"/>
                  </a:cubicBezTo>
                  <a:cubicBezTo>
                    <a:pt x="232404" y="733796"/>
                    <a:pt x="157891" y="696655"/>
                    <a:pt x="119427" y="627037"/>
                  </a:cubicBezTo>
                  <a:cubicBezTo>
                    <a:pt x="66874" y="532018"/>
                    <a:pt x="101336" y="412426"/>
                    <a:pt x="196387" y="359940"/>
                  </a:cubicBezTo>
                  <a:cubicBezTo>
                    <a:pt x="226418" y="343304"/>
                    <a:pt x="258961" y="335400"/>
                    <a:pt x="290976" y="335367"/>
                  </a:cubicBezTo>
                  <a:cubicBezTo>
                    <a:pt x="271926" y="252056"/>
                    <a:pt x="309067" y="162858"/>
                    <a:pt x="387549" y="119467"/>
                  </a:cubicBezTo>
                  <a:cubicBezTo>
                    <a:pt x="482634" y="66914"/>
                    <a:pt x="602192" y="101409"/>
                    <a:pt x="654712" y="196427"/>
                  </a:cubicBezTo>
                  <a:cubicBezTo>
                    <a:pt x="660070" y="206151"/>
                    <a:pt x="664502" y="216106"/>
                    <a:pt x="668140" y="226259"/>
                  </a:cubicBezTo>
                  <a:cubicBezTo>
                    <a:pt x="680641" y="213890"/>
                    <a:pt x="695061" y="203042"/>
                    <a:pt x="711201" y="194079"/>
                  </a:cubicBezTo>
                  <a:cubicBezTo>
                    <a:pt x="806219" y="141559"/>
                    <a:pt x="925811" y="176021"/>
                    <a:pt x="978364" y="271073"/>
                  </a:cubicBezTo>
                  <a:cubicBezTo>
                    <a:pt x="1030288" y="365033"/>
                    <a:pt x="997116" y="483103"/>
                    <a:pt x="904446" y="536450"/>
                  </a:cubicBezTo>
                  <a:cubicBezTo>
                    <a:pt x="927431" y="552953"/>
                    <a:pt x="947209" y="574649"/>
                    <a:pt x="961794" y="601074"/>
                  </a:cubicBezTo>
                  <a:cubicBezTo>
                    <a:pt x="1014314" y="696093"/>
                    <a:pt x="979852" y="815685"/>
                    <a:pt x="884833" y="868204"/>
                  </a:cubicBezTo>
                  <a:cubicBezTo>
                    <a:pt x="817034" y="905676"/>
                    <a:pt x="736667" y="898863"/>
                    <a:pt x="677102" y="857356"/>
                  </a:cubicBezTo>
                  <a:cubicBezTo>
                    <a:pt x="663642" y="906701"/>
                    <a:pt x="630966" y="950787"/>
                    <a:pt x="582646" y="977444"/>
                  </a:cubicBezTo>
                  <a:close/>
                  <a:moveTo>
                    <a:pt x="1630165" y="851999"/>
                  </a:moveTo>
                  <a:cubicBezTo>
                    <a:pt x="1628180" y="821869"/>
                    <a:pt x="1619515" y="793790"/>
                    <a:pt x="1605658" y="769118"/>
                  </a:cubicBezTo>
                  <a:cubicBezTo>
                    <a:pt x="1712252" y="760155"/>
                    <a:pt x="1792420" y="667386"/>
                    <a:pt x="1785310" y="560229"/>
                  </a:cubicBezTo>
                  <a:cubicBezTo>
                    <a:pt x="1778166" y="451916"/>
                    <a:pt x="1684470" y="369895"/>
                    <a:pt x="1576157" y="377072"/>
                  </a:cubicBezTo>
                  <a:cubicBezTo>
                    <a:pt x="1557735" y="378328"/>
                    <a:pt x="1540107" y="382066"/>
                    <a:pt x="1523471" y="387886"/>
                  </a:cubicBezTo>
                  <a:cubicBezTo>
                    <a:pt x="1524596" y="377204"/>
                    <a:pt x="1524794" y="366290"/>
                    <a:pt x="1524034" y="355210"/>
                  </a:cubicBezTo>
                  <a:cubicBezTo>
                    <a:pt x="1516857" y="246863"/>
                    <a:pt x="1423227" y="164909"/>
                    <a:pt x="1314880" y="172086"/>
                  </a:cubicBezTo>
                  <a:cubicBezTo>
                    <a:pt x="1225352" y="178006"/>
                    <a:pt x="1153815" y="242994"/>
                    <a:pt x="1135758" y="326503"/>
                  </a:cubicBezTo>
                  <a:cubicBezTo>
                    <a:pt x="1125902" y="321906"/>
                    <a:pt x="1108208" y="315556"/>
                    <a:pt x="1092928" y="313142"/>
                  </a:cubicBezTo>
                  <a:cubicBezTo>
                    <a:pt x="1087339" y="283078"/>
                    <a:pt x="1076954" y="253346"/>
                    <a:pt x="1061377" y="225168"/>
                  </a:cubicBezTo>
                  <a:cubicBezTo>
                    <a:pt x="989542" y="95125"/>
                    <a:pt x="832810" y="41613"/>
                    <a:pt x="698335" y="95356"/>
                  </a:cubicBezTo>
                  <a:cubicBezTo>
                    <a:pt x="609567" y="-2374"/>
                    <a:pt x="462228" y="-30221"/>
                    <a:pt x="341677" y="36387"/>
                  </a:cubicBezTo>
                  <a:cubicBezTo>
                    <a:pt x="257738" y="82789"/>
                    <a:pt x="203895" y="166132"/>
                    <a:pt x="193146" y="257546"/>
                  </a:cubicBezTo>
                  <a:cubicBezTo>
                    <a:pt x="178495" y="262838"/>
                    <a:pt x="164241" y="269254"/>
                    <a:pt x="150482" y="276861"/>
                  </a:cubicBezTo>
                  <a:cubicBezTo>
                    <a:pt x="9658" y="354714"/>
                    <a:pt x="-41440" y="532117"/>
                    <a:pt x="36414" y="672942"/>
                  </a:cubicBezTo>
                  <a:cubicBezTo>
                    <a:pt x="71901" y="737269"/>
                    <a:pt x="129448" y="784331"/>
                    <a:pt x="196189" y="807416"/>
                  </a:cubicBezTo>
                  <a:cubicBezTo>
                    <a:pt x="196553" y="855504"/>
                    <a:pt x="208658" y="903427"/>
                    <a:pt x="232437" y="946455"/>
                  </a:cubicBezTo>
                  <a:cubicBezTo>
                    <a:pt x="310291" y="1087279"/>
                    <a:pt x="487694" y="1138410"/>
                    <a:pt x="628518" y="1060556"/>
                  </a:cubicBezTo>
                  <a:cubicBezTo>
                    <a:pt x="665395" y="1040184"/>
                    <a:pt x="696847" y="1012435"/>
                    <a:pt x="721420" y="979462"/>
                  </a:cubicBezTo>
                  <a:cubicBezTo>
                    <a:pt x="791105" y="996197"/>
                    <a:pt x="865916" y="987101"/>
                    <a:pt x="930705" y="951250"/>
                  </a:cubicBezTo>
                  <a:cubicBezTo>
                    <a:pt x="936659" y="948009"/>
                    <a:pt x="942347" y="944504"/>
                    <a:pt x="947903" y="940899"/>
                  </a:cubicBezTo>
                  <a:cubicBezTo>
                    <a:pt x="956965" y="953301"/>
                    <a:pt x="967549" y="966960"/>
                    <a:pt x="973237" y="972781"/>
                  </a:cubicBezTo>
                  <a:cubicBezTo>
                    <a:pt x="1011999" y="1012535"/>
                    <a:pt x="1067297" y="1035653"/>
                    <a:pt x="1127026" y="1031717"/>
                  </a:cubicBezTo>
                  <a:cubicBezTo>
                    <a:pt x="1182093" y="1028046"/>
                    <a:pt x="1230412" y="1002017"/>
                    <a:pt x="1263617" y="963057"/>
                  </a:cubicBezTo>
                  <a:cubicBezTo>
                    <a:pt x="1299865" y="1025962"/>
                    <a:pt x="1369715" y="1066245"/>
                    <a:pt x="1447040" y="1061119"/>
                  </a:cubicBezTo>
                  <a:cubicBezTo>
                    <a:pt x="1555354" y="1053975"/>
                    <a:pt x="1637375" y="960279"/>
                    <a:pt x="1630165" y="851999"/>
                  </a:cubicBezTo>
                </a:path>
              </a:pathLst>
            </a:custGeom>
            <a:solidFill>
              <a:srgbClr val="FAE38E"/>
            </a:solidFill>
            <a:ln w="8467" cap="flat">
              <a:noFill/>
              <a:prstDash val="solid"/>
              <a:miter/>
            </a:ln>
          </p:spPr>
          <p:txBody>
            <a:bodyPr rtlCol="0" anchor="ctr"/>
            <a:lstStyle/>
            <a:p>
              <a:endParaRPr lang="en-US"/>
            </a:p>
          </p:txBody>
        </p:sp>
        <p:sp>
          <p:nvSpPr>
            <p:cNvPr id="48" name="Graphic 135">
              <a:extLst>
                <a:ext uri="{FF2B5EF4-FFF2-40B4-BE49-F238E27FC236}">
                  <a16:creationId xmlns:a16="http://schemas.microsoft.com/office/drawing/2014/main" id="{F1AF5DCA-D2B8-4A82-821A-FA1282AE7371}"/>
                </a:ext>
              </a:extLst>
            </p:cNvPr>
            <p:cNvSpPr/>
            <p:nvPr/>
          </p:nvSpPr>
          <p:spPr>
            <a:xfrm>
              <a:off x="10488736" y="728223"/>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grpSp>
      <p:grpSp>
        <p:nvGrpSpPr>
          <p:cNvPr id="49" name="!!quat 4">
            <a:extLst>
              <a:ext uri="{FF2B5EF4-FFF2-40B4-BE49-F238E27FC236}">
                <a16:creationId xmlns:a16="http://schemas.microsoft.com/office/drawing/2014/main" id="{6E6E17FD-BD7D-4297-848F-A78EF7D23E16}"/>
              </a:ext>
            </a:extLst>
          </p:cNvPr>
          <p:cNvGrpSpPr/>
          <p:nvPr/>
        </p:nvGrpSpPr>
        <p:grpSpPr>
          <a:xfrm rot="16800078" flipH="1" flipV="1">
            <a:off x="-1691381" y="-561932"/>
            <a:ext cx="3412656" cy="2075530"/>
            <a:chOff x="6364703" y="-1759645"/>
            <a:chExt cx="9208828" cy="5169866"/>
          </a:xfrm>
        </p:grpSpPr>
        <p:pic>
          <p:nvPicPr>
            <p:cNvPr id="50" name="Graphic 135">
              <a:extLst>
                <a:ext uri="{FF2B5EF4-FFF2-40B4-BE49-F238E27FC236}">
                  <a16:creationId xmlns:a16="http://schemas.microsoft.com/office/drawing/2014/main" id="{5578D2C6-C08F-47F6-BCDE-91F770242C8A}"/>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6364703" y="-1759645"/>
              <a:ext cx="9208828" cy="5169866"/>
            </a:xfrm>
            <a:custGeom>
              <a:avLst/>
              <a:gdLst>
                <a:gd name="connsiteX0" fmla="*/ -2280 w 9772650"/>
                <a:gd name="connsiteY0" fmla="*/ -1279 h 5486398"/>
                <a:gd name="connsiteX1" fmla="*/ 9770370 w 9772650"/>
                <a:gd name="connsiteY1" fmla="*/ -1279 h 5486398"/>
                <a:gd name="connsiteX2" fmla="*/ 9770370 w 9772650"/>
                <a:gd name="connsiteY2" fmla="*/ 5485120 h 5486398"/>
                <a:gd name="connsiteX3" fmla="*/ -2280 w 9772650"/>
                <a:gd name="connsiteY3" fmla="*/ 5485120 h 5486398"/>
              </a:gdLst>
              <a:ahLst/>
              <a:cxnLst>
                <a:cxn ang="0">
                  <a:pos x="connsiteX0" y="connsiteY0"/>
                </a:cxn>
                <a:cxn ang="0">
                  <a:pos x="connsiteX1" y="connsiteY1"/>
                </a:cxn>
                <a:cxn ang="0">
                  <a:pos x="connsiteX2" y="connsiteY2"/>
                </a:cxn>
                <a:cxn ang="0">
                  <a:pos x="connsiteX3" y="connsiteY3"/>
                </a:cxn>
              </a:cxnLst>
              <a:rect l="l" t="t" r="r" b="b"/>
              <a:pathLst>
                <a:path w="9772650" h="5486398">
                  <a:moveTo>
                    <a:pt x="-2280" y="-1279"/>
                  </a:moveTo>
                  <a:lnTo>
                    <a:pt x="9770370" y="-1279"/>
                  </a:lnTo>
                  <a:lnTo>
                    <a:pt x="9770370" y="5485120"/>
                  </a:lnTo>
                  <a:lnTo>
                    <a:pt x="-2280" y="5485120"/>
                  </a:lnTo>
                  <a:close/>
                </a:path>
              </a:pathLst>
            </a:custGeom>
          </p:spPr>
        </p:pic>
        <p:sp>
          <p:nvSpPr>
            <p:cNvPr id="51" name="Graphic 135">
              <a:extLst>
                <a:ext uri="{FF2B5EF4-FFF2-40B4-BE49-F238E27FC236}">
                  <a16:creationId xmlns:a16="http://schemas.microsoft.com/office/drawing/2014/main" id="{2F84066B-2088-4258-8049-40D943CA1138}"/>
                </a:ext>
              </a:extLst>
            </p:cNvPr>
            <p:cNvSpPr/>
            <p:nvPr/>
          </p:nvSpPr>
          <p:spPr>
            <a:xfrm rot="2501088">
              <a:off x="14061292" y="45540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2" name="Graphic 135">
              <a:extLst>
                <a:ext uri="{FF2B5EF4-FFF2-40B4-BE49-F238E27FC236}">
                  <a16:creationId xmlns:a16="http://schemas.microsoft.com/office/drawing/2014/main" id="{A57A4EC6-787A-4C55-8F8C-846EAF9639FC}"/>
                </a:ext>
              </a:extLst>
            </p:cNvPr>
            <p:cNvSpPr/>
            <p:nvPr/>
          </p:nvSpPr>
          <p:spPr>
            <a:xfrm rot="1886683">
              <a:off x="12091282" y="-1267188"/>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3" name="Graphic 135">
              <a:extLst>
                <a:ext uri="{FF2B5EF4-FFF2-40B4-BE49-F238E27FC236}">
                  <a16:creationId xmlns:a16="http://schemas.microsoft.com/office/drawing/2014/main" id="{6A902B7B-C803-4E1A-8EE9-431157CA614E}"/>
                </a:ext>
              </a:extLst>
            </p:cNvPr>
            <p:cNvSpPr/>
            <p:nvPr/>
          </p:nvSpPr>
          <p:spPr>
            <a:xfrm rot="2308287">
              <a:off x="13159045" y="-479889"/>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4" name="Graphic 135">
              <a:extLst>
                <a:ext uri="{FF2B5EF4-FFF2-40B4-BE49-F238E27FC236}">
                  <a16:creationId xmlns:a16="http://schemas.microsoft.com/office/drawing/2014/main" id="{AC4B6F78-3350-48C9-8D04-ABB4D25944E4}"/>
                </a:ext>
              </a:extLst>
            </p:cNvPr>
            <p:cNvSpPr/>
            <p:nvPr/>
          </p:nvSpPr>
          <p:spPr>
            <a:xfrm>
              <a:off x="10900283" y="-161137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5" name="Graphic 135">
              <a:extLst>
                <a:ext uri="{FF2B5EF4-FFF2-40B4-BE49-F238E27FC236}">
                  <a16:creationId xmlns:a16="http://schemas.microsoft.com/office/drawing/2014/main" id="{3204F7C5-5DBE-4880-8998-D1027D964450}"/>
                </a:ext>
              </a:extLst>
            </p:cNvPr>
            <p:cNvSpPr/>
            <p:nvPr/>
          </p:nvSpPr>
          <p:spPr>
            <a:xfrm rot="20917422">
              <a:off x="9571845" y="-150295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6" name="Graphic 135">
              <a:extLst>
                <a:ext uri="{FF2B5EF4-FFF2-40B4-BE49-F238E27FC236}">
                  <a16:creationId xmlns:a16="http://schemas.microsoft.com/office/drawing/2014/main" id="{E6712B0D-E1DD-4A95-BC3A-21E8160A61A0}"/>
                </a:ext>
              </a:extLst>
            </p:cNvPr>
            <p:cNvSpPr/>
            <p:nvPr/>
          </p:nvSpPr>
          <p:spPr>
            <a:xfrm rot="20138695">
              <a:off x="8445892" y="-91186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7" name="Graphic 135">
              <a:extLst>
                <a:ext uri="{FF2B5EF4-FFF2-40B4-BE49-F238E27FC236}">
                  <a16:creationId xmlns:a16="http://schemas.microsoft.com/office/drawing/2014/main" id="{95B8A637-54C6-4204-8F6C-65033E2F18C8}"/>
                </a:ext>
              </a:extLst>
            </p:cNvPr>
            <p:cNvSpPr/>
            <p:nvPr/>
          </p:nvSpPr>
          <p:spPr>
            <a:xfrm rot="18868577">
              <a:off x="7442034" y="-20698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8" name="Graphic 135">
              <a:extLst>
                <a:ext uri="{FF2B5EF4-FFF2-40B4-BE49-F238E27FC236}">
                  <a16:creationId xmlns:a16="http://schemas.microsoft.com/office/drawing/2014/main" id="{72918A2F-2731-4754-ACE0-E5C10E72EDBF}"/>
                </a:ext>
              </a:extLst>
            </p:cNvPr>
            <p:cNvSpPr/>
            <p:nvPr/>
          </p:nvSpPr>
          <p:spPr>
            <a:xfrm rot="18868577">
              <a:off x="6841485" y="760973"/>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9" name="Graphic 135">
              <a:extLst>
                <a:ext uri="{FF2B5EF4-FFF2-40B4-BE49-F238E27FC236}">
                  <a16:creationId xmlns:a16="http://schemas.microsoft.com/office/drawing/2014/main" id="{B46FC266-FA52-4B22-91AE-E76383E61BC5}"/>
                </a:ext>
              </a:extLst>
            </p:cNvPr>
            <p:cNvSpPr/>
            <p:nvPr/>
          </p:nvSpPr>
          <p:spPr>
            <a:xfrm>
              <a:off x="10595394" y="110541"/>
              <a:ext cx="1943074" cy="1194613"/>
            </a:xfrm>
            <a:custGeom>
              <a:avLst/>
              <a:gdLst>
                <a:gd name="connsiteX0" fmla="*/ 1455414 w 1943074"/>
                <a:gd name="connsiteY0" fmla="*/ 1023575 h 1194613"/>
                <a:gd name="connsiteX1" fmla="*/ 1437157 w 1943074"/>
                <a:gd name="connsiteY1" fmla="*/ 912186 h 1194613"/>
                <a:gd name="connsiteX2" fmla="*/ 1380768 w 1943074"/>
                <a:gd name="connsiteY2" fmla="*/ 909805 h 1194613"/>
                <a:gd name="connsiteX3" fmla="*/ 1366480 w 1943074"/>
                <a:gd name="connsiteY3" fmla="*/ 969071 h 1194613"/>
                <a:gd name="connsiteX4" fmla="*/ 1345413 w 1943074"/>
                <a:gd name="connsiteY4" fmla="*/ 964011 h 1194613"/>
                <a:gd name="connsiteX5" fmla="*/ 1359667 w 1943074"/>
                <a:gd name="connsiteY5" fmla="*/ 904744 h 1194613"/>
                <a:gd name="connsiteX6" fmla="*/ 1310389 w 1943074"/>
                <a:gd name="connsiteY6" fmla="*/ 882420 h 1194613"/>
                <a:gd name="connsiteX7" fmla="*/ 1244541 w 1943074"/>
                <a:gd name="connsiteY7" fmla="*/ 974065 h 1194613"/>
                <a:gd name="connsiteX8" fmla="*/ 1223440 w 1943074"/>
                <a:gd name="connsiteY8" fmla="*/ 958885 h 1194613"/>
                <a:gd name="connsiteX9" fmla="*/ 1289321 w 1943074"/>
                <a:gd name="connsiteY9" fmla="*/ 867240 h 1194613"/>
                <a:gd name="connsiteX10" fmla="*/ 1251122 w 1943074"/>
                <a:gd name="connsiteY10" fmla="*/ 825733 h 1194613"/>
                <a:gd name="connsiteX11" fmla="*/ 1199098 w 1943074"/>
                <a:gd name="connsiteY11" fmla="*/ 857516 h 1194613"/>
                <a:gd name="connsiteX12" fmla="*/ 1187821 w 1943074"/>
                <a:gd name="connsiteY12" fmla="*/ 839062 h 1194613"/>
                <a:gd name="connsiteX13" fmla="*/ 1239811 w 1943074"/>
                <a:gd name="connsiteY13" fmla="*/ 807245 h 1194613"/>
                <a:gd name="connsiteX14" fmla="*/ 1220728 w 1943074"/>
                <a:gd name="connsiteY14" fmla="*/ 756611 h 1194613"/>
                <a:gd name="connsiteX15" fmla="*/ 1172442 w 1943074"/>
                <a:gd name="connsiteY15" fmla="*/ 765375 h 1194613"/>
                <a:gd name="connsiteX16" fmla="*/ 1171020 w 1943074"/>
                <a:gd name="connsiteY16" fmla="*/ 736833 h 1194613"/>
                <a:gd name="connsiteX17" fmla="*/ 1171218 w 1943074"/>
                <a:gd name="connsiteY17" fmla="*/ 738421 h 1194613"/>
                <a:gd name="connsiteX18" fmla="*/ 1216528 w 1943074"/>
                <a:gd name="connsiteY18" fmla="*/ 730979 h 1194613"/>
                <a:gd name="connsiteX19" fmla="*/ 1218909 w 1943074"/>
                <a:gd name="connsiteY19" fmla="*/ 674557 h 1194613"/>
                <a:gd name="connsiteX20" fmla="*/ 1159676 w 1943074"/>
                <a:gd name="connsiteY20" fmla="*/ 660269 h 1194613"/>
                <a:gd name="connsiteX21" fmla="*/ 1164769 w 1943074"/>
                <a:gd name="connsiteY21" fmla="*/ 639235 h 1194613"/>
                <a:gd name="connsiteX22" fmla="*/ 1224002 w 1943074"/>
                <a:gd name="connsiteY22" fmla="*/ 653522 h 1194613"/>
                <a:gd name="connsiteX23" fmla="*/ 1246327 w 1943074"/>
                <a:gd name="connsiteY23" fmla="*/ 604244 h 1194613"/>
                <a:gd name="connsiteX24" fmla="*/ 1168241 w 1943074"/>
                <a:gd name="connsiteY24" fmla="*/ 547127 h 1194613"/>
                <a:gd name="connsiteX25" fmla="*/ 1178329 w 1943074"/>
                <a:gd name="connsiteY25" fmla="*/ 524108 h 1194613"/>
                <a:gd name="connsiteX26" fmla="*/ 1261474 w 1943074"/>
                <a:gd name="connsiteY26" fmla="*/ 583176 h 1194613"/>
                <a:gd name="connsiteX27" fmla="*/ 1303014 w 1943074"/>
                <a:gd name="connsiteY27" fmla="*/ 544977 h 1194613"/>
                <a:gd name="connsiteX28" fmla="*/ 1271197 w 1943074"/>
                <a:gd name="connsiteY28" fmla="*/ 492953 h 1194613"/>
                <a:gd name="connsiteX29" fmla="*/ 1289685 w 1943074"/>
                <a:gd name="connsiteY29" fmla="*/ 481609 h 1194613"/>
                <a:gd name="connsiteX30" fmla="*/ 1321501 w 1943074"/>
                <a:gd name="connsiteY30" fmla="*/ 533633 h 1194613"/>
                <a:gd name="connsiteX31" fmla="*/ 1372103 w 1943074"/>
                <a:gd name="connsiteY31" fmla="*/ 514583 h 1194613"/>
                <a:gd name="connsiteX32" fmla="*/ 1353913 w 1943074"/>
                <a:gd name="connsiteY32" fmla="*/ 403160 h 1194613"/>
                <a:gd name="connsiteX33" fmla="*/ 1379544 w 1943074"/>
                <a:gd name="connsiteY33" fmla="*/ 398960 h 1194613"/>
                <a:gd name="connsiteX34" fmla="*/ 1397734 w 1943074"/>
                <a:gd name="connsiteY34" fmla="*/ 510383 h 1194613"/>
                <a:gd name="connsiteX35" fmla="*/ 1454124 w 1943074"/>
                <a:gd name="connsiteY35" fmla="*/ 512731 h 1194613"/>
                <a:gd name="connsiteX36" fmla="*/ 1468411 w 1943074"/>
                <a:gd name="connsiteY36" fmla="*/ 453497 h 1194613"/>
                <a:gd name="connsiteX37" fmla="*/ 1489512 w 1943074"/>
                <a:gd name="connsiteY37" fmla="*/ 458558 h 1194613"/>
                <a:gd name="connsiteX38" fmla="*/ 1475224 w 1943074"/>
                <a:gd name="connsiteY38" fmla="*/ 517824 h 1194613"/>
                <a:gd name="connsiteX39" fmla="*/ 1524503 w 1943074"/>
                <a:gd name="connsiteY39" fmla="*/ 540149 h 1194613"/>
                <a:gd name="connsiteX40" fmla="*/ 1590417 w 1943074"/>
                <a:gd name="connsiteY40" fmla="*/ 448470 h 1194613"/>
                <a:gd name="connsiteX41" fmla="*/ 1611485 w 1943074"/>
                <a:gd name="connsiteY41" fmla="*/ 463585 h 1194613"/>
                <a:gd name="connsiteX42" fmla="*/ 1545570 w 1943074"/>
                <a:gd name="connsiteY42" fmla="*/ 555296 h 1194613"/>
                <a:gd name="connsiteX43" fmla="*/ 1583803 w 1943074"/>
                <a:gd name="connsiteY43" fmla="*/ 596869 h 1194613"/>
                <a:gd name="connsiteX44" fmla="*/ 1635793 w 1943074"/>
                <a:gd name="connsiteY44" fmla="*/ 565052 h 1194613"/>
                <a:gd name="connsiteX45" fmla="*/ 1647104 w 1943074"/>
                <a:gd name="connsiteY45" fmla="*/ 583507 h 1194613"/>
                <a:gd name="connsiteX46" fmla="*/ 1595114 w 1943074"/>
                <a:gd name="connsiteY46" fmla="*/ 615323 h 1194613"/>
                <a:gd name="connsiteX47" fmla="*/ 1614164 w 1943074"/>
                <a:gd name="connsiteY47" fmla="*/ 665958 h 1194613"/>
                <a:gd name="connsiteX48" fmla="*/ 1725553 w 1943074"/>
                <a:gd name="connsiteY48" fmla="*/ 647735 h 1194613"/>
                <a:gd name="connsiteX49" fmla="*/ 1729753 w 1943074"/>
                <a:gd name="connsiteY49" fmla="*/ 673366 h 1194613"/>
                <a:gd name="connsiteX50" fmla="*/ 1618364 w 1943074"/>
                <a:gd name="connsiteY50" fmla="*/ 691556 h 1194613"/>
                <a:gd name="connsiteX51" fmla="*/ 1616016 w 1943074"/>
                <a:gd name="connsiteY51" fmla="*/ 747979 h 1194613"/>
                <a:gd name="connsiteX52" fmla="*/ 1675216 w 1943074"/>
                <a:gd name="connsiteY52" fmla="*/ 762266 h 1194613"/>
                <a:gd name="connsiteX53" fmla="*/ 1670189 w 1943074"/>
                <a:gd name="connsiteY53" fmla="*/ 783334 h 1194613"/>
                <a:gd name="connsiteX54" fmla="*/ 1610889 w 1943074"/>
                <a:gd name="connsiteY54" fmla="*/ 769046 h 1194613"/>
                <a:gd name="connsiteX55" fmla="*/ 1588565 w 1943074"/>
                <a:gd name="connsiteY55" fmla="*/ 818325 h 1194613"/>
                <a:gd name="connsiteX56" fmla="*/ 1680276 w 1943074"/>
                <a:gd name="connsiteY56" fmla="*/ 884206 h 1194613"/>
                <a:gd name="connsiteX57" fmla="*/ 1665096 w 1943074"/>
                <a:gd name="connsiteY57" fmla="*/ 905307 h 1194613"/>
                <a:gd name="connsiteX58" fmla="*/ 1573451 w 1943074"/>
                <a:gd name="connsiteY58" fmla="*/ 839425 h 1194613"/>
                <a:gd name="connsiteX59" fmla="*/ 1531878 w 1943074"/>
                <a:gd name="connsiteY59" fmla="*/ 877591 h 1194613"/>
                <a:gd name="connsiteX60" fmla="*/ 1563694 w 1943074"/>
                <a:gd name="connsiteY60" fmla="*/ 929582 h 1194613"/>
                <a:gd name="connsiteX61" fmla="*/ 1545173 w 1943074"/>
                <a:gd name="connsiteY61" fmla="*/ 940893 h 1194613"/>
                <a:gd name="connsiteX62" fmla="*/ 1513390 w 1943074"/>
                <a:gd name="connsiteY62" fmla="*/ 888935 h 1194613"/>
                <a:gd name="connsiteX63" fmla="*/ 1462789 w 1943074"/>
                <a:gd name="connsiteY63" fmla="*/ 907985 h 1194613"/>
                <a:gd name="connsiteX64" fmla="*/ 1480979 w 1943074"/>
                <a:gd name="connsiteY64" fmla="*/ 1019408 h 1194613"/>
                <a:gd name="connsiteX65" fmla="*/ 621248 w 1943074"/>
                <a:gd name="connsiteY65" fmla="*/ 1067232 h 1194613"/>
                <a:gd name="connsiteX66" fmla="*/ 332687 w 1943074"/>
                <a:gd name="connsiteY66" fmla="*/ 975553 h 1194613"/>
                <a:gd name="connsiteX67" fmla="*/ 328421 w 1943074"/>
                <a:gd name="connsiteY67" fmla="*/ 787435 h 1194613"/>
                <a:gd name="connsiteX68" fmla="*/ 127337 w 1943074"/>
                <a:gd name="connsiteY68" fmla="*/ 671977 h 1194613"/>
                <a:gd name="connsiteX69" fmla="*/ 219016 w 1943074"/>
                <a:gd name="connsiteY69" fmla="*/ 383482 h 1194613"/>
                <a:gd name="connsiteX70" fmla="*/ 322732 w 1943074"/>
                <a:gd name="connsiteY70" fmla="*/ 359537 h 1194613"/>
                <a:gd name="connsiteX71" fmla="*/ 434287 w 1943074"/>
                <a:gd name="connsiteY71" fmla="*/ 127365 h 1194613"/>
                <a:gd name="connsiteX72" fmla="*/ 722848 w 1943074"/>
                <a:gd name="connsiteY72" fmla="*/ 219044 h 1194613"/>
                <a:gd name="connsiteX73" fmla="*/ 736574 w 1943074"/>
                <a:gd name="connsiteY73" fmla="*/ 251951 h 1194613"/>
                <a:gd name="connsiteX74" fmla="*/ 784397 w 1943074"/>
                <a:gd name="connsiteY74" fmla="*/ 218184 h 1194613"/>
                <a:gd name="connsiteX75" fmla="*/ 1072991 w 1943074"/>
                <a:gd name="connsiteY75" fmla="*/ 309928 h 1194613"/>
                <a:gd name="connsiteX76" fmla="*/ 984654 w 1943074"/>
                <a:gd name="connsiteY76" fmla="*/ 596604 h 1194613"/>
                <a:gd name="connsiteX77" fmla="*/ 1045144 w 1943074"/>
                <a:gd name="connsiteY77" fmla="*/ 668670 h 1194613"/>
                <a:gd name="connsiteX78" fmla="*/ 953499 w 1943074"/>
                <a:gd name="connsiteY78" fmla="*/ 957231 h 1194613"/>
                <a:gd name="connsiteX79" fmla="*/ 727644 w 1943074"/>
                <a:gd name="connsiteY79" fmla="*/ 939239 h 1194613"/>
                <a:gd name="connsiteX80" fmla="*/ 621248 w 1943074"/>
                <a:gd name="connsiteY80" fmla="*/ 1067232 h 1194613"/>
                <a:gd name="connsiteX81" fmla="*/ 1765406 w 1943074"/>
                <a:gd name="connsiteY81" fmla="*/ 961630 h 1194613"/>
                <a:gd name="connsiteX82" fmla="*/ 1741130 w 1943074"/>
                <a:gd name="connsiteY82" fmla="*/ 870712 h 1194613"/>
                <a:gd name="connsiteX83" fmla="*/ 1942908 w 1943074"/>
                <a:gd name="connsiteY83" fmla="*/ 648595 h 1194613"/>
                <a:gd name="connsiteX84" fmla="*/ 1720658 w 1943074"/>
                <a:gd name="connsiteY84" fmla="*/ 443013 h 1194613"/>
                <a:gd name="connsiteX85" fmla="*/ 1662946 w 1943074"/>
                <a:gd name="connsiteY85" fmla="*/ 453233 h 1194613"/>
                <a:gd name="connsiteX86" fmla="*/ 1664567 w 1943074"/>
                <a:gd name="connsiteY86" fmla="*/ 417679 h 1194613"/>
                <a:gd name="connsiteX87" fmla="*/ 1442251 w 1943074"/>
                <a:gd name="connsiteY87" fmla="*/ 212131 h 1194613"/>
                <a:gd name="connsiteX88" fmla="*/ 1242689 w 1943074"/>
                <a:gd name="connsiteY88" fmla="*/ 374916 h 1194613"/>
                <a:gd name="connsiteX89" fmla="*/ 1196453 w 1943074"/>
                <a:gd name="connsiteY89" fmla="*/ 359107 h 1194613"/>
                <a:gd name="connsiteX90" fmla="*/ 1164736 w 1943074"/>
                <a:gd name="connsiteY90" fmla="*/ 262402 h 1194613"/>
                <a:gd name="connsiteX91" fmla="*/ 773318 w 1943074"/>
                <a:gd name="connsiteY91" fmla="*/ 110333 h 1194613"/>
                <a:gd name="connsiteX92" fmla="*/ 386795 w 1943074"/>
                <a:gd name="connsiteY92" fmla="*/ 35555 h 1194613"/>
                <a:gd name="connsiteX93" fmla="*/ 218520 w 1943074"/>
                <a:gd name="connsiteY93" fmla="*/ 271927 h 1194613"/>
                <a:gd name="connsiteX94" fmla="*/ 171523 w 1943074"/>
                <a:gd name="connsiteY94" fmla="*/ 291672 h 1194613"/>
                <a:gd name="connsiteX95" fmla="*/ 35593 w 1943074"/>
                <a:gd name="connsiteY95" fmla="*/ 719503 h 1194613"/>
                <a:gd name="connsiteX96" fmla="*/ 205555 w 1943074"/>
                <a:gd name="connsiteY96" fmla="*/ 870646 h 1194613"/>
                <a:gd name="connsiteX97" fmla="*/ 240877 w 1943074"/>
                <a:gd name="connsiteY97" fmla="*/ 1023079 h 1194613"/>
                <a:gd name="connsiteX98" fmla="*/ 668708 w 1943074"/>
                <a:gd name="connsiteY98" fmla="*/ 1159042 h 1194613"/>
                <a:gd name="connsiteX99" fmla="*/ 772259 w 1943074"/>
                <a:gd name="connsiteY99" fmla="*/ 1073515 h 1194613"/>
                <a:gd name="connsiteX100" fmla="*/ 1000959 w 1943074"/>
                <a:gd name="connsiteY100" fmla="*/ 1049008 h 1194613"/>
                <a:gd name="connsiteX101" fmla="*/ 1019976 w 1943074"/>
                <a:gd name="connsiteY101" fmla="*/ 1038227 h 1194613"/>
                <a:gd name="connsiteX102" fmla="*/ 1046632 w 1943074"/>
                <a:gd name="connsiteY102" fmla="*/ 1073714 h 1194613"/>
                <a:gd name="connsiteX103" fmla="*/ 1212295 w 1943074"/>
                <a:gd name="connsiteY103" fmla="*/ 1142406 h 1194613"/>
                <a:gd name="connsiteX104" fmla="*/ 1363041 w 1943074"/>
                <a:gd name="connsiteY104" fmla="*/ 1071696 h 1194613"/>
                <a:gd name="connsiteX105" fmla="*/ 1559825 w 1943074"/>
                <a:gd name="connsiteY105" fmla="*/ 1183913 h 1194613"/>
                <a:gd name="connsiteX106" fmla="*/ 1765406 w 1943074"/>
                <a:gd name="connsiteY106" fmla="*/ 961630 h 119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43074" h="1194613">
                  <a:moveTo>
                    <a:pt x="1455414" y="1023575"/>
                  </a:moveTo>
                  <a:lnTo>
                    <a:pt x="1437157" y="912186"/>
                  </a:lnTo>
                  <a:cubicBezTo>
                    <a:pt x="1417909" y="914071"/>
                    <a:pt x="1398991" y="913178"/>
                    <a:pt x="1380768" y="909805"/>
                  </a:cubicBezTo>
                  <a:lnTo>
                    <a:pt x="1366480" y="969071"/>
                  </a:lnTo>
                  <a:lnTo>
                    <a:pt x="1345413" y="964011"/>
                  </a:lnTo>
                  <a:lnTo>
                    <a:pt x="1359667" y="904744"/>
                  </a:lnTo>
                  <a:cubicBezTo>
                    <a:pt x="1342238" y="899519"/>
                    <a:pt x="1325702" y="891945"/>
                    <a:pt x="1310389" y="882420"/>
                  </a:cubicBezTo>
                  <a:lnTo>
                    <a:pt x="1244541" y="974065"/>
                  </a:lnTo>
                  <a:lnTo>
                    <a:pt x="1223440" y="958885"/>
                  </a:lnTo>
                  <a:lnTo>
                    <a:pt x="1289321" y="867240"/>
                  </a:lnTo>
                  <a:cubicBezTo>
                    <a:pt x="1274835" y="855333"/>
                    <a:pt x="1261871" y="841377"/>
                    <a:pt x="1251122" y="825733"/>
                  </a:cubicBezTo>
                  <a:lnTo>
                    <a:pt x="1199098" y="857516"/>
                  </a:lnTo>
                  <a:lnTo>
                    <a:pt x="1187821" y="839062"/>
                  </a:lnTo>
                  <a:lnTo>
                    <a:pt x="1239811" y="807245"/>
                  </a:lnTo>
                  <a:cubicBezTo>
                    <a:pt x="1231345" y="791602"/>
                    <a:pt x="1224895" y="774635"/>
                    <a:pt x="1220728" y="756611"/>
                  </a:cubicBezTo>
                  <a:lnTo>
                    <a:pt x="1172442" y="765375"/>
                  </a:lnTo>
                  <a:cubicBezTo>
                    <a:pt x="1172376" y="755850"/>
                    <a:pt x="1171946" y="746358"/>
                    <a:pt x="1171020" y="736833"/>
                  </a:cubicBezTo>
                  <a:cubicBezTo>
                    <a:pt x="1171086" y="737362"/>
                    <a:pt x="1171185" y="737891"/>
                    <a:pt x="1171218" y="738421"/>
                  </a:cubicBezTo>
                  <a:lnTo>
                    <a:pt x="1216528" y="730979"/>
                  </a:lnTo>
                  <a:cubicBezTo>
                    <a:pt x="1214643" y="711764"/>
                    <a:pt x="1215536" y="692813"/>
                    <a:pt x="1218909" y="674557"/>
                  </a:cubicBezTo>
                  <a:lnTo>
                    <a:pt x="1159676" y="660269"/>
                  </a:lnTo>
                  <a:lnTo>
                    <a:pt x="1164769" y="639235"/>
                  </a:lnTo>
                  <a:lnTo>
                    <a:pt x="1224002" y="653522"/>
                  </a:lnTo>
                  <a:cubicBezTo>
                    <a:pt x="1229228" y="636060"/>
                    <a:pt x="1236769" y="619490"/>
                    <a:pt x="1246327" y="604244"/>
                  </a:cubicBezTo>
                  <a:lnTo>
                    <a:pt x="1168241" y="547127"/>
                  </a:lnTo>
                  <a:cubicBezTo>
                    <a:pt x="1171913" y="539586"/>
                    <a:pt x="1175253" y="531880"/>
                    <a:pt x="1178329" y="524108"/>
                  </a:cubicBezTo>
                  <a:lnTo>
                    <a:pt x="1261474" y="583176"/>
                  </a:lnTo>
                  <a:cubicBezTo>
                    <a:pt x="1273413" y="568624"/>
                    <a:pt x="1287337" y="555759"/>
                    <a:pt x="1303014" y="544977"/>
                  </a:cubicBezTo>
                  <a:lnTo>
                    <a:pt x="1271197" y="492953"/>
                  </a:lnTo>
                  <a:lnTo>
                    <a:pt x="1289685" y="481609"/>
                  </a:lnTo>
                  <a:lnTo>
                    <a:pt x="1321501" y="533633"/>
                  </a:lnTo>
                  <a:cubicBezTo>
                    <a:pt x="1337112" y="525200"/>
                    <a:pt x="1354111" y="518717"/>
                    <a:pt x="1372103" y="514583"/>
                  </a:cubicBezTo>
                  <a:lnTo>
                    <a:pt x="1353913" y="403160"/>
                  </a:lnTo>
                  <a:lnTo>
                    <a:pt x="1379544" y="398960"/>
                  </a:lnTo>
                  <a:lnTo>
                    <a:pt x="1397734" y="510383"/>
                  </a:lnTo>
                  <a:cubicBezTo>
                    <a:pt x="1416950" y="508498"/>
                    <a:pt x="1435934" y="509391"/>
                    <a:pt x="1454124" y="512731"/>
                  </a:cubicBezTo>
                  <a:lnTo>
                    <a:pt x="1468411" y="453497"/>
                  </a:lnTo>
                  <a:lnTo>
                    <a:pt x="1489512" y="458558"/>
                  </a:lnTo>
                  <a:lnTo>
                    <a:pt x="1475224" y="517824"/>
                  </a:lnTo>
                  <a:cubicBezTo>
                    <a:pt x="1492654" y="523017"/>
                    <a:pt x="1509223" y="530590"/>
                    <a:pt x="1524503" y="540149"/>
                  </a:cubicBezTo>
                  <a:lnTo>
                    <a:pt x="1590417" y="448470"/>
                  </a:lnTo>
                  <a:lnTo>
                    <a:pt x="1611485" y="463585"/>
                  </a:lnTo>
                  <a:lnTo>
                    <a:pt x="1545570" y="555296"/>
                  </a:lnTo>
                  <a:cubicBezTo>
                    <a:pt x="1560056" y="567202"/>
                    <a:pt x="1573021" y="581192"/>
                    <a:pt x="1583803" y="596869"/>
                  </a:cubicBezTo>
                  <a:lnTo>
                    <a:pt x="1635793" y="565052"/>
                  </a:lnTo>
                  <a:lnTo>
                    <a:pt x="1647104" y="583507"/>
                  </a:lnTo>
                  <a:lnTo>
                    <a:pt x="1595114" y="615323"/>
                  </a:lnTo>
                  <a:cubicBezTo>
                    <a:pt x="1603580" y="630934"/>
                    <a:pt x="1610029" y="647900"/>
                    <a:pt x="1614164" y="665958"/>
                  </a:cubicBezTo>
                  <a:lnTo>
                    <a:pt x="1725553" y="647735"/>
                  </a:lnTo>
                  <a:lnTo>
                    <a:pt x="1729753" y="673366"/>
                  </a:lnTo>
                  <a:lnTo>
                    <a:pt x="1618364" y="691556"/>
                  </a:lnTo>
                  <a:cubicBezTo>
                    <a:pt x="1620282" y="710805"/>
                    <a:pt x="1619389" y="729789"/>
                    <a:pt x="1616016" y="747979"/>
                  </a:cubicBezTo>
                  <a:lnTo>
                    <a:pt x="1675216" y="762266"/>
                  </a:lnTo>
                  <a:lnTo>
                    <a:pt x="1670189" y="783334"/>
                  </a:lnTo>
                  <a:lnTo>
                    <a:pt x="1610889" y="769046"/>
                  </a:lnTo>
                  <a:cubicBezTo>
                    <a:pt x="1605664" y="786476"/>
                    <a:pt x="1598156" y="803045"/>
                    <a:pt x="1588565" y="818325"/>
                  </a:cubicBezTo>
                  <a:lnTo>
                    <a:pt x="1680276" y="884206"/>
                  </a:lnTo>
                  <a:lnTo>
                    <a:pt x="1665096" y="905307"/>
                  </a:lnTo>
                  <a:lnTo>
                    <a:pt x="1573451" y="839425"/>
                  </a:lnTo>
                  <a:cubicBezTo>
                    <a:pt x="1561545" y="853911"/>
                    <a:pt x="1547555" y="866810"/>
                    <a:pt x="1531878" y="877591"/>
                  </a:cubicBezTo>
                  <a:lnTo>
                    <a:pt x="1563694" y="929582"/>
                  </a:lnTo>
                  <a:lnTo>
                    <a:pt x="1545173" y="940893"/>
                  </a:lnTo>
                  <a:lnTo>
                    <a:pt x="1513390" y="888935"/>
                  </a:lnTo>
                  <a:cubicBezTo>
                    <a:pt x="1497747" y="897369"/>
                    <a:pt x="1480780" y="903851"/>
                    <a:pt x="1462789" y="907985"/>
                  </a:cubicBezTo>
                  <a:lnTo>
                    <a:pt x="1480979" y="1019408"/>
                  </a:lnTo>
                  <a:close/>
                  <a:moveTo>
                    <a:pt x="621248" y="1067232"/>
                  </a:moveTo>
                  <a:cubicBezTo>
                    <a:pt x="516242" y="1121603"/>
                    <a:pt x="387059" y="1080527"/>
                    <a:pt x="332687" y="975553"/>
                  </a:cubicBezTo>
                  <a:cubicBezTo>
                    <a:pt x="301070" y="914534"/>
                    <a:pt x="301731" y="845378"/>
                    <a:pt x="328421" y="787435"/>
                  </a:cubicBezTo>
                  <a:cubicBezTo>
                    <a:pt x="247161" y="791569"/>
                    <a:pt x="167124" y="748938"/>
                    <a:pt x="127337" y="671977"/>
                  </a:cubicBezTo>
                  <a:cubicBezTo>
                    <a:pt x="72933" y="567004"/>
                    <a:pt x="114009" y="437821"/>
                    <a:pt x="219016" y="383482"/>
                  </a:cubicBezTo>
                  <a:cubicBezTo>
                    <a:pt x="252221" y="366284"/>
                    <a:pt x="287873" y="358644"/>
                    <a:pt x="322732" y="359537"/>
                  </a:cubicBezTo>
                  <a:cubicBezTo>
                    <a:pt x="304443" y="268256"/>
                    <a:pt x="347537" y="172278"/>
                    <a:pt x="434287" y="127365"/>
                  </a:cubicBezTo>
                  <a:cubicBezTo>
                    <a:pt x="539327" y="72960"/>
                    <a:pt x="668477" y="114037"/>
                    <a:pt x="722848" y="219044"/>
                  </a:cubicBezTo>
                  <a:cubicBezTo>
                    <a:pt x="728405" y="229825"/>
                    <a:pt x="732936" y="240772"/>
                    <a:pt x="736574" y="251951"/>
                  </a:cubicBezTo>
                  <a:cubicBezTo>
                    <a:pt x="750564" y="238821"/>
                    <a:pt x="766571" y="227444"/>
                    <a:pt x="784397" y="218184"/>
                  </a:cubicBezTo>
                  <a:cubicBezTo>
                    <a:pt x="889404" y="163812"/>
                    <a:pt x="1018586" y="204855"/>
                    <a:pt x="1072991" y="309928"/>
                  </a:cubicBezTo>
                  <a:cubicBezTo>
                    <a:pt x="1126735" y="413744"/>
                    <a:pt x="1087114" y="541273"/>
                    <a:pt x="984654" y="596604"/>
                  </a:cubicBezTo>
                  <a:cubicBezTo>
                    <a:pt x="1009161" y="615290"/>
                    <a:pt x="1030096" y="639500"/>
                    <a:pt x="1045144" y="668670"/>
                  </a:cubicBezTo>
                  <a:cubicBezTo>
                    <a:pt x="1099549" y="773676"/>
                    <a:pt x="1058472" y="902859"/>
                    <a:pt x="953499" y="957231"/>
                  </a:cubicBezTo>
                  <a:cubicBezTo>
                    <a:pt x="878556" y="996026"/>
                    <a:pt x="791276" y="986203"/>
                    <a:pt x="727644" y="939239"/>
                  </a:cubicBezTo>
                  <a:cubicBezTo>
                    <a:pt x="711504" y="992586"/>
                    <a:pt x="674628" y="1039616"/>
                    <a:pt x="621248" y="1067232"/>
                  </a:cubicBezTo>
                  <a:close/>
                  <a:moveTo>
                    <a:pt x="1765406" y="961630"/>
                  </a:moveTo>
                  <a:cubicBezTo>
                    <a:pt x="1764116" y="928788"/>
                    <a:pt x="1755517" y="897997"/>
                    <a:pt x="1741130" y="870712"/>
                  </a:cubicBezTo>
                  <a:cubicBezTo>
                    <a:pt x="1857481" y="864098"/>
                    <a:pt x="1947472" y="765474"/>
                    <a:pt x="1942908" y="648595"/>
                  </a:cubicBezTo>
                  <a:cubicBezTo>
                    <a:pt x="1938344" y="530458"/>
                    <a:pt x="1838795" y="438416"/>
                    <a:pt x="1720658" y="443013"/>
                  </a:cubicBezTo>
                  <a:cubicBezTo>
                    <a:pt x="1700550" y="443840"/>
                    <a:pt x="1681235" y="447379"/>
                    <a:pt x="1662946" y="453233"/>
                  </a:cubicBezTo>
                  <a:cubicBezTo>
                    <a:pt x="1664501" y="441624"/>
                    <a:pt x="1665063" y="429751"/>
                    <a:pt x="1664567" y="417679"/>
                  </a:cubicBezTo>
                  <a:cubicBezTo>
                    <a:pt x="1659936" y="299510"/>
                    <a:pt x="1560420" y="207501"/>
                    <a:pt x="1442251" y="212131"/>
                  </a:cubicBezTo>
                  <a:cubicBezTo>
                    <a:pt x="1344652" y="215902"/>
                    <a:pt x="1264814" y="284528"/>
                    <a:pt x="1242689" y="374916"/>
                  </a:cubicBezTo>
                  <a:cubicBezTo>
                    <a:pt x="1232105" y="369625"/>
                    <a:pt x="1213022" y="362183"/>
                    <a:pt x="1196453" y="359107"/>
                  </a:cubicBezTo>
                  <a:cubicBezTo>
                    <a:pt x="1191260" y="326200"/>
                    <a:pt x="1180842" y="293557"/>
                    <a:pt x="1164736" y="262402"/>
                  </a:cubicBezTo>
                  <a:cubicBezTo>
                    <a:pt x="1090355" y="118700"/>
                    <a:pt x="921319" y="55796"/>
                    <a:pt x="773318" y="110333"/>
                  </a:cubicBezTo>
                  <a:cubicBezTo>
                    <a:pt x="679589" y="1291"/>
                    <a:pt x="519979" y="-33369"/>
                    <a:pt x="386795" y="35555"/>
                  </a:cubicBezTo>
                  <a:cubicBezTo>
                    <a:pt x="294025" y="83610"/>
                    <a:pt x="232972" y="172708"/>
                    <a:pt x="218520" y="271927"/>
                  </a:cubicBezTo>
                  <a:cubicBezTo>
                    <a:pt x="202413" y="277252"/>
                    <a:pt x="186703" y="283833"/>
                    <a:pt x="171523" y="291672"/>
                  </a:cubicBezTo>
                  <a:cubicBezTo>
                    <a:pt x="15915" y="372270"/>
                    <a:pt x="-45006" y="563895"/>
                    <a:pt x="35593" y="719503"/>
                  </a:cubicBezTo>
                  <a:cubicBezTo>
                    <a:pt x="72337" y="790610"/>
                    <a:pt x="133588" y="843526"/>
                    <a:pt x="205555" y="870646"/>
                  </a:cubicBezTo>
                  <a:cubicBezTo>
                    <a:pt x="204530" y="923001"/>
                    <a:pt x="216271" y="975553"/>
                    <a:pt x="240877" y="1023079"/>
                  </a:cubicBezTo>
                  <a:cubicBezTo>
                    <a:pt x="321476" y="1178687"/>
                    <a:pt x="513100" y="1239608"/>
                    <a:pt x="668708" y="1159042"/>
                  </a:cubicBezTo>
                  <a:cubicBezTo>
                    <a:pt x="709487" y="1137942"/>
                    <a:pt x="744544" y="1108672"/>
                    <a:pt x="772259" y="1073515"/>
                  </a:cubicBezTo>
                  <a:cubicBezTo>
                    <a:pt x="847633" y="1093789"/>
                    <a:pt x="929356" y="1086083"/>
                    <a:pt x="1000959" y="1049008"/>
                  </a:cubicBezTo>
                  <a:cubicBezTo>
                    <a:pt x="1007507" y="1045635"/>
                    <a:pt x="1013824" y="1041997"/>
                    <a:pt x="1019976" y="1038227"/>
                  </a:cubicBezTo>
                  <a:cubicBezTo>
                    <a:pt x="1029501" y="1052018"/>
                    <a:pt x="1040580" y="1067165"/>
                    <a:pt x="1046632" y="1073714"/>
                  </a:cubicBezTo>
                  <a:cubicBezTo>
                    <a:pt x="1087643" y="1118098"/>
                    <a:pt x="1147174" y="1144920"/>
                    <a:pt x="1212295" y="1142406"/>
                  </a:cubicBezTo>
                  <a:cubicBezTo>
                    <a:pt x="1272355" y="1140025"/>
                    <a:pt x="1325735" y="1113170"/>
                    <a:pt x="1363041" y="1071696"/>
                  </a:cubicBezTo>
                  <a:cubicBezTo>
                    <a:pt x="1400645" y="1141249"/>
                    <a:pt x="1475489" y="1187187"/>
                    <a:pt x="1559825" y="1183913"/>
                  </a:cubicBezTo>
                  <a:cubicBezTo>
                    <a:pt x="1677961" y="1179349"/>
                    <a:pt x="1770003" y="1079766"/>
                    <a:pt x="1765406" y="961630"/>
                  </a:cubicBezTo>
                </a:path>
              </a:pathLst>
            </a:custGeom>
            <a:solidFill>
              <a:srgbClr val="FAE38E"/>
            </a:solidFill>
            <a:ln w="8467" cap="flat">
              <a:noFill/>
              <a:prstDash val="solid"/>
              <a:miter/>
            </a:ln>
          </p:spPr>
          <p:txBody>
            <a:bodyPr rtlCol="0" anchor="ctr"/>
            <a:lstStyle/>
            <a:p>
              <a:endParaRPr lang="en-US"/>
            </a:p>
          </p:txBody>
        </p:sp>
        <p:sp>
          <p:nvSpPr>
            <p:cNvPr id="60" name="Graphic 135">
              <a:extLst>
                <a:ext uri="{FF2B5EF4-FFF2-40B4-BE49-F238E27FC236}">
                  <a16:creationId xmlns:a16="http://schemas.microsoft.com/office/drawing/2014/main" id="{65117CD8-4835-4145-969F-F2631E57B2B3}"/>
                </a:ext>
              </a:extLst>
            </p:cNvPr>
            <p:cNvSpPr/>
            <p:nvPr/>
          </p:nvSpPr>
          <p:spPr>
            <a:xfrm>
              <a:off x="10997585" y="450772"/>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sp>
          <p:nvSpPr>
            <p:cNvPr id="61" name="Graphic 135">
              <a:extLst>
                <a:ext uri="{FF2B5EF4-FFF2-40B4-BE49-F238E27FC236}">
                  <a16:creationId xmlns:a16="http://schemas.microsoft.com/office/drawing/2014/main" id="{28B996E1-2E39-4646-902E-D702747FA1B6}"/>
                </a:ext>
              </a:extLst>
            </p:cNvPr>
            <p:cNvSpPr/>
            <p:nvPr/>
          </p:nvSpPr>
          <p:spPr>
            <a:xfrm flipH="1">
              <a:off x="9493765" y="453911"/>
              <a:ext cx="1785748" cy="1096962"/>
            </a:xfrm>
            <a:custGeom>
              <a:avLst/>
              <a:gdLst>
                <a:gd name="connsiteX0" fmla="*/ 1347193 w 1785748"/>
                <a:gd name="connsiteY0" fmla="*/ 916590 h 1096962"/>
                <a:gd name="connsiteX1" fmla="*/ 1327647 w 1785748"/>
                <a:gd name="connsiteY1" fmla="*/ 814792 h 1096962"/>
                <a:gd name="connsiteX2" fmla="*/ 1275854 w 1785748"/>
                <a:gd name="connsiteY2" fmla="*/ 814031 h 1096962"/>
                <a:gd name="connsiteX3" fmla="*/ 1264213 w 1785748"/>
                <a:gd name="connsiteY3" fmla="*/ 868767 h 1096962"/>
                <a:gd name="connsiteX4" fmla="*/ 1244733 w 1785748"/>
                <a:gd name="connsiteY4" fmla="*/ 864632 h 1096962"/>
                <a:gd name="connsiteX5" fmla="*/ 1256375 w 1785748"/>
                <a:gd name="connsiteY5" fmla="*/ 809897 h 1096962"/>
                <a:gd name="connsiteX6" fmla="*/ 1210569 w 1785748"/>
                <a:gd name="connsiteY6" fmla="*/ 790648 h 1096962"/>
                <a:gd name="connsiteX7" fmla="*/ 1152393 w 1785748"/>
                <a:gd name="connsiteY7" fmla="*/ 876406 h 1096962"/>
                <a:gd name="connsiteX8" fmla="*/ 1132682 w 1785748"/>
                <a:gd name="connsiteY8" fmla="*/ 863012 h 1096962"/>
                <a:gd name="connsiteX9" fmla="*/ 1190857 w 1785748"/>
                <a:gd name="connsiteY9" fmla="*/ 777221 h 1096962"/>
                <a:gd name="connsiteX10" fmla="*/ 1154741 w 1785748"/>
                <a:gd name="connsiteY10" fmla="*/ 740080 h 1096962"/>
                <a:gd name="connsiteX11" fmla="*/ 1107778 w 1785748"/>
                <a:gd name="connsiteY11" fmla="*/ 770540 h 1096962"/>
                <a:gd name="connsiteX12" fmla="*/ 1096963 w 1785748"/>
                <a:gd name="connsiteY12" fmla="*/ 753871 h 1096962"/>
                <a:gd name="connsiteX13" fmla="*/ 1143927 w 1785748"/>
                <a:gd name="connsiteY13" fmla="*/ 723378 h 1096962"/>
                <a:gd name="connsiteX14" fmla="*/ 1125108 w 1785748"/>
                <a:gd name="connsiteY14" fmla="*/ 677374 h 1096962"/>
                <a:gd name="connsiteX15" fmla="*/ 1081022 w 1785748"/>
                <a:gd name="connsiteY15" fmla="*/ 686634 h 1096962"/>
                <a:gd name="connsiteX16" fmla="*/ 1079004 w 1785748"/>
                <a:gd name="connsiteY16" fmla="*/ 660506 h 1096962"/>
                <a:gd name="connsiteX17" fmla="*/ 1079236 w 1785748"/>
                <a:gd name="connsiteY17" fmla="*/ 661962 h 1096962"/>
                <a:gd name="connsiteX18" fmla="*/ 1120610 w 1785748"/>
                <a:gd name="connsiteY18" fmla="*/ 653958 h 1096962"/>
                <a:gd name="connsiteX19" fmla="*/ 1121437 w 1785748"/>
                <a:gd name="connsiteY19" fmla="*/ 602133 h 1096962"/>
                <a:gd name="connsiteX20" fmla="*/ 1066668 w 1785748"/>
                <a:gd name="connsiteY20" fmla="*/ 590524 h 1096962"/>
                <a:gd name="connsiteX21" fmla="*/ 1070835 w 1785748"/>
                <a:gd name="connsiteY21" fmla="*/ 571077 h 1096962"/>
                <a:gd name="connsiteX22" fmla="*/ 1125571 w 1785748"/>
                <a:gd name="connsiteY22" fmla="*/ 582686 h 1096962"/>
                <a:gd name="connsiteX23" fmla="*/ 1144820 w 1785748"/>
                <a:gd name="connsiteY23" fmla="*/ 536913 h 1096962"/>
                <a:gd name="connsiteX24" fmla="*/ 1071695 w 1785748"/>
                <a:gd name="connsiteY24" fmla="*/ 486444 h 1096962"/>
                <a:gd name="connsiteX25" fmla="*/ 1080394 w 1785748"/>
                <a:gd name="connsiteY25" fmla="*/ 465045 h 1096962"/>
                <a:gd name="connsiteX26" fmla="*/ 1158181 w 1785748"/>
                <a:gd name="connsiteY26" fmla="*/ 517201 h 1096962"/>
                <a:gd name="connsiteX27" fmla="*/ 1195355 w 1785748"/>
                <a:gd name="connsiteY27" fmla="*/ 481086 h 1096962"/>
                <a:gd name="connsiteX28" fmla="*/ 1164862 w 1785748"/>
                <a:gd name="connsiteY28" fmla="*/ 434155 h 1096962"/>
                <a:gd name="connsiteX29" fmla="*/ 1181564 w 1785748"/>
                <a:gd name="connsiteY29" fmla="*/ 423274 h 1096962"/>
                <a:gd name="connsiteX30" fmla="*/ 1212057 w 1785748"/>
                <a:gd name="connsiteY30" fmla="*/ 470205 h 1096962"/>
                <a:gd name="connsiteX31" fmla="*/ 1258028 w 1785748"/>
                <a:gd name="connsiteY31" fmla="*/ 451453 h 1096962"/>
                <a:gd name="connsiteX32" fmla="*/ 1238548 w 1785748"/>
                <a:gd name="connsiteY32" fmla="*/ 349654 h 1096962"/>
                <a:gd name="connsiteX33" fmla="*/ 1261964 w 1785748"/>
                <a:gd name="connsiteY33" fmla="*/ 345156 h 1096962"/>
                <a:gd name="connsiteX34" fmla="*/ 1281444 w 1785748"/>
                <a:gd name="connsiteY34" fmla="*/ 446988 h 1096962"/>
                <a:gd name="connsiteX35" fmla="*/ 1333269 w 1785748"/>
                <a:gd name="connsiteY35" fmla="*/ 447715 h 1096962"/>
                <a:gd name="connsiteX36" fmla="*/ 1344911 w 1785748"/>
                <a:gd name="connsiteY36" fmla="*/ 392980 h 1096962"/>
                <a:gd name="connsiteX37" fmla="*/ 1364391 w 1785748"/>
                <a:gd name="connsiteY37" fmla="*/ 397114 h 1096962"/>
                <a:gd name="connsiteX38" fmla="*/ 1352749 w 1785748"/>
                <a:gd name="connsiteY38" fmla="*/ 451849 h 1096962"/>
                <a:gd name="connsiteX39" fmla="*/ 1398555 w 1785748"/>
                <a:gd name="connsiteY39" fmla="*/ 471131 h 1096962"/>
                <a:gd name="connsiteX40" fmla="*/ 1456763 w 1785748"/>
                <a:gd name="connsiteY40" fmla="*/ 385340 h 1096962"/>
                <a:gd name="connsiteX41" fmla="*/ 1476475 w 1785748"/>
                <a:gd name="connsiteY41" fmla="*/ 398701 h 1096962"/>
                <a:gd name="connsiteX42" fmla="*/ 1418266 w 1785748"/>
                <a:gd name="connsiteY42" fmla="*/ 484525 h 1096962"/>
                <a:gd name="connsiteX43" fmla="*/ 1454382 w 1785748"/>
                <a:gd name="connsiteY43" fmla="*/ 521699 h 1096962"/>
                <a:gd name="connsiteX44" fmla="*/ 1501313 w 1785748"/>
                <a:gd name="connsiteY44" fmla="*/ 491206 h 1096962"/>
                <a:gd name="connsiteX45" fmla="*/ 1512160 w 1785748"/>
                <a:gd name="connsiteY45" fmla="*/ 507875 h 1096962"/>
                <a:gd name="connsiteX46" fmla="*/ 1465230 w 1785748"/>
                <a:gd name="connsiteY46" fmla="*/ 538368 h 1096962"/>
                <a:gd name="connsiteX47" fmla="*/ 1483982 w 1785748"/>
                <a:gd name="connsiteY47" fmla="*/ 584373 h 1096962"/>
                <a:gd name="connsiteX48" fmla="*/ 1585748 w 1785748"/>
                <a:gd name="connsiteY48" fmla="*/ 564860 h 1096962"/>
                <a:gd name="connsiteX49" fmla="*/ 1590246 w 1785748"/>
                <a:gd name="connsiteY49" fmla="*/ 588275 h 1096962"/>
                <a:gd name="connsiteX50" fmla="*/ 1488480 w 1785748"/>
                <a:gd name="connsiteY50" fmla="*/ 607755 h 1096962"/>
                <a:gd name="connsiteX51" fmla="*/ 1487753 w 1785748"/>
                <a:gd name="connsiteY51" fmla="*/ 659613 h 1096962"/>
                <a:gd name="connsiteX52" fmla="*/ 1542422 w 1785748"/>
                <a:gd name="connsiteY52" fmla="*/ 671255 h 1096962"/>
                <a:gd name="connsiteX53" fmla="*/ 1538354 w 1785748"/>
                <a:gd name="connsiteY53" fmla="*/ 690702 h 1096962"/>
                <a:gd name="connsiteX54" fmla="*/ 1483552 w 1785748"/>
                <a:gd name="connsiteY54" fmla="*/ 679060 h 1096962"/>
                <a:gd name="connsiteX55" fmla="*/ 1464271 w 1785748"/>
                <a:gd name="connsiteY55" fmla="*/ 724833 h 1096962"/>
                <a:gd name="connsiteX56" fmla="*/ 1550095 w 1785748"/>
                <a:gd name="connsiteY56" fmla="*/ 783042 h 1096962"/>
                <a:gd name="connsiteX57" fmla="*/ 1536701 w 1785748"/>
                <a:gd name="connsiteY57" fmla="*/ 802786 h 1096962"/>
                <a:gd name="connsiteX58" fmla="*/ 1450942 w 1785748"/>
                <a:gd name="connsiteY58" fmla="*/ 744611 h 1096962"/>
                <a:gd name="connsiteX59" fmla="*/ 1413735 w 1785748"/>
                <a:gd name="connsiteY59" fmla="*/ 780660 h 1096962"/>
                <a:gd name="connsiteX60" fmla="*/ 1444262 w 1785748"/>
                <a:gd name="connsiteY60" fmla="*/ 827624 h 1096962"/>
                <a:gd name="connsiteX61" fmla="*/ 1427527 w 1785748"/>
                <a:gd name="connsiteY61" fmla="*/ 838439 h 1096962"/>
                <a:gd name="connsiteX62" fmla="*/ 1397067 w 1785748"/>
                <a:gd name="connsiteY62" fmla="*/ 791541 h 1096962"/>
                <a:gd name="connsiteX63" fmla="*/ 1351095 w 1785748"/>
                <a:gd name="connsiteY63" fmla="*/ 810294 h 1096962"/>
                <a:gd name="connsiteX64" fmla="*/ 1370575 w 1785748"/>
                <a:gd name="connsiteY64" fmla="*/ 912092 h 1096962"/>
                <a:gd name="connsiteX65" fmla="*/ 582646 w 1785748"/>
                <a:gd name="connsiteY65" fmla="*/ 977444 h 1096962"/>
                <a:gd name="connsiteX66" fmla="*/ 315483 w 1785748"/>
                <a:gd name="connsiteY66" fmla="*/ 900517 h 1096962"/>
                <a:gd name="connsiteX67" fmla="*/ 306884 w 1785748"/>
                <a:gd name="connsiteY67" fmla="*/ 727975 h 1096962"/>
                <a:gd name="connsiteX68" fmla="*/ 119427 w 1785748"/>
                <a:gd name="connsiteY68" fmla="*/ 627037 h 1096962"/>
                <a:gd name="connsiteX69" fmla="*/ 196387 w 1785748"/>
                <a:gd name="connsiteY69" fmla="*/ 359940 h 1096962"/>
                <a:gd name="connsiteX70" fmla="*/ 290976 w 1785748"/>
                <a:gd name="connsiteY70" fmla="*/ 335367 h 1096962"/>
                <a:gd name="connsiteX71" fmla="*/ 387549 w 1785748"/>
                <a:gd name="connsiteY71" fmla="*/ 119467 h 1096962"/>
                <a:gd name="connsiteX72" fmla="*/ 654712 w 1785748"/>
                <a:gd name="connsiteY72" fmla="*/ 196427 h 1096962"/>
                <a:gd name="connsiteX73" fmla="*/ 668140 w 1785748"/>
                <a:gd name="connsiteY73" fmla="*/ 226259 h 1096962"/>
                <a:gd name="connsiteX74" fmla="*/ 711201 w 1785748"/>
                <a:gd name="connsiteY74" fmla="*/ 194079 h 1096962"/>
                <a:gd name="connsiteX75" fmla="*/ 978364 w 1785748"/>
                <a:gd name="connsiteY75" fmla="*/ 271073 h 1096962"/>
                <a:gd name="connsiteX76" fmla="*/ 904446 w 1785748"/>
                <a:gd name="connsiteY76" fmla="*/ 536450 h 1096962"/>
                <a:gd name="connsiteX77" fmla="*/ 961794 w 1785748"/>
                <a:gd name="connsiteY77" fmla="*/ 601074 h 1096962"/>
                <a:gd name="connsiteX78" fmla="*/ 884833 w 1785748"/>
                <a:gd name="connsiteY78" fmla="*/ 868204 h 1096962"/>
                <a:gd name="connsiteX79" fmla="*/ 677102 w 1785748"/>
                <a:gd name="connsiteY79" fmla="*/ 857356 h 1096962"/>
                <a:gd name="connsiteX80" fmla="*/ 582646 w 1785748"/>
                <a:gd name="connsiteY80" fmla="*/ 977444 h 1096962"/>
                <a:gd name="connsiteX81" fmla="*/ 1630165 w 1785748"/>
                <a:gd name="connsiteY81" fmla="*/ 851999 h 1096962"/>
                <a:gd name="connsiteX82" fmla="*/ 1605658 w 1785748"/>
                <a:gd name="connsiteY82" fmla="*/ 769118 h 1096962"/>
                <a:gd name="connsiteX83" fmla="*/ 1785310 w 1785748"/>
                <a:gd name="connsiteY83" fmla="*/ 560229 h 1096962"/>
                <a:gd name="connsiteX84" fmla="*/ 1576157 w 1785748"/>
                <a:gd name="connsiteY84" fmla="*/ 377072 h 1096962"/>
                <a:gd name="connsiteX85" fmla="*/ 1523471 w 1785748"/>
                <a:gd name="connsiteY85" fmla="*/ 387886 h 1096962"/>
                <a:gd name="connsiteX86" fmla="*/ 1524034 w 1785748"/>
                <a:gd name="connsiteY86" fmla="*/ 355210 h 1096962"/>
                <a:gd name="connsiteX87" fmla="*/ 1314880 w 1785748"/>
                <a:gd name="connsiteY87" fmla="*/ 172086 h 1096962"/>
                <a:gd name="connsiteX88" fmla="*/ 1135758 w 1785748"/>
                <a:gd name="connsiteY88" fmla="*/ 326503 h 1096962"/>
                <a:gd name="connsiteX89" fmla="*/ 1092928 w 1785748"/>
                <a:gd name="connsiteY89" fmla="*/ 313142 h 1096962"/>
                <a:gd name="connsiteX90" fmla="*/ 1061377 w 1785748"/>
                <a:gd name="connsiteY90" fmla="*/ 225168 h 1096962"/>
                <a:gd name="connsiteX91" fmla="*/ 698335 w 1785748"/>
                <a:gd name="connsiteY91" fmla="*/ 95356 h 1096962"/>
                <a:gd name="connsiteX92" fmla="*/ 341677 w 1785748"/>
                <a:gd name="connsiteY92" fmla="*/ 36387 h 1096962"/>
                <a:gd name="connsiteX93" fmla="*/ 193146 w 1785748"/>
                <a:gd name="connsiteY93" fmla="*/ 257546 h 1096962"/>
                <a:gd name="connsiteX94" fmla="*/ 150482 w 1785748"/>
                <a:gd name="connsiteY94" fmla="*/ 276861 h 1096962"/>
                <a:gd name="connsiteX95" fmla="*/ 36414 w 1785748"/>
                <a:gd name="connsiteY95" fmla="*/ 672942 h 1096962"/>
                <a:gd name="connsiteX96" fmla="*/ 196189 w 1785748"/>
                <a:gd name="connsiteY96" fmla="*/ 807416 h 1096962"/>
                <a:gd name="connsiteX97" fmla="*/ 232437 w 1785748"/>
                <a:gd name="connsiteY97" fmla="*/ 946455 h 1096962"/>
                <a:gd name="connsiteX98" fmla="*/ 628518 w 1785748"/>
                <a:gd name="connsiteY98" fmla="*/ 1060556 h 1096962"/>
                <a:gd name="connsiteX99" fmla="*/ 721420 w 1785748"/>
                <a:gd name="connsiteY99" fmla="*/ 979462 h 1096962"/>
                <a:gd name="connsiteX100" fmla="*/ 930705 w 1785748"/>
                <a:gd name="connsiteY100" fmla="*/ 951250 h 1096962"/>
                <a:gd name="connsiteX101" fmla="*/ 947903 w 1785748"/>
                <a:gd name="connsiteY101" fmla="*/ 940899 h 1096962"/>
                <a:gd name="connsiteX102" fmla="*/ 973237 w 1785748"/>
                <a:gd name="connsiteY102" fmla="*/ 972781 h 1096962"/>
                <a:gd name="connsiteX103" fmla="*/ 1127026 w 1785748"/>
                <a:gd name="connsiteY103" fmla="*/ 1031717 h 1096962"/>
                <a:gd name="connsiteX104" fmla="*/ 1263617 w 1785748"/>
                <a:gd name="connsiteY104" fmla="*/ 963057 h 1096962"/>
                <a:gd name="connsiteX105" fmla="*/ 1447040 w 1785748"/>
                <a:gd name="connsiteY105" fmla="*/ 1061119 h 1096962"/>
                <a:gd name="connsiteX106" fmla="*/ 1630165 w 1785748"/>
                <a:gd name="connsiteY106" fmla="*/ 851999 h 109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785748" h="1096962">
                  <a:moveTo>
                    <a:pt x="1347193" y="916590"/>
                  </a:moveTo>
                  <a:lnTo>
                    <a:pt x="1327647" y="814792"/>
                  </a:lnTo>
                  <a:cubicBezTo>
                    <a:pt x="1310052" y="817007"/>
                    <a:pt x="1292655" y="816644"/>
                    <a:pt x="1275854" y="814031"/>
                  </a:cubicBezTo>
                  <a:lnTo>
                    <a:pt x="1264213" y="868767"/>
                  </a:lnTo>
                  <a:lnTo>
                    <a:pt x="1244733" y="864632"/>
                  </a:lnTo>
                  <a:lnTo>
                    <a:pt x="1256375" y="809897"/>
                  </a:lnTo>
                  <a:cubicBezTo>
                    <a:pt x="1240202" y="805531"/>
                    <a:pt x="1224856" y="799016"/>
                    <a:pt x="1210569" y="790648"/>
                  </a:cubicBezTo>
                  <a:lnTo>
                    <a:pt x="1152393" y="876406"/>
                  </a:lnTo>
                  <a:lnTo>
                    <a:pt x="1132682" y="863012"/>
                  </a:lnTo>
                  <a:lnTo>
                    <a:pt x="1190857" y="777221"/>
                  </a:lnTo>
                  <a:cubicBezTo>
                    <a:pt x="1177264" y="766671"/>
                    <a:pt x="1165027" y="754169"/>
                    <a:pt x="1154741" y="740080"/>
                  </a:cubicBezTo>
                  <a:lnTo>
                    <a:pt x="1107778" y="770540"/>
                  </a:lnTo>
                  <a:lnTo>
                    <a:pt x="1096963" y="753871"/>
                  </a:lnTo>
                  <a:lnTo>
                    <a:pt x="1143927" y="723378"/>
                  </a:lnTo>
                  <a:cubicBezTo>
                    <a:pt x="1135725" y="709256"/>
                    <a:pt x="1129408" y="693844"/>
                    <a:pt x="1125108" y="677374"/>
                  </a:cubicBezTo>
                  <a:lnTo>
                    <a:pt x="1081022" y="686634"/>
                  </a:lnTo>
                  <a:cubicBezTo>
                    <a:pt x="1080724" y="677903"/>
                    <a:pt x="1080096" y="669205"/>
                    <a:pt x="1079004" y="660506"/>
                  </a:cubicBezTo>
                  <a:cubicBezTo>
                    <a:pt x="1079071" y="660969"/>
                    <a:pt x="1079203" y="661432"/>
                    <a:pt x="1079236" y="661962"/>
                  </a:cubicBezTo>
                  <a:lnTo>
                    <a:pt x="1120610" y="653958"/>
                  </a:lnTo>
                  <a:cubicBezTo>
                    <a:pt x="1118394" y="636396"/>
                    <a:pt x="1118758" y="618967"/>
                    <a:pt x="1121437" y="602133"/>
                  </a:cubicBezTo>
                  <a:lnTo>
                    <a:pt x="1066668" y="590524"/>
                  </a:lnTo>
                  <a:lnTo>
                    <a:pt x="1070835" y="571077"/>
                  </a:lnTo>
                  <a:lnTo>
                    <a:pt x="1125571" y="582686"/>
                  </a:lnTo>
                  <a:cubicBezTo>
                    <a:pt x="1129937" y="566546"/>
                    <a:pt x="1136452" y="551134"/>
                    <a:pt x="1144820" y="536913"/>
                  </a:cubicBezTo>
                  <a:lnTo>
                    <a:pt x="1071695" y="486444"/>
                  </a:lnTo>
                  <a:cubicBezTo>
                    <a:pt x="1074903" y="479399"/>
                    <a:pt x="1077781" y="472255"/>
                    <a:pt x="1080394" y="465045"/>
                  </a:cubicBezTo>
                  <a:lnTo>
                    <a:pt x="1158181" y="517201"/>
                  </a:lnTo>
                  <a:cubicBezTo>
                    <a:pt x="1168764" y="503542"/>
                    <a:pt x="1181266" y="491372"/>
                    <a:pt x="1195355" y="481086"/>
                  </a:cubicBezTo>
                  <a:lnTo>
                    <a:pt x="1164862" y="434155"/>
                  </a:lnTo>
                  <a:lnTo>
                    <a:pt x="1181564" y="423274"/>
                  </a:lnTo>
                  <a:lnTo>
                    <a:pt x="1212057" y="470205"/>
                  </a:lnTo>
                  <a:cubicBezTo>
                    <a:pt x="1226146" y="462069"/>
                    <a:pt x="1241624" y="455719"/>
                    <a:pt x="1258028" y="451453"/>
                  </a:cubicBezTo>
                  <a:lnTo>
                    <a:pt x="1238548" y="349654"/>
                  </a:lnTo>
                  <a:lnTo>
                    <a:pt x="1261964" y="345156"/>
                  </a:lnTo>
                  <a:lnTo>
                    <a:pt x="1281444" y="446988"/>
                  </a:lnTo>
                  <a:cubicBezTo>
                    <a:pt x="1299039" y="444772"/>
                    <a:pt x="1316501" y="445103"/>
                    <a:pt x="1333269" y="447715"/>
                  </a:cubicBezTo>
                  <a:lnTo>
                    <a:pt x="1344911" y="392980"/>
                  </a:lnTo>
                  <a:lnTo>
                    <a:pt x="1364391" y="397114"/>
                  </a:lnTo>
                  <a:lnTo>
                    <a:pt x="1352749" y="451849"/>
                  </a:lnTo>
                  <a:cubicBezTo>
                    <a:pt x="1368889" y="456215"/>
                    <a:pt x="1384267" y="462730"/>
                    <a:pt x="1398555" y="471131"/>
                  </a:cubicBezTo>
                  <a:lnTo>
                    <a:pt x="1456763" y="385340"/>
                  </a:lnTo>
                  <a:lnTo>
                    <a:pt x="1476475" y="398701"/>
                  </a:lnTo>
                  <a:lnTo>
                    <a:pt x="1418266" y="484525"/>
                  </a:lnTo>
                  <a:cubicBezTo>
                    <a:pt x="1431859" y="495076"/>
                    <a:pt x="1444096" y="507577"/>
                    <a:pt x="1454382" y="521699"/>
                  </a:cubicBezTo>
                  <a:lnTo>
                    <a:pt x="1501313" y="491206"/>
                  </a:lnTo>
                  <a:lnTo>
                    <a:pt x="1512160" y="507875"/>
                  </a:lnTo>
                  <a:lnTo>
                    <a:pt x="1465230" y="538368"/>
                  </a:lnTo>
                  <a:cubicBezTo>
                    <a:pt x="1473366" y="552490"/>
                    <a:pt x="1479749" y="567902"/>
                    <a:pt x="1483982" y="584373"/>
                  </a:cubicBezTo>
                  <a:lnTo>
                    <a:pt x="1585748" y="564860"/>
                  </a:lnTo>
                  <a:lnTo>
                    <a:pt x="1590246" y="588275"/>
                  </a:lnTo>
                  <a:lnTo>
                    <a:pt x="1488480" y="607755"/>
                  </a:lnTo>
                  <a:cubicBezTo>
                    <a:pt x="1490696" y="625383"/>
                    <a:pt x="1490365" y="642812"/>
                    <a:pt x="1487753" y="659613"/>
                  </a:cubicBezTo>
                  <a:lnTo>
                    <a:pt x="1542422" y="671255"/>
                  </a:lnTo>
                  <a:lnTo>
                    <a:pt x="1538354" y="690702"/>
                  </a:lnTo>
                  <a:lnTo>
                    <a:pt x="1483552" y="679060"/>
                  </a:lnTo>
                  <a:cubicBezTo>
                    <a:pt x="1479187" y="695200"/>
                    <a:pt x="1472738" y="710612"/>
                    <a:pt x="1464271" y="724833"/>
                  </a:cubicBezTo>
                  <a:lnTo>
                    <a:pt x="1550095" y="783042"/>
                  </a:lnTo>
                  <a:lnTo>
                    <a:pt x="1536701" y="802786"/>
                  </a:lnTo>
                  <a:lnTo>
                    <a:pt x="1450942" y="744611"/>
                  </a:lnTo>
                  <a:cubicBezTo>
                    <a:pt x="1440392" y="758204"/>
                    <a:pt x="1427858" y="770375"/>
                    <a:pt x="1413735" y="780660"/>
                  </a:cubicBezTo>
                  <a:lnTo>
                    <a:pt x="1444262" y="827624"/>
                  </a:lnTo>
                  <a:lnTo>
                    <a:pt x="1427527" y="838439"/>
                  </a:lnTo>
                  <a:lnTo>
                    <a:pt x="1397067" y="791541"/>
                  </a:lnTo>
                  <a:cubicBezTo>
                    <a:pt x="1382911" y="799677"/>
                    <a:pt x="1367500" y="806060"/>
                    <a:pt x="1351095" y="810294"/>
                  </a:cubicBezTo>
                  <a:lnTo>
                    <a:pt x="1370575" y="912092"/>
                  </a:lnTo>
                  <a:close/>
                  <a:moveTo>
                    <a:pt x="582646" y="977444"/>
                  </a:moveTo>
                  <a:cubicBezTo>
                    <a:pt x="487628" y="1029997"/>
                    <a:pt x="368003" y="995535"/>
                    <a:pt x="315483" y="900517"/>
                  </a:cubicBezTo>
                  <a:cubicBezTo>
                    <a:pt x="284957" y="845285"/>
                    <a:pt x="283832" y="781818"/>
                    <a:pt x="306884" y="727975"/>
                  </a:cubicBezTo>
                  <a:cubicBezTo>
                    <a:pt x="232404" y="733796"/>
                    <a:pt x="157891" y="696655"/>
                    <a:pt x="119427" y="627037"/>
                  </a:cubicBezTo>
                  <a:cubicBezTo>
                    <a:pt x="66874" y="532018"/>
                    <a:pt x="101336" y="412426"/>
                    <a:pt x="196387" y="359940"/>
                  </a:cubicBezTo>
                  <a:cubicBezTo>
                    <a:pt x="226418" y="343304"/>
                    <a:pt x="258961" y="335400"/>
                    <a:pt x="290976" y="335367"/>
                  </a:cubicBezTo>
                  <a:cubicBezTo>
                    <a:pt x="271926" y="252056"/>
                    <a:pt x="309067" y="162858"/>
                    <a:pt x="387549" y="119467"/>
                  </a:cubicBezTo>
                  <a:cubicBezTo>
                    <a:pt x="482634" y="66914"/>
                    <a:pt x="602192" y="101409"/>
                    <a:pt x="654712" y="196427"/>
                  </a:cubicBezTo>
                  <a:cubicBezTo>
                    <a:pt x="660070" y="206151"/>
                    <a:pt x="664502" y="216106"/>
                    <a:pt x="668140" y="226259"/>
                  </a:cubicBezTo>
                  <a:cubicBezTo>
                    <a:pt x="680641" y="213890"/>
                    <a:pt x="695061" y="203042"/>
                    <a:pt x="711201" y="194079"/>
                  </a:cubicBezTo>
                  <a:cubicBezTo>
                    <a:pt x="806219" y="141559"/>
                    <a:pt x="925811" y="176021"/>
                    <a:pt x="978364" y="271073"/>
                  </a:cubicBezTo>
                  <a:cubicBezTo>
                    <a:pt x="1030288" y="365033"/>
                    <a:pt x="997116" y="483103"/>
                    <a:pt x="904446" y="536450"/>
                  </a:cubicBezTo>
                  <a:cubicBezTo>
                    <a:pt x="927431" y="552953"/>
                    <a:pt x="947209" y="574649"/>
                    <a:pt x="961794" y="601074"/>
                  </a:cubicBezTo>
                  <a:cubicBezTo>
                    <a:pt x="1014314" y="696093"/>
                    <a:pt x="979852" y="815685"/>
                    <a:pt x="884833" y="868204"/>
                  </a:cubicBezTo>
                  <a:cubicBezTo>
                    <a:pt x="817034" y="905676"/>
                    <a:pt x="736667" y="898863"/>
                    <a:pt x="677102" y="857356"/>
                  </a:cubicBezTo>
                  <a:cubicBezTo>
                    <a:pt x="663642" y="906701"/>
                    <a:pt x="630966" y="950787"/>
                    <a:pt x="582646" y="977444"/>
                  </a:cubicBezTo>
                  <a:close/>
                  <a:moveTo>
                    <a:pt x="1630165" y="851999"/>
                  </a:moveTo>
                  <a:cubicBezTo>
                    <a:pt x="1628180" y="821869"/>
                    <a:pt x="1619515" y="793790"/>
                    <a:pt x="1605658" y="769118"/>
                  </a:cubicBezTo>
                  <a:cubicBezTo>
                    <a:pt x="1712252" y="760155"/>
                    <a:pt x="1792420" y="667386"/>
                    <a:pt x="1785310" y="560229"/>
                  </a:cubicBezTo>
                  <a:cubicBezTo>
                    <a:pt x="1778166" y="451916"/>
                    <a:pt x="1684470" y="369895"/>
                    <a:pt x="1576157" y="377072"/>
                  </a:cubicBezTo>
                  <a:cubicBezTo>
                    <a:pt x="1557735" y="378328"/>
                    <a:pt x="1540107" y="382066"/>
                    <a:pt x="1523471" y="387886"/>
                  </a:cubicBezTo>
                  <a:cubicBezTo>
                    <a:pt x="1524596" y="377204"/>
                    <a:pt x="1524794" y="366290"/>
                    <a:pt x="1524034" y="355210"/>
                  </a:cubicBezTo>
                  <a:cubicBezTo>
                    <a:pt x="1516857" y="246863"/>
                    <a:pt x="1423227" y="164909"/>
                    <a:pt x="1314880" y="172086"/>
                  </a:cubicBezTo>
                  <a:cubicBezTo>
                    <a:pt x="1225352" y="178006"/>
                    <a:pt x="1153815" y="242994"/>
                    <a:pt x="1135758" y="326503"/>
                  </a:cubicBezTo>
                  <a:cubicBezTo>
                    <a:pt x="1125902" y="321906"/>
                    <a:pt x="1108208" y="315556"/>
                    <a:pt x="1092928" y="313142"/>
                  </a:cubicBezTo>
                  <a:cubicBezTo>
                    <a:pt x="1087339" y="283078"/>
                    <a:pt x="1076954" y="253346"/>
                    <a:pt x="1061377" y="225168"/>
                  </a:cubicBezTo>
                  <a:cubicBezTo>
                    <a:pt x="989542" y="95125"/>
                    <a:pt x="832810" y="41613"/>
                    <a:pt x="698335" y="95356"/>
                  </a:cubicBezTo>
                  <a:cubicBezTo>
                    <a:pt x="609567" y="-2374"/>
                    <a:pt x="462228" y="-30221"/>
                    <a:pt x="341677" y="36387"/>
                  </a:cubicBezTo>
                  <a:cubicBezTo>
                    <a:pt x="257738" y="82789"/>
                    <a:pt x="203895" y="166132"/>
                    <a:pt x="193146" y="257546"/>
                  </a:cubicBezTo>
                  <a:cubicBezTo>
                    <a:pt x="178495" y="262838"/>
                    <a:pt x="164241" y="269254"/>
                    <a:pt x="150482" y="276861"/>
                  </a:cubicBezTo>
                  <a:cubicBezTo>
                    <a:pt x="9658" y="354714"/>
                    <a:pt x="-41440" y="532117"/>
                    <a:pt x="36414" y="672942"/>
                  </a:cubicBezTo>
                  <a:cubicBezTo>
                    <a:pt x="71901" y="737269"/>
                    <a:pt x="129448" y="784331"/>
                    <a:pt x="196189" y="807416"/>
                  </a:cubicBezTo>
                  <a:cubicBezTo>
                    <a:pt x="196553" y="855504"/>
                    <a:pt x="208658" y="903427"/>
                    <a:pt x="232437" y="946455"/>
                  </a:cubicBezTo>
                  <a:cubicBezTo>
                    <a:pt x="310291" y="1087279"/>
                    <a:pt x="487694" y="1138410"/>
                    <a:pt x="628518" y="1060556"/>
                  </a:cubicBezTo>
                  <a:cubicBezTo>
                    <a:pt x="665395" y="1040184"/>
                    <a:pt x="696847" y="1012435"/>
                    <a:pt x="721420" y="979462"/>
                  </a:cubicBezTo>
                  <a:cubicBezTo>
                    <a:pt x="791105" y="996197"/>
                    <a:pt x="865916" y="987101"/>
                    <a:pt x="930705" y="951250"/>
                  </a:cubicBezTo>
                  <a:cubicBezTo>
                    <a:pt x="936659" y="948009"/>
                    <a:pt x="942347" y="944504"/>
                    <a:pt x="947903" y="940899"/>
                  </a:cubicBezTo>
                  <a:cubicBezTo>
                    <a:pt x="956965" y="953301"/>
                    <a:pt x="967549" y="966960"/>
                    <a:pt x="973237" y="972781"/>
                  </a:cubicBezTo>
                  <a:cubicBezTo>
                    <a:pt x="1011999" y="1012535"/>
                    <a:pt x="1067297" y="1035653"/>
                    <a:pt x="1127026" y="1031717"/>
                  </a:cubicBezTo>
                  <a:cubicBezTo>
                    <a:pt x="1182093" y="1028046"/>
                    <a:pt x="1230412" y="1002017"/>
                    <a:pt x="1263617" y="963057"/>
                  </a:cubicBezTo>
                  <a:cubicBezTo>
                    <a:pt x="1299865" y="1025962"/>
                    <a:pt x="1369715" y="1066245"/>
                    <a:pt x="1447040" y="1061119"/>
                  </a:cubicBezTo>
                  <a:cubicBezTo>
                    <a:pt x="1555354" y="1053975"/>
                    <a:pt x="1637375" y="960279"/>
                    <a:pt x="1630165" y="851999"/>
                  </a:cubicBezTo>
                </a:path>
              </a:pathLst>
            </a:custGeom>
            <a:solidFill>
              <a:srgbClr val="FAE38E"/>
            </a:solidFill>
            <a:ln w="8467" cap="flat">
              <a:noFill/>
              <a:prstDash val="solid"/>
              <a:miter/>
            </a:ln>
          </p:spPr>
          <p:txBody>
            <a:bodyPr rtlCol="0" anchor="ctr"/>
            <a:lstStyle/>
            <a:p>
              <a:endParaRPr lang="en-US"/>
            </a:p>
          </p:txBody>
        </p:sp>
        <p:sp>
          <p:nvSpPr>
            <p:cNvPr id="62" name="Graphic 135">
              <a:extLst>
                <a:ext uri="{FF2B5EF4-FFF2-40B4-BE49-F238E27FC236}">
                  <a16:creationId xmlns:a16="http://schemas.microsoft.com/office/drawing/2014/main" id="{35FAB569-9172-4384-B4F2-A81942009399}"/>
                </a:ext>
              </a:extLst>
            </p:cNvPr>
            <p:cNvSpPr/>
            <p:nvPr/>
          </p:nvSpPr>
          <p:spPr>
            <a:xfrm>
              <a:off x="10488736" y="728223"/>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grpSp>
      <p:grpSp>
        <p:nvGrpSpPr>
          <p:cNvPr id="63" name="!!quat 3">
            <a:extLst>
              <a:ext uri="{FF2B5EF4-FFF2-40B4-BE49-F238E27FC236}">
                <a16:creationId xmlns:a16="http://schemas.microsoft.com/office/drawing/2014/main" id="{75C23F81-3658-4589-BE99-70EBB8922083}"/>
              </a:ext>
            </a:extLst>
          </p:cNvPr>
          <p:cNvGrpSpPr/>
          <p:nvPr/>
        </p:nvGrpSpPr>
        <p:grpSpPr>
          <a:xfrm rot="17119092" flipH="1" flipV="1">
            <a:off x="-1495339" y="844807"/>
            <a:ext cx="3440215" cy="1963526"/>
            <a:chOff x="6364703" y="-1759645"/>
            <a:chExt cx="9208828" cy="5169866"/>
          </a:xfrm>
        </p:grpSpPr>
        <p:pic>
          <p:nvPicPr>
            <p:cNvPr id="64" name="Graphic 135">
              <a:extLst>
                <a:ext uri="{FF2B5EF4-FFF2-40B4-BE49-F238E27FC236}">
                  <a16:creationId xmlns:a16="http://schemas.microsoft.com/office/drawing/2014/main" id="{87BB4F6D-6E9D-4C91-9C33-8B4BE945E6F6}"/>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6364703" y="-1759645"/>
              <a:ext cx="9208828" cy="5169866"/>
            </a:xfrm>
            <a:custGeom>
              <a:avLst/>
              <a:gdLst>
                <a:gd name="connsiteX0" fmla="*/ -2280 w 9772650"/>
                <a:gd name="connsiteY0" fmla="*/ -1279 h 5486398"/>
                <a:gd name="connsiteX1" fmla="*/ 9770370 w 9772650"/>
                <a:gd name="connsiteY1" fmla="*/ -1279 h 5486398"/>
                <a:gd name="connsiteX2" fmla="*/ 9770370 w 9772650"/>
                <a:gd name="connsiteY2" fmla="*/ 5485120 h 5486398"/>
                <a:gd name="connsiteX3" fmla="*/ -2280 w 9772650"/>
                <a:gd name="connsiteY3" fmla="*/ 5485120 h 5486398"/>
              </a:gdLst>
              <a:ahLst/>
              <a:cxnLst>
                <a:cxn ang="0">
                  <a:pos x="connsiteX0" y="connsiteY0"/>
                </a:cxn>
                <a:cxn ang="0">
                  <a:pos x="connsiteX1" y="connsiteY1"/>
                </a:cxn>
                <a:cxn ang="0">
                  <a:pos x="connsiteX2" y="connsiteY2"/>
                </a:cxn>
                <a:cxn ang="0">
                  <a:pos x="connsiteX3" y="connsiteY3"/>
                </a:cxn>
              </a:cxnLst>
              <a:rect l="l" t="t" r="r" b="b"/>
              <a:pathLst>
                <a:path w="9772650" h="5486398">
                  <a:moveTo>
                    <a:pt x="-2280" y="-1279"/>
                  </a:moveTo>
                  <a:lnTo>
                    <a:pt x="9770370" y="-1279"/>
                  </a:lnTo>
                  <a:lnTo>
                    <a:pt x="9770370" y="5485120"/>
                  </a:lnTo>
                  <a:lnTo>
                    <a:pt x="-2280" y="5485120"/>
                  </a:lnTo>
                  <a:close/>
                </a:path>
              </a:pathLst>
            </a:custGeom>
          </p:spPr>
        </p:pic>
        <p:sp>
          <p:nvSpPr>
            <p:cNvPr id="65" name="Graphic 135">
              <a:extLst>
                <a:ext uri="{FF2B5EF4-FFF2-40B4-BE49-F238E27FC236}">
                  <a16:creationId xmlns:a16="http://schemas.microsoft.com/office/drawing/2014/main" id="{2F7AF6D2-81BD-45A2-B67E-2D6FB1595356}"/>
                </a:ext>
              </a:extLst>
            </p:cNvPr>
            <p:cNvSpPr/>
            <p:nvPr/>
          </p:nvSpPr>
          <p:spPr>
            <a:xfrm rot="2501088">
              <a:off x="14061292" y="45540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66" name="Graphic 135">
              <a:extLst>
                <a:ext uri="{FF2B5EF4-FFF2-40B4-BE49-F238E27FC236}">
                  <a16:creationId xmlns:a16="http://schemas.microsoft.com/office/drawing/2014/main" id="{CEF27193-2488-4DC7-9502-D918CCDF6BC7}"/>
                </a:ext>
              </a:extLst>
            </p:cNvPr>
            <p:cNvSpPr/>
            <p:nvPr/>
          </p:nvSpPr>
          <p:spPr>
            <a:xfrm rot="1886683">
              <a:off x="12091282" y="-1267188"/>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67" name="Graphic 135">
              <a:extLst>
                <a:ext uri="{FF2B5EF4-FFF2-40B4-BE49-F238E27FC236}">
                  <a16:creationId xmlns:a16="http://schemas.microsoft.com/office/drawing/2014/main" id="{EE815958-4D2C-466C-B0C3-A72AF9069BDA}"/>
                </a:ext>
              </a:extLst>
            </p:cNvPr>
            <p:cNvSpPr/>
            <p:nvPr/>
          </p:nvSpPr>
          <p:spPr>
            <a:xfrm rot="2308287">
              <a:off x="13159045" y="-479889"/>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68" name="Graphic 135">
              <a:extLst>
                <a:ext uri="{FF2B5EF4-FFF2-40B4-BE49-F238E27FC236}">
                  <a16:creationId xmlns:a16="http://schemas.microsoft.com/office/drawing/2014/main" id="{DCDB9935-27D6-4EA8-8FDB-E236014DB629}"/>
                </a:ext>
              </a:extLst>
            </p:cNvPr>
            <p:cNvSpPr/>
            <p:nvPr/>
          </p:nvSpPr>
          <p:spPr>
            <a:xfrm>
              <a:off x="10900283" y="-161137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69" name="Graphic 135">
              <a:extLst>
                <a:ext uri="{FF2B5EF4-FFF2-40B4-BE49-F238E27FC236}">
                  <a16:creationId xmlns:a16="http://schemas.microsoft.com/office/drawing/2014/main" id="{451B7334-58CF-4FBB-B57E-5AB87C44B430}"/>
                </a:ext>
              </a:extLst>
            </p:cNvPr>
            <p:cNvSpPr/>
            <p:nvPr/>
          </p:nvSpPr>
          <p:spPr>
            <a:xfrm rot="20917422">
              <a:off x="9571845" y="-150295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70" name="Graphic 135">
              <a:extLst>
                <a:ext uri="{FF2B5EF4-FFF2-40B4-BE49-F238E27FC236}">
                  <a16:creationId xmlns:a16="http://schemas.microsoft.com/office/drawing/2014/main" id="{147BFD87-F7D9-49BD-AC45-7EF20F2C0099}"/>
                </a:ext>
              </a:extLst>
            </p:cNvPr>
            <p:cNvSpPr/>
            <p:nvPr/>
          </p:nvSpPr>
          <p:spPr>
            <a:xfrm rot="20138695">
              <a:off x="8445892" y="-91186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71" name="Graphic 135">
              <a:extLst>
                <a:ext uri="{FF2B5EF4-FFF2-40B4-BE49-F238E27FC236}">
                  <a16:creationId xmlns:a16="http://schemas.microsoft.com/office/drawing/2014/main" id="{EA48E59E-1087-4D37-81E9-E4A7CC2B5964}"/>
                </a:ext>
              </a:extLst>
            </p:cNvPr>
            <p:cNvSpPr/>
            <p:nvPr/>
          </p:nvSpPr>
          <p:spPr>
            <a:xfrm rot="18868577">
              <a:off x="7442034" y="-20698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72" name="Graphic 135">
              <a:extLst>
                <a:ext uri="{FF2B5EF4-FFF2-40B4-BE49-F238E27FC236}">
                  <a16:creationId xmlns:a16="http://schemas.microsoft.com/office/drawing/2014/main" id="{DCA56C80-B384-4705-931B-0D771E28DDB3}"/>
                </a:ext>
              </a:extLst>
            </p:cNvPr>
            <p:cNvSpPr/>
            <p:nvPr/>
          </p:nvSpPr>
          <p:spPr>
            <a:xfrm rot="18868577">
              <a:off x="6841485" y="760973"/>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73" name="Graphic 135">
              <a:extLst>
                <a:ext uri="{FF2B5EF4-FFF2-40B4-BE49-F238E27FC236}">
                  <a16:creationId xmlns:a16="http://schemas.microsoft.com/office/drawing/2014/main" id="{4C46F673-656D-4388-9215-7FE096234C09}"/>
                </a:ext>
              </a:extLst>
            </p:cNvPr>
            <p:cNvSpPr/>
            <p:nvPr/>
          </p:nvSpPr>
          <p:spPr>
            <a:xfrm>
              <a:off x="10595394" y="110541"/>
              <a:ext cx="1943074" cy="1194613"/>
            </a:xfrm>
            <a:custGeom>
              <a:avLst/>
              <a:gdLst>
                <a:gd name="connsiteX0" fmla="*/ 1455414 w 1943074"/>
                <a:gd name="connsiteY0" fmla="*/ 1023575 h 1194613"/>
                <a:gd name="connsiteX1" fmla="*/ 1437157 w 1943074"/>
                <a:gd name="connsiteY1" fmla="*/ 912186 h 1194613"/>
                <a:gd name="connsiteX2" fmla="*/ 1380768 w 1943074"/>
                <a:gd name="connsiteY2" fmla="*/ 909805 h 1194613"/>
                <a:gd name="connsiteX3" fmla="*/ 1366480 w 1943074"/>
                <a:gd name="connsiteY3" fmla="*/ 969071 h 1194613"/>
                <a:gd name="connsiteX4" fmla="*/ 1345413 w 1943074"/>
                <a:gd name="connsiteY4" fmla="*/ 964011 h 1194613"/>
                <a:gd name="connsiteX5" fmla="*/ 1359667 w 1943074"/>
                <a:gd name="connsiteY5" fmla="*/ 904744 h 1194613"/>
                <a:gd name="connsiteX6" fmla="*/ 1310389 w 1943074"/>
                <a:gd name="connsiteY6" fmla="*/ 882420 h 1194613"/>
                <a:gd name="connsiteX7" fmla="*/ 1244541 w 1943074"/>
                <a:gd name="connsiteY7" fmla="*/ 974065 h 1194613"/>
                <a:gd name="connsiteX8" fmla="*/ 1223440 w 1943074"/>
                <a:gd name="connsiteY8" fmla="*/ 958885 h 1194613"/>
                <a:gd name="connsiteX9" fmla="*/ 1289321 w 1943074"/>
                <a:gd name="connsiteY9" fmla="*/ 867240 h 1194613"/>
                <a:gd name="connsiteX10" fmla="*/ 1251122 w 1943074"/>
                <a:gd name="connsiteY10" fmla="*/ 825733 h 1194613"/>
                <a:gd name="connsiteX11" fmla="*/ 1199098 w 1943074"/>
                <a:gd name="connsiteY11" fmla="*/ 857516 h 1194613"/>
                <a:gd name="connsiteX12" fmla="*/ 1187821 w 1943074"/>
                <a:gd name="connsiteY12" fmla="*/ 839062 h 1194613"/>
                <a:gd name="connsiteX13" fmla="*/ 1239811 w 1943074"/>
                <a:gd name="connsiteY13" fmla="*/ 807245 h 1194613"/>
                <a:gd name="connsiteX14" fmla="*/ 1220728 w 1943074"/>
                <a:gd name="connsiteY14" fmla="*/ 756611 h 1194613"/>
                <a:gd name="connsiteX15" fmla="*/ 1172442 w 1943074"/>
                <a:gd name="connsiteY15" fmla="*/ 765375 h 1194613"/>
                <a:gd name="connsiteX16" fmla="*/ 1171020 w 1943074"/>
                <a:gd name="connsiteY16" fmla="*/ 736833 h 1194613"/>
                <a:gd name="connsiteX17" fmla="*/ 1171218 w 1943074"/>
                <a:gd name="connsiteY17" fmla="*/ 738421 h 1194613"/>
                <a:gd name="connsiteX18" fmla="*/ 1216528 w 1943074"/>
                <a:gd name="connsiteY18" fmla="*/ 730979 h 1194613"/>
                <a:gd name="connsiteX19" fmla="*/ 1218909 w 1943074"/>
                <a:gd name="connsiteY19" fmla="*/ 674557 h 1194613"/>
                <a:gd name="connsiteX20" fmla="*/ 1159676 w 1943074"/>
                <a:gd name="connsiteY20" fmla="*/ 660269 h 1194613"/>
                <a:gd name="connsiteX21" fmla="*/ 1164769 w 1943074"/>
                <a:gd name="connsiteY21" fmla="*/ 639235 h 1194613"/>
                <a:gd name="connsiteX22" fmla="*/ 1224002 w 1943074"/>
                <a:gd name="connsiteY22" fmla="*/ 653522 h 1194613"/>
                <a:gd name="connsiteX23" fmla="*/ 1246327 w 1943074"/>
                <a:gd name="connsiteY23" fmla="*/ 604244 h 1194613"/>
                <a:gd name="connsiteX24" fmla="*/ 1168241 w 1943074"/>
                <a:gd name="connsiteY24" fmla="*/ 547127 h 1194613"/>
                <a:gd name="connsiteX25" fmla="*/ 1178329 w 1943074"/>
                <a:gd name="connsiteY25" fmla="*/ 524108 h 1194613"/>
                <a:gd name="connsiteX26" fmla="*/ 1261474 w 1943074"/>
                <a:gd name="connsiteY26" fmla="*/ 583176 h 1194613"/>
                <a:gd name="connsiteX27" fmla="*/ 1303014 w 1943074"/>
                <a:gd name="connsiteY27" fmla="*/ 544977 h 1194613"/>
                <a:gd name="connsiteX28" fmla="*/ 1271197 w 1943074"/>
                <a:gd name="connsiteY28" fmla="*/ 492953 h 1194613"/>
                <a:gd name="connsiteX29" fmla="*/ 1289685 w 1943074"/>
                <a:gd name="connsiteY29" fmla="*/ 481609 h 1194613"/>
                <a:gd name="connsiteX30" fmla="*/ 1321501 w 1943074"/>
                <a:gd name="connsiteY30" fmla="*/ 533633 h 1194613"/>
                <a:gd name="connsiteX31" fmla="*/ 1372103 w 1943074"/>
                <a:gd name="connsiteY31" fmla="*/ 514583 h 1194613"/>
                <a:gd name="connsiteX32" fmla="*/ 1353913 w 1943074"/>
                <a:gd name="connsiteY32" fmla="*/ 403160 h 1194613"/>
                <a:gd name="connsiteX33" fmla="*/ 1379544 w 1943074"/>
                <a:gd name="connsiteY33" fmla="*/ 398960 h 1194613"/>
                <a:gd name="connsiteX34" fmla="*/ 1397734 w 1943074"/>
                <a:gd name="connsiteY34" fmla="*/ 510383 h 1194613"/>
                <a:gd name="connsiteX35" fmla="*/ 1454124 w 1943074"/>
                <a:gd name="connsiteY35" fmla="*/ 512731 h 1194613"/>
                <a:gd name="connsiteX36" fmla="*/ 1468411 w 1943074"/>
                <a:gd name="connsiteY36" fmla="*/ 453497 h 1194613"/>
                <a:gd name="connsiteX37" fmla="*/ 1489512 w 1943074"/>
                <a:gd name="connsiteY37" fmla="*/ 458558 h 1194613"/>
                <a:gd name="connsiteX38" fmla="*/ 1475224 w 1943074"/>
                <a:gd name="connsiteY38" fmla="*/ 517824 h 1194613"/>
                <a:gd name="connsiteX39" fmla="*/ 1524503 w 1943074"/>
                <a:gd name="connsiteY39" fmla="*/ 540149 h 1194613"/>
                <a:gd name="connsiteX40" fmla="*/ 1590417 w 1943074"/>
                <a:gd name="connsiteY40" fmla="*/ 448470 h 1194613"/>
                <a:gd name="connsiteX41" fmla="*/ 1611485 w 1943074"/>
                <a:gd name="connsiteY41" fmla="*/ 463585 h 1194613"/>
                <a:gd name="connsiteX42" fmla="*/ 1545570 w 1943074"/>
                <a:gd name="connsiteY42" fmla="*/ 555296 h 1194613"/>
                <a:gd name="connsiteX43" fmla="*/ 1583803 w 1943074"/>
                <a:gd name="connsiteY43" fmla="*/ 596869 h 1194613"/>
                <a:gd name="connsiteX44" fmla="*/ 1635793 w 1943074"/>
                <a:gd name="connsiteY44" fmla="*/ 565052 h 1194613"/>
                <a:gd name="connsiteX45" fmla="*/ 1647104 w 1943074"/>
                <a:gd name="connsiteY45" fmla="*/ 583507 h 1194613"/>
                <a:gd name="connsiteX46" fmla="*/ 1595114 w 1943074"/>
                <a:gd name="connsiteY46" fmla="*/ 615323 h 1194613"/>
                <a:gd name="connsiteX47" fmla="*/ 1614164 w 1943074"/>
                <a:gd name="connsiteY47" fmla="*/ 665958 h 1194613"/>
                <a:gd name="connsiteX48" fmla="*/ 1725553 w 1943074"/>
                <a:gd name="connsiteY48" fmla="*/ 647735 h 1194613"/>
                <a:gd name="connsiteX49" fmla="*/ 1729753 w 1943074"/>
                <a:gd name="connsiteY49" fmla="*/ 673366 h 1194613"/>
                <a:gd name="connsiteX50" fmla="*/ 1618364 w 1943074"/>
                <a:gd name="connsiteY50" fmla="*/ 691556 h 1194613"/>
                <a:gd name="connsiteX51" fmla="*/ 1616016 w 1943074"/>
                <a:gd name="connsiteY51" fmla="*/ 747979 h 1194613"/>
                <a:gd name="connsiteX52" fmla="*/ 1675216 w 1943074"/>
                <a:gd name="connsiteY52" fmla="*/ 762266 h 1194613"/>
                <a:gd name="connsiteX53" fmla="*/ 1670189 w 1943074"/>
                <a:gd name="connsiteY53" fmla="*/ 783334 h 1194613"/>
                <a:gd name="connsiteX54" fmla="*/ 1610889 w 1943074"/>
                <a:gd name="connsiteY54" fmla="*/ 769046 h 1194613"/>
                <a:gd name="connsiteX55" fmla="*/ 1588565 w 1943074"/>
                <a:gd name="connsiteY55" fmla="*/ 818325 h 1194613"/>
                <a:gd name="connsiteX56" fmla="*/ 1680276 w 1943074"/>
                <a:gd name="connsiteY56" fmla="*/ 884206 h 1194613"/>
                <a:gd name="connsiteX57" fmla="*/ 1665096 w 1943074"/>
                <a:gd name="connsiteY57" fmla="*/ 905307 h 1194613"/>
                <a:gd name="connsiteX58" fmla="*/ 1573451 w 1943074"/>
                <a:gd name="connsiteY58" fmla="*/ 839425 h 1194613"/>
                <a:gd name="connsiteX59" fmla="*/ 1531878 w 1943074"/>
                <a:gd name="connsiteY59" fmla="*/ 877591 h 1194613"/>
                <a:gd name="connsiteX60" fmla="*/ 1563694 w 1943074"/>
                <a:gd name="connsiteY60" fmla="*/ 929582 h 1194613"/>
                <a:gd name="connsiteX61" fmla="*/ 1545173 w 1943074"/>
                <a:gd name="connsiteY61" fmla="*/ 940893 h 1194613"/>
                <a:gd name="connsiteX62" fmla="*/ 1513390 w 1943074"/>
                <a:gd name="connsiteY62" fmla="*/ 888935 h 1194613"/>
                <a:gd name="connsiteX63" fmla="*/ 1462789 w 1943074"/>
                <a:gd name="connsiteY63" fmla="*/ 907985 h 1194613"/>
                <a:gd name="connsiteX64" fmla="*/ 1480979 w 1943074"/>
                <a:gd name="connsiteY64" fmla="*/ 1019408 h 1194613"/>
                <a:gd name="connsiteX65" fmla="*/ 621248 w 1943074"/>
                <a:gd name="connsiteY65" fmla="*/ 1067232 h 1194613"/>
                <a:gd name="connsiteX66" fmla="*/ 332687 w 1943074"/>
                <a:gd name="connsiteY66" fmla="*/ 975553 h 1194613"/>
                <a:gd name="connsiteX67" fmla="*/ 328421 w 1943074"/>
                <a:gd name="connsiteY67" fmla="*/ 787435 h 1194613"/>
                <a:gd name="connsiteX68" fmla="*/ 127337 w 1943074"/>
                <a:gd name="connsiteY68" fmla="*/ 671977 h 1194613"/>
                <a:gd name="connsiteX69" fmla="*/ 219016 w 1943074"/>
                <a:gd name="connsiteY69" fmla="*/ 383482 h 1194613"/>
                <a:gd name="connsiteX70" fmla="*/ 322732 w 1943074"/>
                <a:gd name="connsiteY70" fmla="*/ 359537 h 1194613"/>
                <a:gd name="connsiteX71" fmla="*/ 434287 w 1943074"/>
                <a:gd name="connsiteY71" fmla="*/ 127365 h 1194613"/>
                <a:gd name="connsiteX72" fmla="*/ 722848 w 1943074"/>
                <a:gd name="connsiteY72" fmla="*/ 219044 h 1194613"/>
                <a:gd name="connsiteX73" fmla="*/ 736574 w 1943074"/>
                <a:gd name="connsiteY73" fmla="*/ 251951 h 1194613"/>
                <a:gd name="connsiteX74" fmla="*/ 784397 w 1943074"/>
                <a:gd name="connsiteY74" fmla="*/ 218184 h 1194613"/>
                <a:gd name="connsiteX75" fmla="*/ 1072991 w 1943074"/>
                <a:gd name="connsiteY75" fmla="*/ 309928 h 1194613"/>
                <a:gd name="connsiteX76" fmla="*/ 984654 w 1943074"/>
                <a:gd name="connsiteY76" fmla="*/ 596604 h 1194613"/>
                <a:gd name="connsiteX77" fmla="*/ 1045144 w 1943074"/>
                <a:gd name="connsiteY77" fmla="*/ 668670 h 1194613"/>
                <a:gd name="connsiteX78" fmla="*/ 953499 w 1943074"/>
                <a:gd name="connsiteY78" fmla="*/ 957231 h 1194613"/>
                <a:gd name="connsiteX79" fmla="*/ 727644 w 1943074"/>
                <a:gd name="connsiteY79" fmla="*/ 939239 h 1194613"/>
                <a:gd name="connsiteX80" fmla="*/ 621248 w 1943074"/>
                <a:gd name="connsiteY80" fmla="*/ 1067232 h 1194613"/>
                <a:gd name="connsiteX81" fmla="*/ 1765406 w 1943074"/>
                <a:gd name="connsiteY81" fmla="*/ 961630 h 1194613"/>
                <a:gd name="connsiteX82" fmla="*/ 1741130 w 1943074"/>
                <a:gd name="connsiteY82" fmla="*/ 870712 h 1194613"/>
                <a:gd name="connsiteX83" fmla="*/ 1942908 w 1943074"/>
                <a:gd name="connsiteY83" fmla="*/ 648595 h 1194613"/>
                <a:gd name="connsiteX84" fmla="*/ 1720658 w 1943074"/>
                <a:gd name="connsiteY84" fmla="*/ 443013 h 1194613"/>
                <a:gd name="connsiteX85" fmla="*/ 1662946 w 1943074"/>
                <a:gd name="connsiteY85" fmla="*/ 453233 h 1194613"/>
                <a:gd name="connsiteX86" fmla="*/ 1664567 w 1943074"/>
                <a:gd name="connsiteY86" fmla="*/ 417679 h 1194613"/>
                <a:gd name="connsiteX87" fmla="*/ 1442251 w 1943074"/>
                <a:gd name="connsiteY87" fmla="*/ 212131 h 1194613"/>
                <a:gd name="connsiteX88" fmla="*/ 1242689 w 1943074"/>
                <a:gd name="connsiteY88" fmla="*/ 374916 h 1194613"/>
                <a:gd name="connsiteX89" fmla="*/ 1196453 w 1943074"/>
                <a:gd name="connsiteY89" fmla="*/ 359107 h 1194613"/>
                <a:gd name="connsiteX90" fmla="*/ 1164736 w 1943074"/>
                <a:gd name="connsiteY90" fmla="*/ 262402 h 1194613"/>
                <a:gd name="connsiteX91" fmla="*/ 773318 w 1943074"/>
                <a:gd name="connsiteY91" fmla="*/ 110333 h 1194613"/>
                <a:gd name="connsiteX92" fmla="*/ 386795 w 1943074"/>
                <a:gd name="connsiteY92" fmla="*/ 35555 h 1194613"/>
                <a:gd name="connsiteX93" fmla="*/ 218520 w 1943074"/>
                <a:gd name="connsiteY93" fmla="*/ 271927 h 1194613"/>
                <a:gd name="connsiteX94" fmla="*/ 171523 w 1943074"/>
                <a:gd name="connsiteY94" fmla="*/ 291672 h 1194613"/>
                <a:gd name="connsiteX95" fmla="*/ 35593 w 1943074"/>
                <a:gd name="connsiteY95" fmla="*/ 719503 h 1194613"/>
                <a:gd name="connsiteX96" fmla="*/ 205555 w 1943074"/>
                <a:gd name="connsiteY96" fmla="*/ 870646 h 1194613"/>
                <a:gd name="connsiteX97" fmla="*/ 240877 w 1943074"/>
                <a:gd name="connsiteY97" fmla="*/ 1023079 h 1194613"/>
                <a:gd name="connsiteX98" fmla="*/ 668708 w 1943074"/>
                <a:gd name="connsiteY98" fmla="*/ 1159042 h 1194613"/>
                <a:gd name="connsiteX99" fmla="*/ 772259 w 1943074"/>
                <a:gd name="connsiteY99" fmla="*/ 1073515 h 1194613"/>
                <a:gd name="connsiteX100" fmla="*/ 1000959 w 1943074"/>
                <a:gd name="connsiteY100" fmla="*/ 1049008 h 1194613"/>
                <a:gd name="connsiteX101" fmla="*/ 1019976 w 1943074"/>
                <a:gd name="connsiteY101" fmla="*/ 1038227 h 1194613"/>
                <a:gd name="connsiteX102" fmla="*/ 1046632 w 1943074"/>
                <a:gd name="connsiteY102" fmla="*/ 1073714 h 1194613"/>
                <a:gd name="connsiteX103" fmla="*/ 1212295 w 1943074"/>
                <a:gd name="connsiteY103" fmla="*/ 1142406 h 1194613"/>
                <a:gd name="connsiteX104" fmla="*/ 1363041 w 1943074"/>
                <a:gd name="connsiteY104" fmla="*/ 1071696 h 1194613"/>
                <a:gd name="connsiteX105" fmla="*/ 1559825 w 1943074"/>
                <a:gd name="connsiteY105" fmla="*/ 1183913 h 1194613"/>
                <a:gd name="connsiteX106" fmla="*/ 1765406 w 1943074"/>
                <a:gd name="connsiteY106" fmla="*/ 961630 h 119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43074" h="1194613">
                  <a:moveTo>
                    <a:pt x="1455414" y="1023575"/>
                  </a:moveTo>
                  <a:lnTo>
                    <a:pt x="1437157" y="912186"/>
                  </a:lnTo>
                  <a:cubicBezTo>
                    <a:pt x="1417909" y="914071"/>
                    <a:pt x="1398991" y="913178"/>
                    <a:pt x="1380768" y="909805"/>
                  </a:cubicBezTo>
                  <a:lnTo>
                    <a:pt x="1366480" y="969071"/>
                  </a:lnTo>
                  <a:lnTo>
                    <a:pt x="1345413" y="964011"/>
                  </a:lnTo>
                  <a:lnTo>
                    <a:pt x="1359667" y="904744"/>
                  </a:lnTo>
                  <a:cubicBezTo>
                    <a:pt x="1342238" y="899519"/>
                    <a:pt x="1325702" y="891945"/>
                    <a:pt x="1310389" y="882420"/>
                  </a:cubicBezTo>
                  <a:lnTo>
                    <a:pt x="1244541" y="974065"/>
                  </a:lnTo>
                  <a:lnTo>
                    <a:pt x="1223440" y="958885"/>
                  </a:lnTo>
                  <a:lnTo>
                    <a:pt x="1289321" y="867240"/>
                  </a:lnTo>
                  <a:cubicBezTo>
                    <a:pt x="1274835" y="855333"/>
                    <a:pt x="1261871" y="841377"/>
                    <a:pt x="1251122" y="825733"/>
                  </a:cubicBezTo>
                  <a:lnTo>
                    <a:pt x="1199098" y="857516"/>
                  </a:lnTo>
                  <a:lnTo>
                    <a:pt x="1187821" y="839062"/>
                  </a:lnTo>
                  <a:lnTo>
                    <a:pt x="1239811" y="807245"/>
                  </a:lnTo>
                  <a:cubicBezTo>
                    <a:pt x="1231345" y="791602"/>
                    <a:pt x="1224895" y="774635"/>
                    <a:pt x="1220728" y="756611"/>
                  </a:cubicBezTo>
                  <a:lnTo>
                    <a:pt x="1172442" y="765375"/>
                  </a:lnTo>
                  <a:cubicBezTo>
                    <a:pt x="1172376" y="755850"/>
                    <a:pt x="1171946" y="746358"/>
                    <a:pt x="1171020" y="736833"/>
                  </a:cubicBezTo>
                  <a:cubicBezTo>
                    <a:pt x="1171086" y="737362"/>
                    <a:pt x="1171185" y="737891"/>
                    <a:pt x="1171218" y="738421"/>
                  </a:cubicBezTo>
                  <a:lnTo>
                    <a:pt x="1216528" y="730979"/>
                  </a:lnTo>
                  <a:cubicBezTo>
                    <a:pt x="1214643" y="711764"/>
                    <a:pt x="1215536" y="692813"/>
                    <a:pt x="1218909" y="674557"/>
                  </a:cubicBezTo>
                  <a:lnTo>
                    <a:pt x="1159676" y="660269"/>
                  </a:lnTo>
                  <a:lnTo>
                    <a:pt x="1164769" y="639235"/>
                  </a:lnTo>
                  <a:lnTo>
                    <a:pt x="1224002" y="653522"/>
                  </a:lnTo>
                  <a:cubicBezTo>
                    <a:pt x="1229228" y="636060"/>
                    <a:pt x="1236769" y="619490"/>
                    <a:pt x="1246327" y="604244"/>
                  </a:cubicBezTo>
                  <a:lnTo>
                    <a:pt x="1168241" y="547127"/>
                  </a:lnTo>
                  <a:cubicBezTo>
                    <a:pt x="1171913" y="539586"/>
                    <a:pt x="1175253" y="531880"/>
                    <a:pt x="1178329" y="524108"/>
                  </a:cubicBezTo>
                  <a:lnTo>
                    <a:pt x="1261474" y="583176"/>
                  </a:lnTo>
                  <a:cubicBezTo>
                    <a:pt x="1273413" y="568624"/>
                    <a:pt x="1287337" y="555759"/>
                    <a:pt x="1303014" y="544977"/>
                  </a:cubicBezTo>
                  <a:lnTo>
                    <a:pt x="1271197" y="492953"/>
                  </a:lnTo>
                  <a:lnTo>
                    <a:pt x="1289685" y="481609"/>
                  </a:lnTo>
                  <a:lnTo>
                    <a:pt x="1321501" y="533633"/>
                  </a:lnTo>
                  <a:cubicBezTo>
                    <a:pt x="1337112" y="525200"/>
                    <a:pt x="1354111" y="518717"/>
                    <a:pt x="1372103" y="514583"/>
                  </a:cubicBezTo>
                  <a:lnTo>
                    <a:pt x="1353913" y="403160"/>
                  </a:lnTo>
                  <a:lnTo>
                    <a:pt x="1379544" y="398960"/>
                  </a:lnTo>
                  <a:lnTo>
                    <a:pt x="1397734" y="510383"/>
                  </a:lnTo>
                  <a:cubicBezTo>
                    <a:pt x="1416950" y="508498"/>
                    <a:pt x="1435934" y="509391"/>
                    <a:pt x="1454124" y="512731"/>
                  </a:cubicBezTo>
                  <a:lnTo>
                    <a:pt x="1468411" y="453497"/>
                  </a:lnTo>
                  <a:lnTo>
                    <a:pt x="1489512" y="458558"/>
                  </a:lnTo>
                  <a:lnTo>
                    <a:pt x="1475224" y="517824"/>
                  </a:lnTo>
                  <a:cubicBezTo>
                    <a:pt x="1492654" y="523017"/>
                    <a:pt x="1509223" y="530590"/>
                    <a:pt x="1524503" y="540149"/>
                  </a:cubicBezTo>
                  <a:lnTo>
                    <a:pt x="1590417" y="448470"/>
                  </a:lnTo>
                  <a:lnTo>
                    <a:pt x="1611485" y="463585"/>
                  </a:lnTo>
                  <a:lnTo>
                    <a:pt x="1545570" y="555296"/>
                  </a:lnTo>
                  <a:cubicBezTo>
                    <a:pt x="1560056" y="567202"/>
                    <a:pt x="1573021" y="581192"/>
                    <a:pt x="1583803" y="596869"/>
                  </a:cubicBezTo>
                  <a:lnTo>
                    <a:pt x="1635793" y="565052"/>
                  </a:lnTo>
                  <a:lnTo>
                    <a:pt x="1647104" y="583507"/>
                  </a:lnTo>
                  <a:lnTo>
                    <a:pt x="1595114" y="615323"/>
                  </a:lnTo>
                  <a:cubicBezTo>
                    <a:pt x="1603580" y="630934"/>
                    <a:pt x="1610029" y="647900"/>
                    <a:pt x="1614164" y="665958"/>
                  </a:cubicBezTo>
                  <a:lnTo>
                    <a:pt x="1725553" y="647735"/>
                  </a:lnTo>
                  <a:lnTo>
                    <a:pt x="1729753" y="673366"/>
                  </a:lnTo>
                  <a:lnTo>
                    <a:pt x="1618364" y="691556"/>
                  </a:lnTo>
                  <a:cubicBezTo>
                    <a:pt x="1620282" y="710805"/>
                    <a:pt x="1619389" y="729789"/>
                    <a:pt x="1616016" y="747979"/>
                  </a:cubicBezTo>
                  <a:lnTo>
                    <a:pt x="1675216" y="762266"/>
                  </a:lnTo>
                  <a:lnTo>
                    <a:pt x="1670189" y="783334"/>
                  </a:lnTo>
                  <a:lnTo>
                    <a:pt x="1610889" y="769046"/>
                  </a:lnTo>
                  <a:cubicBezTo>
                    <a:pt x="1605664" y="786476"/>
                    <a:pt x="1598156" y="803045"/>
                    <a:pt x="1588565" y="818325"/>
                  </a:cubicBezTo>
                  <a:lnTo>
                    <a:pt x="1680276" y="884206"/>
                  </a:lnTo>
                  <a:lnTo>
                    <a:pt x="1665096" y="905307"/>
                  </a:lnTo>
                  <a:lnTo>
                    <a:pt x="1573451" y="839425"/>
                  </a:lnTo>
                  <a:cubicBezTo>
                    <a:pt x="1561545" y="853911"/>
                    <a:pt x="1547555" y="866810"/>
                    <a:pt x="1531878" y="877591"/>
                  </a:cubicBezTo>
                  <a:lnTo>
                    <a:pt x="1563694" y="929582"/>
                  </a:lnTo>
                  <a:lnTo>
                    <a:pt x="1545173" y="940893"/>
                  </a:lnTo>
                  <a:lnTo>
                    <a:pt x="1513390" y="888935"/>
                  </a:lnTo>
                  <a:cubicBezTo>
                    <a:pt x="1497747" y="897369"/>
                    <a:pt x="1480780" y="903851"/>
                    <a:pt x="1462789" y="907985"/>
                  </a:cubicBezTo>
                  <a:lnTo>
                    <a:pt x="1480979" y="1019408"/>
                  </a:lnTo>
                  <a:close/>
                  <a:moveTo>
                    <a:pt x="621248" y="1067232"/>
                  </a:moveTo>
                  <a:cubicBezTo>
                    <a:pt x="516242" y="1121603"/>
                    <a:pt x="387059" y="1080527"/>
                    <a:pt x="332687" y="975553"/>
                  </a:cubicBezTo>
                  <a:cubicBezTo>
                    <a:pt x="301070" y="914534"/>
                    <a:pt x="301731" y="845378"/>
                    <a:pt x="328421" y="787435"/>
                  </a:cubicBezTo>
                  <a:cubicBezTo>
                    <a:pt x="247161" y="791569"/>
                    <a:pt x="167124" y="748938"/>
                    <a:pt x="127337" y="671977"/>
                  </a:cubicBezTo>
                  <a:cubicBezTo>
                    <a:pt x="72933" y="567004"/>
                    <a:pt x="114009" y="437821"/>
                    <a:pt x="219016" y="383482"/>
                  </a:cubicBezTo>
                  <a:cubicBezTo>
                    <a:pt x="252221" y="366284"/>
                    <a:pt x="287873" y="358644"/>
                    <a:pt x="322732" y="359537"/>
                  </a:cubicBezTo>
                  <a:cubicBezTo>
                    <a:pt x="304443" y="268256"/>
                    <a:pt x="347537" y="172278"/>
                    <a:pt x="434287" y="127365"/>
                  </a:cubicBezTo>
                  <a:cubicBezTo>
                    <a:pt x="539327" y="72960"/>
                    <a:pt x="668477" y="114037"/>
                    <a:pt x="722848" y="219044"/>
                  </a:cubicBezTo>
                  <a:cubicBezTo>
                    <a:pt x="728405" y="229825"/>
                    <a:pt x="732936" y="240772"/>
                    <a:pt x="736574" y="251951"/>
                  </a:cubicBezTo>
                  <a:cubicBezTo>
                    <a:pt x="750564" y="238821"/>
                    <a:pt x="766571" y="227444"/>
                    <a:pt x="784397" y="218184"/>
                  </a:cubicBezTo>
                  <a:cubicBezTo>
                    <a:pt x="889404" y="163812"/>
                    <a:pt x="1018586" y="204855"/>
                    <a:pt x="1072991" y="309928"/>
                  </a:cubicBezTo>
                  <a:cubicBezTo>
                    <a:pt x="1126735" y="413744"/>
                    <a:pt x="1087114" y="541273"/>
                    <a:pt x="984654" y="596604"/>
                  </a:cubicBezTo>
                  <a:cubicBezTo>
                    <a:pt x="1009161" y="615290"/>
                    <a:pt x="1030096" y="639500"/>
                    <a:pt x="1045144" y="668670"/>
                  </a:cubicBezTo>
                  <a:cubicBezTo>
                    <a:pt x="1099549" y="773676"/>
                    <a:pt x="1058472" y="902859"/>
                    <a:pt x="953499" y="957231"/>
                  </a:cubicBezTo>
                  <a:cubicBezTo>
                    <a:pt x="878556" y="996026"/>
                    <a:pt x="791276" y="986203"/>
                    <a:pt x="727644" y="939239"/>
                  </a:cubicBezTo>
                  <a:cubicBezTo>
                    <a:pt x="711504" y="992586"/>
                    <a:pt x="674628" y="1039616"/>
                    <a:pt x="621248" y="1067232"/>
                  </a:cubicBezTo>
                  <a:close/>
                  <a:moveTo>
                    <a:pt x="1765406" y="961630"/>
                  </a:moveTo>
                  <a:cubicBezTo>
                    <a:pt x="1764116" y="928788"/>
                    <a:pt x="1755517" y="897997"/>
                    <a:pt x="1741130" y="870712"/>
                  </a:cubicBezTo>
                  <a:cubicBezTo>
                    <a:pt x="1857481" y="864098"/>
                    <a:pt x="1947472" y="765474"/>
                    <a:pt x="1942908" y="648595"/>
                  </a:cubicBezTo>
                  <a:cubicBezTo>
                    <a:pt x="1938344" y="530458"/>
                    <a:pt x="1838795" y="438416"/>
                    <a:pt x="1720658" y="443013"/>
                  </a:cubicBezTo>
                  <a:cubicBezTo>
                    <a:pt x="1700550" y="443840"/>
                    <a:pt x="1681235" y="447379"/>
                    <a:pt x="1662946" y="453233"/>
                  </a:cubicBezTo>
                  <a:cubicBezTo>
                    <a:pt x="1664501" y="441624"/>
                    <a:pt x="1665063" y="429751"/>
                    <a:pt x="1664567" y="417679"/>
                  </a:cubicBezTo>
                  <a:cubicBezTo>
                    <a:pt x="1659936" y="299510"/>
                    <a:pt x="1560420" y="207501"/>
                    <a:pt x="1442251" y="212131"/>
                  </a:cubicBezTo>
                  <a:cubicBezTo>
                    <a:pt x="1344652" y="215902"/>
                    <a:pt x="1264814" y="284528"/>
                    <a:pt x="1242689" y="374916"/>
                  </a:cubicBezTo>
                  <a:cubicBezTo>
                    <a:pt x="1232105" y="369625"/>
                    <a:pt x="1213022" y="362183"/>
                    <a:pt x="1196453" y="359107"/>
                  </a:cubicBezTo>
                  <a:cubicBezTo>
                    <a:pt x="1191260" y="326200"/>
                    <a:pt x="1180842" y="293557"/>
                    <a:pt x="1164736" y="262402"/>
                  </a:cubicBezTo>
                  <a:cubicBezTo>
                    <a:pt x="1090355" y="118700"/>
                    <a:pt x="921319" y="55796"/>
                    <a:pt x="773318" y="110333"/>
                  </a:cubicBezTo>
                  <a:cubicBezTo>
                    <a:pt x="679589" y="1291"/>
                    <a:pt x="519979" y="-33369"/>
                    <a:pt x="386795" y="35555"/>
                  </a:cubicBezTo>
                  <a:cubicBezTo>
                    <a:pt x="294025" y="83610"/>
                    <a:pt x="232972" y="172708"/>
                    <a:pt x="218520" y="271927"/>
                  </a:cubicBezTo>
                  <a:cubicBezTo>
                    <a:pt x="202413" y="277252"/>
                    <a:pt x="186703" y="283833"/>
                    <a:pt x="171523" y="291672"/>
                  </a:cubicBezTo>
                  <a:cubicBezTo>
                    <a:pt x="15915" y="372270"/>
                    <a:pt x="-45006" y="563895"/>
                    <a:pt x="35593" y="719503"/>
                  </a:cubicBezTo>
                  <a:cubicBezTo>
                    <a:pt x="72337" y="790610"/>
                    <a:pt x="133588" y="843526"/>
                    <a:pt x="205555" y="870646"/>
                  </a:cubicBezTo>
                  <a:cubicBezTo>
                    <a:pt x="204530" y="923001"/>
                    <a:pt x="216271" y="975553"/>
                    <a:pt x="240877" y="1023079"/>
                  </a:cubicBezTo>
                  <a:cubicBezTo>
                    <a:pt x="321476" y="1178687"/>
                    <a:pt x="513100" y="1239608"/>
                    <a:pt x="668708" y="1159042"/>
                  </a:cubicBezTo>
                  <a:cubicBezTo>
                    <a:pt x="709487" y="1137942"/>
                    <a:pt x="744544" y="1108672"/>
                    <a:pt x="772259" y="1073515"/>
                  </a:cubicBezTo>
                  <a:cubicBezTo>
                    <a:pt x="847633" y="1093789"/>
                    <a:pt x="929356" y="1086083"/>
                    <a:pt x="1000959" y="1049008"/>
                  </a:cubicBezTo>
                  <a:cubicBezTo>
                    <a:pt x="1007507" y="1045635"/>
                    <a:pt x="1013824" y="1041997"/>
                    <a:pt x="1019976" y="1038227"/>
                  </a:cubicBezTo>
                  <a:cubicBezTo>
                    <a:pt x="1029501" y="1052018"/>
                    <a:pt x="1040580" y="1067165"/>
                    <a:pt x="1046632" y="1073714"/>
                  </a:cubicBezTo>
                  <a:cubicBezTo>
                    <a:pt x="1087643" y="1118098"/>
                    <a:pt x="1147174" y="1144920"/>
                    <a:pt x="1212295" y="1142406"/>
                  </a:cubicBezTo>
                  <a:cubicBezTo>
                    <a:pt x="1272355" y="1140025"/>
                    <a:pt x="1325735" y="1113170"/>
                    <a:pt x="1363041" y="1071696"/>
                  </a:cubicBezTo>
                  <a:cubicBezTo>
                    <a:pt x="1400645" y="1141249"/>
                    <a:pt x="1475489" y="1187187"/>
                    <a:pt x="1559825" y="1183913"/>
                  </a:cubicBezTo>
                  <a:cubicBezTo>
                    <a:pt x="1677961" y="1179349"/>
                    <a:pt x="1770003" y="1079766"/>
                    <a:pt x="1765406" y="961630"/>
                  </a:cubicBezTo>
                </a:path>
              </a:pathLst>
            </a:custGeom>
            <a:solidFill>
              <a:srgbClr val="FAE38E"/>
            </a:solidFill>
            <a:ln w="8467" cap="flat">
              <a:noFill/>
              <a:prstDash val="solid"/>
              <a:miter/>
            </a:ln>
          </p:spPr>
          <p:txBody>
            <a:bodyPr rtlCol="0" anchor="ctr"/>
            <a:lstStyle/>
            <a:p>
              <a:endParaRPr lang="en-US"/>
            </a:p>
          </p:txBody>
        </p:sp>
        <p:sp>
          <p:nvSpPr>
            <p:cNvPr id="74" name="Graphic 135">
              <a:extLst>
                <a:ext uri="{FF2B5EF4-FFF2-40B4-BE49-F238E27FC236}">
                  <a16:creationId xmlns:a16="http://schemas.microsoft.com/office/drawing/2014/main" id="{A7DF57F4-02D0-47AD-B3A9-B4A002D8CEDD}"/>
                </a:ext>
              </a:extLst>
            </p:cNvPr>
            <p:cNvSpPr/>
            <p:nvPr/>
          </p:nvSpPr>
          <p:spPr>
            <a:xfrm>
              <a:off x="10997585" y="450772"/>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sp>
          <p:nvSpPr>
            <p:cNvPr id="75" name="Graphic 135">
              <a:extLst>
                <a:ext uri="{FF2B5EF4-FFF2-40B4-BE49-F238E27FC236}">
                  <a16:creationId xmlns:a16="http://schemas.microsoft.com/office/drawing/2014/main" id="{37A34C54-3588-46F5-8D22-324CE299E8A3}"/>
                </a:ext>
              </a:extLst>
            </p:cNvPr>
            <p:cNvSpPr/>
            <p:nvPr/>
          </p:nvSpPr>
          <p:spPr>
            <a:xfrm flipH="1">
              <a:off x="9493765" y="453911"/>
              <a:ext cx="1785748" cy="1096962"/>
            </a:xfrm>
            <a:custGeom>
              <a:avLst/>
              <a:gdLst>
                <a:gd name="connsiteX0" fmla="*/ 1347193 w 1785748"/>
                <a:gd name="connsiteY0" fmla="*/ 916590 h 1096962"/>
                <a:gd name="connsiteX1" fmla="*/ 1327647 w 1785748"/>
                <a:gd name="connsiteY1" fmla="*/ 814792 h 1096962"/>
                <a:gd name="connsiteX2" fmla="*/ 1275854 w 1785748"/>
                <a:gd name="connsiteY2" fmla="*/ 814031 h 1096962"/>
                <a:gd name="connsiteX3" fmla="*/ 1264213 w 1785748"/>
                <a:gd name="connsiteY3" fmla="*/ 868767 h 1096962"/>
                <a:gd name="connsiteX4" fmla="*/ 1244733 w 1785748"/>
                <a:gd name="connsiteY4" fmla="*/ 864632 h 1096962"/>
                <a:gd name="connsiteX5" fmla="*/ 1256375 w 1785748"/>
                <a:gd name="connsiteY5" fmla="*/ 809897 h 1096962"/>
                <a:gd name="connsiteX6" fmla="*/ 1210569 w 1785748"/>
                <a:gd name="connsiteY6" fmla="*/ 790648 h 1096962"/>
                <a:gd name="connsiteX7" fmla="*/ 1152393 w 1785748"/>
                <a:gd name="connsiteY7" fmla="*/ 876406 h 1096962"/>
                <a:gd name="connsiteX8" fmla="*/ 1132682 w 1785748"/>
                <a:gd name="connsiteY8" fmla="*/ 863012 h 1096962"/>
                <a:gd name="connsiteX9" fmla="*/ 1190857 w 1785748"/>
                <a:gd name="connsiteY9" fmla="*/ 777221 h 1096962"/>
                <a:gd name="connsiteX10" fmla="*/ 1154741 w 1785748"/>
                <a:gd name="connsiteY10" fmla="*/ 740080 h 1096962"/>
                <a:gd name="connsiteX11" fmla="*/ 1107778 w 1785748"/>
                <a:gd name="connsiteY11" fmla="*/ 770540 h 1096962"/>
                <a:gd name="connsiteX12" fmla="*/ 1096963 w 1785748"/>
                <a:gd name="connsiteY12" fmla="*/ 753871 h 1096962"/>
                <a:gd name="connsiteX13" fmla="*/ 1143927 w 1785748"/>
                <a:gd name="connsiteY13" fmla="*/ 723378 h 1096962"/>
                <a:gd name="connsiteX14" fmla="*/ 1125108 w 1785748"/>
                <a:gd name="connsiteY14" fmla="*/ 677374 h 1096962"/>
                <a:gd name="connsiteX15" fmla="*/ 1081022 w 1785748"/>
                <a:gd name="connsiteY15" fmla="*/ 686634 h 1096962"/>
                <a:gd name="connsiteX16" fmla="*/ 1079004 w 1785748"/>
                <a:gd name="connsiteY16" fmla="*/ 660506 h 1096962"/>
                <a:gd name="connsiteX17" fmla="*/ 1079236 w 1785748"/>
                <a:gd name="connsiteY17" fmla="*/ 661962 h 1096962"/>
                <a:gd name="connsiteX18" fmla="*/ 1120610 w 1785748"/>
                <a:gd name="connsiteY18" fmla="*/ 653958 h 1096962"/>
                <a:gd name="connsiteX19" fmla="*/ 1121437 w 1785748"/>
                <a:gd name="connsiteY19" fmla="*/ 602133 h 1096962"/>
                <a:gd name="connsiteX20" fmla="*/ 1066668 w 1785748"/>
                <a:gd name="connsiteY20" fmla="*/ 590524 h 1096962"/>
                <a:gd name="connsiteX21" fmla="*/ 1070835 w 1785748"/>
                <a:gd name="connsiteY21" fmla="*/ 571077 h 1096962"/>
                <a:gd name="connsiteX22" fmla="*/ 1125571 w 1785748"/>
                <a:gd name="connsiteY22" fmla="*/ 582686 h 1096962"/>
                <a:gd name="connsiteX23" fmla="*/ 1144820 w 1785748"/>
                <a:gd name="connsiteY23" fmla="*/ 536913 h 1096962"/>
                <a:gd name="connsiteX24" fmla="*/ 1071695 w 1785748"/>
                <a:gd name="connsiteY24" fmla="*/ 486444 h 1096962"/>
                <a:gd name="connsiteX25" fmla="*/ 1080394 w 1785748"/>
                <a:gd name="connsiteY25" fmla="*/ 465045 h 1096962"/>
                <a:gd name="connsiteX26" fmla="*/ 1158181 w 1785748"/>
                <a:gd name="connsiteY26" fmla="*/ 517201 h 1096962"/>
                <a:gd name="connsiteX27" fmla="*/ 1195355 w 1785748"/>
                <a:gd name="connsiteY27" fmla="*/ 481086 h 1096962"/>
                <a:gd name="connsiteX28" fmla="*/ 1164862 w 1785748"/>
                <a:gd name="connsiteY28" fmla="*/ 434155 h 1096962"/>
                <a:gd name="connsiteX29" fmla="*/ 1181564 w 1785748"/>
                <a:gd name="connsiteY29" fmla="*/ 423274 h 1096962"/>
                <a:gd name="connsiteX30" fmla="*/ 1212057 w 1785748"/>
                <a:gd name="connsiteY30" fmla="*/ 470205 h 1096962"/>
                <a:gd name="connsiteX31" fmla="*/ 1258028 w 1785748"/>
                <a:gd name="connsiteY31" fmla="*/ 451453 h 1096962"/>
                <a:gd name="connsiteX32" fmla="*/ 1238548 w 1785748"/>
                <a:gd name="connsiteY32" fmla="*/ 349654 h 1096962"/>
                <a:gd name="connsiteX33" fmla="*/ 1261964 w 1785748"/>
                <a:gd name="connsiteY33" fmla="*/ 345156 h 1096962"/>
                <a:gd name="connsiteX34" fmla="*/ 1281444 w 1785748"/>
                <a:gd name="connsiteY34" fmla="*/ 446988 h 1096962"/>
                <a:gd name="connsiteX35" fmla="*/ 1333269 w 1785748"/>
                <a:gd name="connsiteY35" fmla="*/ 447715 h 1096962"/>
                <a:gd name="connsiteX36" fmla="*/ 1344911 w 1785748"/>
                <a:gd name="connsiteY36" fmla="*/ 392980 h 1096962"/>
                <a:gd name="connsiteX37" fmla="*/ 1364391 w 1785748"/>
                <a:gd name="connsiteY37" fmla="*/ 397114 h 1096962"/>
                <a:gd name="connsiteX38" fmla="*/ 1352749 w 1785748"/>
                <a:gd name="connsiteY38" fmla="*/ 451849 h 1096962"/>
                <a:gd name="connsiteX39" fmla="*/ 1398555 w 1785748"/>
                <a:gd name="connsiteY39" fmla="*/ 471131 h 1096962"/>
                <a:gd name="connsiteX40" fmla="*/ 1456763 w 1785748"/>
                <a:gd name="connsiteY40" fmla="*/ 385340 h 1096962"/>
                <a:gd name="connsiteX41" fmla="*/ 1476475 w 1785748"/>
                <a:gd name="connsiteY41" fmla="*/ 398701 h 1096962"/>
                <a:gd name="connsiteX42" fmla="*/ 1418266 w 1785748"/>
                <a:gd name="connsiteY42" fmla="*/ 484525 h 1096962"/>
                <a:gd name="connsiteX43" fmla="*/ 1454382 w 1785748"/>
                <a:gd name="connsiteY43" fmla="*/ 521699 h 1096962"/>
                <a:gd name="connsiteX44" fmla="*/ 1501313 w 1785748"/>
                <a:gd name="connsiteY44" fmla="*/ 491206 h 1096962"/>
                <a:gd name="connsiteX45" fmla="*/ 1512160 w 1785748"/>
                <a:gd name="connsiteY45" fmla="*/ 507875 h 1096962"/>
                <a:gd name="connsiteX46" fmla="*/ 1465230 w 1785748"/>
                <a:gd name="connsiteY46" fmla="*/ 538368 h 1096962"/>
                <a:gd name="connsiteX47" fmla="*/ 1483982 w 1785748"/>
                <a:gd name="connsiteY47" fmla="*/ 584373 h 1096962"/>
                <a:gd name="connsiteX48" fmla="*/ 1585748 w 1785748"/>
                <a:gd name="connsiteY48" fmla="*/ 564860 h 1096962"/>
                <a:gd name="connsiteX49" fmla="*/ 1590246 w 1785748"/>
                <a:gd name="connsiteY49" fmla="*/ 588275 h 1096962"/>
                <a:gd name="connsiteX50" fmla="*/ 1488480 w 1785748"/>
                <a:gd name="connsiteY50" fmla="*/ 607755 h 1096962"/>
                <a:gd name="connsiteX51" fmla="*/ 1487753 w 1785748"/>
                <a:gd name="connsiteY51" fmla="*/ 659613 h 1096962"/>
                <a:gd name="connsiteX52" fmla="*/ 1542422 w 1785748"/>
                <a:gd name="connsiteY52" fmla="*/ 671255 h 1096962"/>
                <a:gd name="connsiteX53" fmla="*/ 1538354 w 1785748"/>
                <a:gd name="connsiteY53" fmla="*/ 690702 h 1096962"/>
                <a:gd name="connsiteX54" fmla="*/ 1483552 w 1785748"/>
                <a:gd name="connsiteY54" fmla="*/ 679060 h 1096962"/>
                <a:gd name="connsiteX55" fmla="*/ 1464271 w 1785748"/>
                <a:gd name="connsiteY55" fmla="*/ 724833 h 1096962"/>
                <a:gd name="connsiteX56" fmla="*/ 1550095 w 1785748"/>
                <a:gd name="connsiteY56" fmla="*/ 783042 h 1096962"/>
                <a:gd name="connsiteX57" fmla="*/ 1536701 w 1785748"/>
                <a:gd name="connsiteY57" fmla="*/ 802786 h 1096962"/>
                <a:gd name="connsiteX58" fmla="*/ 1450942 w 1785748"/>
                <a:gd name="connsiteY58" fmla="*/ 744611 h 1096962"/>
                <a:gd name="connsiteX59" fmla="*/ 1413735 w 1785748"/>
                <a:gd name="connsiteY59" fmla="*/ 780660 h 1096962"/>
                <a:gd name="connsiteX60" fmla="*/ 1444262 w 1785748"/>
                <a:gd name="connsiteY60" fmla="*/ 827624 h 1096962"/>
                <a:gd name="connsiteX61" fmla="*/ 1427527 w 1785748"/>
                <a:gd name="connsiteY61" fmla="*/ 838439 h 1096962"/>
                <a:gd name="connsiteX62" fmla="*/ 1397067 w 1785748"/>
                <a:gd name="connsiteY62" fmla="*/ 791541 h 1096962"/>
                <a:gd name="connsiteX63" fmla="*/ 1351095 w 1785748"/>
                <a:gd name="connsiteY63" fmla="*/ 810294 h 1096962"/>
                <a:gd name="connsiteX64" fmla="*/ 1370575 w 1785748"/>
                <a:gd name="connsiteY64" fmla="*/ 912092 h 1096962"/>
                <a:gd name="connsiteX65" fmla="*/ 582646 w 1785748"/>
                <a:gd name="connsiteY65" fmla="*/ 977444 h 1096962"/>
                <a:gd name="connsiteX66" fmla="*/ 315483 w 1785748"/>
                <a:gd name="connsiteY66" fmla="*/ 900517 h 1096962"/>
                <a:gd name="connsiteX67" fmla="*/ 306884 w 1785748"/>
                <a:gd name="connsiteY67" fmla="*/ 727975 h 1096962"/>
                <a:gd name="connsiteX68" fmla="*/ 119427 w 1785748"/>
                <a:gd name="connsiteY68" fmla="*/ 627037 h 1096962"/>
                <a:gd name="connsiteX69" fmla="*/ 196387 w 1785748"/>
                <a:gd name="connsiteY69" fmla="*/ 359940 h 1096962"/>
                <a:gd name="connsiteX70" fmla="*/ 290976 w 1785748"/>
                <a:gd name="connsiteY70" fmla="*/ 335367 h 1096962"/>
                <a:gd name="connsiteX71" fmla="*/ 387549 w 1785748"/>
                <a:gd name="connsiteY71" fmla="*/ 119467 h 1096962"/>
                <a:gd name="connsiteX72" fmla="*/ 654712 w 1785748"/>
                <a:gd name="connsiteY72" fmla="*/ 196427 h 1096962"/>
                <a:gd name="connsiteX73" fmla="*/ 668140 w 1785748"/>
                <a:gd name="connsiteY73" fmla="*/ 226259 h 1096962"/>
                <a:gd name="connsiteX74" fmla="*/ 711201 w 1785748"/>
                <a:gd name="connsiteY74" fmla="*/ 194079 h 1096962"/>
                <a:gd name="connsiteX75" fmla="*/ 978364 w 1785748"/>
                <a:gd name="connsiteY75" fmla="*/ 271073 h 1096962"/>
                <a:gd name="connsiteX76" fmla="*/ 904446 w 1785748"/>
                <a:gd name="connsiteY76" fmla="*/ 536450 h 1096962"/>
                <a:gd name="connsiteX77" fmla="*/ 961794 w 1785748"/>
                <a:gd name="connsiteY77" fmla="*/ 601074 h 1096962"/>
                <a:gd name="connsiteX78" fmla="*/ 884833 w 1785748"/>
                <a:gd name="connsiteY78" fmla="*/ 868204 h 1096962"/>
                <a:gd name="connsiteX79" fmla="*/ 677102 w 1785748"/>
                <a:gd name="connsiteY79" fmla="*/ 857356 h 1096962"/>
                <a:gd name="connsiteX80" fmla="*/ 582646 w 1785748"/>
                <a:gd name="connsiteY80" fmla="*/ 977444 h 1096962"/>
                <a:gd name="connsiteX81" fmla="*/ 1630165 w 1785748"/>
                <a:gd name="connsiteY81" fmla="*/ 851999 h 1096962"/>
                <a:gd name="connsiteX82" fmla="*/ 1605658 w 1785748"/>
                <a:gd name="connsiteY82" fmla="*/ 769118 h 1096962"/>
                <a:gd name="connsiteX83" fmla="*/ 1785310 w 1785748"/>
                <a:gd name="connsiteY83" fmla="*/ 560229 h 1096962"/>
                <a:gd name="connsiteX84" fmla="*/ 1576157 w 1785748"/>
                <a:gd name="connsiteY84" fmla="*/ 377072 h 1096962"/>
                <a:gd name="connsiteX85" fmla="*/ 1523471 w 1785748"/>
                <a:gd name="connsiteY85" fmla="*/ 387886 h 1096962"/>
                <a:gd name="connsiteX86" fmla="*/ 1524034 w 1785748"/>
                <a:gd name="connsiteY86" fmla="*/ 355210 h 1096962"/>
                <a:gd name="connsiteX87" fmla="*/ 1314880 w 1785748"/>
                <a:gd name="connsiteY87" fmla="*/ 172086 h 1096962"/>
                <a:gd name="connsiteX88" fmla="*/ 1135758 w 1785748"/>
                <a:gd name="connsiteY88" fmla="*/ 326503 h 1096962"/>
                <a:gd name="connsiteX89" fmla="*/ 1092928 w 1785748"/>
                <a:gd name="connsiteY89" fmla="*/ 313142 h 1096962"/>
                <a:gd name="connsiteX90" fmla="*/ 1061377 w 1785748"/>
                <a:gd name="connsiteY90" fmla="*/ 225168 h 1096962"/>
                <a:gd name="connsiteX91" fmla="*/ 698335 w 1785748"/>
                <a:gd name="connsiteY91" fmla="*/ 95356 h 1096962"/>
                <a:gd name="connsiteX92" fmla="*/ 341677 w 1785748"/>
                <a:gd name="connsiteY92" fmla="*/ 36387 h 1096962"/>
                <a:gd name="connsiteX93" fmla="*/ 193146 w 1785748"/>
                <a:gd name="connsiteY93" fmla="*/ 257546 h 1096962"/>
                <a:gd name="connsiteX94" fmla="*/ 150482 w 1785748"/>
                <a:gd name="connsiteY94" fmla="*/ 276861 h 1096962"/>
                <a:gd name="connsiteX95" fmla="*/ 36414 w 1785748"/>
                <a:gd name="connsiteY95" fmla="*/ 672942 h 1096962"/>
                <a:gd name="connsiteX96" fmla="*/ 196189 w 1785748"/>
                <a:gd name="connsiteY96" fmla="*/ 807416 h 1096962"/>
                <a:gd name="connsiteX97" fmla="*/ 232437 w 1785748"/>
                <a:gd name="connsiteY97" fmla="*/ 946455 h 1096962"/>
                <a:gd name="connsiteX98" fmla="*/ 628518 w 1785748"/>
                <a:gd name="connsiteY98" fmla="*/ 1060556 h 1096962"/>
                <a:gd name="connsiteX99" fmla="*/ 721420 w 1785748"/>
                <a:gd name="connsiteY99" fmla="*/ 979462 h 1096962"/>
                <a:gd name="connsiteX100" fmla="*/ 930705 w 1785748"/>
                <a:gd name="connsiteY100" fmla="*/ 951250 h 1096962"/>
                <a:gd name="connsiteX101" fmla="*/ 947903 w 1785748"/>
                <a:gd name="connsiteY101" fmla="*/ 940899 h 1096962"/>
                <a:gd name="connsiteX102" fmla="*/ 973237 w 1785748"/>
                <a:gd name="connsiteY102" fmla="*/ 972781 h 1096962"/>
                <a:gd name="connsiteX103" fmla="*/ 1127026 w 1785748"/>
                <a:gd name="connsiteY103" fmla="*/ 1031717 h 1096962"/>
                <a:gd name="connsiteX104" fmla="*/ 1263617 w 1785748"/>
                <a:gd name="connsiteY104" fmla="*/ 963057 h 1096962"/>
                <a:gd name="connsiteX105" fmla="*/ 1447040 w 1785748"/>
                <a:gd name="connsiteY105" fmla="*/ 1061119 h 1096962"/>
                <a:gd name="connsiteX106" fmla="*/ 1630165 w 1785748"/>
                <a:gd name="connsiteY106" fmla="*/ 851999 h 109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785748" h="1096962">
                  <a:moveTo>
                    <a:pt x="1347193" y="916590"/>
                  </a:moveTo>
                  <a:lnTo>
                    <a:pt x="1327647" y="814792"/>
                  </a:lnTo>
                  <a:cubicBezTo>
                    <a:pt x="1310052" y="817007"/>
                    <a:pt x="1292655" y="816644"/>
                    <a:pt x="1275854" y="814031"/>
                  </a:cubicBezTo>
                  <a:lnTo>
                    <a:pt x="1264213" y="868767"/>
                  </a:lnTo>
                  <a:lnTo>
                    <a:pt x="1244733" y="864632"/>
                  </a:lnTo>
                  <a:lnTo>
                    <a:pt x="1256375" y="809897"/>
                  </a:lnTo>
                  <a:cubicBezTo>
                    <a:pt x="1240202" y="805531"/>
                    <a:pt x="1224856" y="799016"/>
                    <a:pt x="1210569" y="790648"/>
                  </a:cubicBezTo>
                  <a:lnTo>
                    <a:pt x="1152393" y="876406"/>
                  </a:lnTo>
                  <a:lnTo>
                    <a:pt x="1132682" y="863012"/>
                  </a:lnTo>
                  <a:lnTo>
                    <a:pt x="1190857" y="777221"/>
                  </a:lnTo>
                  <a:cubicBezTo>
                    <a:pt x="1177264" y="766671"/>
                    <a:pt x="1165027" y="754169"/>
                    <a:pt x="1154741" y="740080"/>
                  </a:cubicBezTo>
                  <a:lnTo>
                    <a:pt x="1107778" y="770540"/>
                  </a:lnTo>
                  <a:lnTo>
                    <a:pt x="1096963" y="753871"/>
                  </a:lnTo>
                  <a:lnTo>
                    <a:pt x="1143927" y="723378"/>
                  </a:lnTo>
                  <a:cubicBezTo>
                    <a:pt x="1135725" y="709256"/>
                    <a:pt x="1129408" y="693844"/>
                    <a:pt x="1125108" y="677374"/>
                  </a:cubicBezTo>
                  <a:lnTo>
                    <a:pt x="1081022" y="686634"/>
                  </a:lnTo>
                  <a:cubicBezTo>
                    <a:pt x="1080724" y="677903"/>
                    <a:pt x="1080096" y="669205"/>
                    <a:pt x="1079004" y="660506"/>
                  </a:cubicBezTo>
                  <a:cubicBezTo>
                    <a:pt x="1079071" y="660969"/>
                    <a:pt x="1079203" y="661432"/>
                    <a:pt x="1079236" y="661962"/>
                  </a:cubicBezTo>
                  <a:lnTo>
                    <a:pt x="1120610" y="653958"/>
                  </a:lnTo>
                  <a:cubicBezTo>
                    <a:pt x="1118394" y="636396"/>
                    <a:pt x="1118758" y="618967"/>
                    <a:pt x="1121437" y="602133"/>
                  </a:cubicBezTo>
                  <a:lnTo>
                    <a:pt x="1066668" y="590524"/>
                  </a:lnTo>
                  <a:lnTo>
                    <a:pt x="1070835" y="571077"/>
                  </a:lnTo>
                  <a:lnTo>
                    <a:pt x="1125571" y="582686"/>
                  </a:lnTo>
                  <a:cubicBezTo>
                    <a:pt x="1129937" y="566546"/>
                    <a:pt x="1136452" y="551134"/>
                    <a:pt x="1144820" y="536913"/>
                  </a:cubicBezTo>
                  <a:lnTo>
                    <a:pt x="1071695" y="486444"/>
                  </a:lnTo>
                  <a:cubicBezTo>
                    <a:pt x="1074903" y="479399"/>
                    <a:pt x="1077781" y="472255"/>
                    <a:pt x="1080394" y="465045"/>
                  </a:cubicBezTo>
                  <a:lnTo>
                    <a:pt x="1158181" y="517201"/>
                  </a:lnTo>
                  <a:cubicBezTo>
                    <a:pt x="1168764" y="503542"/>
                    <a:pt x="1181266" y="491372"/>
                    <a:pt x="1195355" y="481086"/>
                  </a:cubicBezTo>
                  <a:lnTo>
                    <a:pt x="1164862" y="434155"/>
                  </a:lnTo>
                  <a:lnTo>
                    <a:pt x="1181564" y="423274"/>
                  </a:lnTo>
                  <a:lnTo>
                    <a:pt x="1212057" y="470205"/>
                  </a:lnTo>
                  <a:cubicBezTo>
                    <a:pt x="1226146" y="462069"/>
                    <a:pt x="1241624" y="455719"/>
                    <a:pt x="1258028" y="451453"/>
                  </a:cubicBezTo>
                  <a:lnTo>
                    <a:pt x="1238548" y="349654"/>
                  </a:lnTo>
                  <a:lnTo>
                    <a:pt x="1261964" y="345156"/>
                  </a:lnTo>
                  <a:lnTo>
                    <a:pt x="1281444" y="446988"/>
                  </a:lnTo>
                  <a:cubicBezTo>
                    <a:pt x="1299039" y="444772"/>
                    <a:pt x="1316501" y="445103"/>
                    <a:pt x="1333269" y="447715"/>
                  </a:cubicBezTo>
                  <a:lnTo>
                    <a:pt x="1344911" y="392980"/>
                  </a:lnTo>
                  <a:lnTo>
                    <a:pt x="1364391" y="397114"/>
                  </a:lnTo>
                  <a:lnTo>
                    <a:pt x="1352749" y="451849"/>
                  </a:lnTo>
                  <a:cubicBezTo>
                    <a:pt x="1368889" y="456215"/>
                    <a:pt x="1384267" y="462730"/>
                    <a:pt x="1398555" y="471131"/>
                  </a:cubicBezTo>
                  <a:lnTo>
                    <a:pt x="1456763" y="385340"/>
                  </a:lnTo>
                  <a:lnTo>
                    <a:pt x="1476475" y="398701"/>
                  </a:lnTo>
                  <a:lnTo>
                    <a:pt x="1418266" y="484525"/>
                  </a:lnTo>
                  <a:cubicBezTo>
                    <a:pt x="1431859" y="495076"/>
                    <a:pt x="1444096" y="507577"/>
                    <a:pt x="1454382" y="521699"/>
                  </a:cubicBezTo>
                  <a:lnTo>
                    <a:pt x="1501313" y="491206"/>
                  </a:lnTo>
                  <a:lnTo>
                    <a:pt x="1512160" y="507875"/>
                  </a:lnTo>
                  <a:lnTo>
                    <a:pt x="1465230" y="538368"/>
                  </a:lnTo>
                  <a:cubicBezTo>
                    <a:pt x="1473366" y="552490"/>
                    <a:pt x="1479749" y="567902"/>
                    <a:pt x="1483982" y="584373"/>
                  </a:cubicBezTo>
                  <a:lnTo>
                    <a:pt x="1585748" y="564860"/>
                  </a:lnTo>
                  <a:lnTo>
                    <a:pt x="1590246" y="588275"/>
                  </a:lnTo>
                  <a:lnTo>
                    <a:pt x="1488480" y="607755"/>
                  </a:lnTo>
                  <a:cubicBezTo>
                    <a:pt x="1490696" y="625383"/>
                    <a:pt x="1490365" y="642812"/>
                    <a:pt x="1487753" y="659613"/>
                  </a:cubicBezTo>
                  <a:lnTo>
                    <a:pt x="1542422" y="671255"/>
                  </a:lnTo>
                  <a:lnTo>
                    <a:pt x="1538354" y="690702"/>
                  </a:lnTo>
                  <a:lnTo>
                    <a:pt x="1483552" y="679060"/>
                  </a:lnTo>
                  <a:cubicBezTo>
                    <a:pt x="1479187" y="695200"/>
                    <a:pt x="1472738" y="710612"/>
                    <a:pt x="1464271" y="724833"/>
                  </a:cubicBezTo>
                  <a:lnTo>
                    <a:pt x="1550095" y="783042"/>
                  </a:lnTo>
                  <a:lnTo>
                    <a:pt x="1536701" y="802786"/>
                  </a:lnTo>
                  <a:lnTo>
                    <a:pt x="1450942" y="744611"/>
                  </a:lnTo>
                  <a:cubicBezTo>
                    <a:pt x="1440392" y="758204"/>
                    <a:pt x="1427858" y="770375"/>
                    <a:pt x="1413735" y="780660"/>
                  </a:cubicBezTo>
                  <a:lnTo>
                    <a:pt x="1444262" y="827624"/>
                  </a:lnTo>
                  <a:lnTo>
                    <a:pt x="1427527" y="838439"/>
                  </a:lnTo>
                  <a:lnTo>
                    <a:pt x="1397067" y="791541"/>
                  </a:lnTo>
                  <a:cubicBezTo>
                    <a:pt x="1382911" y="799677"/>
                    <a:pt x="1367500" y="806060"/>
                    <a:pt x="1351095" y="810294"/>
                  </a:cubicBezTo>
                  <a:lnTo>
                    <a:pt x="1370575" y="912092"/>
                  </a:lnTo>
                  <a:close/>
                  <a:moveTo>
                    <a:pt x="582646" y="977444"/>
                  </a:moveTo>
                  <a:cubicBezTo>
                    <a:pt x="487628" y="1029997"/>
                    <a:pt x="368003" y="995535"/>
                    <a:pt x="315483" y="900517"/>
                  </a:cubicBezTo>
                  <a:cubicBezTo>
                    <a:pt x="284957" y="845285"/>
                    <a:pt x="283832" y="781818"/>
                    <a:pt x="306884" y="727975"/>
                  </a:cubicBezTo>
                  <a:cubicBezTo>
                    <a:pt x="232404" y="733796"/>
                    <a:pt x="157891" y="696655"/>
                    <a:pt x="119427" y="627037"/>
                  </a:cubicBezTo>
                  <a:cubicBezTo>
                    <a:pt x="66874" y="532018"/>
                    <a:pt x="101336" y="412426"/>
                    <a:pt x="196387" y="359940"/>
                  </a:cubicBezTo>
                  <a:cubicBezTo>
                    <a:pt x="226418" y="343304"/>
                    <a:pt x="258961" y="335400"/>
                    <a:pt x="290976" y="335367"/>
                  </a:cubicBezTo>
                  <a:cubicBezTo>
                    <a:pt x="271926" y="252056"/>
                    <a:pt x="309067" y="162858"/>
                    <a:pt x="387549" y="119467"/>
                  </a:cubicBezTo>
                  <a:cubicBezTo>
                    <a:pt x="482634" y="66914"/>
                    <a:pt x="602192" y="101409"/>
                    <a:pt x="654712" y="196427"/>
                  </a:cubicBezTo>
                  <a:cubicBezTo>
                    <a:pt x="660070" y="206151"/>
                    <a:pt x="664502" y="216106"/>
                    <a:pt x="668140" y="226259"/>
                  </a:cubicBezTo>
                  <a:cubicBezTo>
                    <a:pt x="680641" y="213890"/>
                    <a:pt x="695061" y="203042"/>
                    <a:pt x="711201" y="194079"/>
                  </a:cubicBezTo>
                  <a:cubicBezTo>
                    <a:pt x="806219" y="141559"/>
                    <a:pt x="925811" y="176021"/>
                    <a:pt x="978364" y="271073"/>
                  </a:cubicBezTo>
                  <a:cubicBezTo>
                    <a:pt x="1030288" y="365033"/>
                    <a:pt x="997116" y="483103"/>
                    <a:pt x="904446" y="536450"/>
                  </a:cubicBezTo>
                  <a:cubicBezTo>
                    <a:pt x="927431" y="552953"/>
                    <a:pt x="947209" y="574649"/>
                    <a:pt x="961794" y="601074"/>
                  </a:cubicBezTo>
                  <a:cubicBezTo>
                    <a:pt x="1014314" y="696093"/>
                    <a:pt x="979852" y="815685"/>
                    <a:pt x="884833" y="868204"/>
                  </a:cubicBezTo>
                  <a:cubicBezTo>
                    <a:pt x="817034" y="905676"/>
                    <a:pt x="736667" y="898863"/>
                    <a:pt x="677102" y="857356"/>
                  </a:cubicBezTo>
                  <a:cubicBezTo>
                    <a:pt x="663642" y="906701"/>
                    <a:pt x="630966" y="950787"/>
                    <a:pt x="582646" y="977444"/>
                  </a:cubicBezTo>
                  <a:close/>
                  <a:moveTo>
                    <a:pt x="1630165" y="851999"/>
                  </a:moveTo>
                  <a:cubicBezTo>
                    <a:pt x="1628180" y="821869"/>
                    <a:pt x="1619515" y="793790"/>
                    <a:pt x="1605658" y="769118"/>
                  </a:cubicBezTo>
                  <a:cubicBezTo>
                    <a:pt x="1712252" y="760155"/>
                    <a:pt x="1792420" y="667386"/>
                    <a:pt x="1785310" y="560229"/>
                  </a:cubicBezTo>
                  <a:cubicBezTo>
                    <a:pt x="1778166" y="451916"/>
                    <a:pt x="1684470" y="369895"/>
                    <a:pt x="1576157" y="377072"/>
                  </a:cubicBezTo>
                  <a:cubicBezTo>
                    <a:pt x="1557735" y="378328"/>
                    <a:pt x="1540107" y="382066"/>
                    <a:pt x="1523471" y="387886"/>
                  </a:cubicBezTo>
                  <a:cubicBezTo>
                    <a:pt x="1524596" y="377204"/>
                    <a:pt x="1524794" y="366290"/>
                    <a:pt x="1524034" y="355210"/>
                  </a:cubicBezTo>
                  <a:cubicBezTo>
                    <a:pt x="1516857" y="246863"/>
                    <a:pt x="1423227" y="164909"/>
                    <a:pt x="1314880" y="172086"/>
                  </a:cubicBezTo>
                  <a:cubicBezTo>
                    <a:pt x="1225352" y="178006"/>
                    <a:pt x="1153815" y="242994"/>
                    <a:pt x="1135758" y="326503"/>
                  </a:cubicBezTo>
                  <a:cubicBezTo>
                    <a:pt x="1125902" y="321906"/>
                    <a:pt x="1108208" y="315556"/>
                    <a:pt x="1092928" y="313142"/>
                  </a:cubicBezTo>
                  <a:cubicBezTo>
                    <a:pt x="1087339" y="283078"/>
                    <a:pt x="1076954" y="253346"/>
                    <a:pt x="1061377" y="225168"/>
                  </a:cubicBezTo>
                  <a:cubicBezTo>
                    <a:pt x="989542" y="95125"/>
                    <a:pt x="832810" y="41613"/>
                    <a:pt x="698335" y="95356"/>
                  </a:cubicBezTo>
                  <a:cubicBezTo>
                    <a:pt x="609567" y="-2374"/>
                    <a:pt x="462228" y="-30221"/>
                    <a:pt x="341677" y="36387"/>
                  </a:cubicBezTo>
                  <a:cubicBezTo>
                    <a:pt x="257738" y="82789"/>
                    <a:pt x="203895" y="166132"/>
                    <a:pt x="193146" y="257546"/>
                  </a:cubicBezTo>
                  <a:cubicBezTo>
                    <a:pt x="178495" y="262838"/>
                    <a:pt x="164241" y="269254"/>
                    <a:pt x="150482" y="276861"/>
                  </a:cubicBezTo>
                  <a:cubicBezTo>
                    <a:pt x="9658" y="354714"/>
                    <a:pt x="-41440" y="532117"/>
                    <a:pt x="36414" y="672942"/>
                  </a:cubicBezTo>
                  <a:cubicBezTo>
                    <a:pt x="71901" y="737269"/>
                    <a:pt x="129448" y="784331"/>
                    <a:pt x="196189" y="807416"/>
                  </a:cubicBezTo>
                  <a:cubicBezTo>
                    <a:pt x="196553" y="855504"/>
                    <a:pt x="208658" y="903427"/>
                    <a:pt x="232437" y="946455"/>
                  </a:cubicBezTo>
                  <a:cubicBezTo>
                    <a:pt x="310291" y="1087279"/>
                    <a:pt x="487694" y="1138410"/>
                    <a:pt x="628518" y="1060556"/>
                  </a:cubicBezTo>
                  <a:cubicBezTo>
                    <a:pt x="665395" y="1040184"/>
                    <a:pt x="696847" y="1012435"/>
                    <a:pt x="721420" y="979462"/>
                  </a:cubicBezTo>
                  <a:cubicBezTo>
                    <a:pt x="791105" y="996197"/>
                    <a:pt x="865916" y="987101"/>
                    <a:pt x="930705" y="951250"/>
                  </a:cubicBezTo>
                  <a:cubicBezTo>
                    <a:pt x="936659" y="948009"/>
                    <a:pt x="942347" y="944504"/>
                    <a:pt x="947903" y="940899"/>
                  </a:cubicBezTo>
                  <a:cubicBezTo>
                    <a:pt x="956965" y="953301"/>
                    <a:pt x="967549" y="966960"/>
                    <a:pt x="973237" y="972781"/>
                  </a:cubicBezTo>
                  <a:cubicBezTo>
                    <a:pt x="1011999" y="1012535"/>
                    <a:pt x="1067297" y="1035653"/>
                    <a:pt x="1127026" y="1031717"/>
                  </a:cubicBezTo>
                  <a:cubicBezTo>
                    <a:pt x="1182093" y="1028046"/>
                    <a:pt x="1230412" y="1002017"/>
                    <a:pt x="1263617" y="963057"/>
                  </a:cubicBezTo>
                  <a:cubicBezTo>
                    <a:pt x="1299865" y="1025962"/>
                    <a:pt x="1369715" y="1066245"/>
                    <a:pt x="1447040" y="1061119"/>
                  </a:cubicBezTo>
                  <a:cubicBezTo>
                    <a:pt x="1555354" y="1053975"/>
                    <a:pt x="1637375" y="960279"/>
                    <a:pt x="1630165" y="851999"/>
                  </a:cubicBezTo>
                </a:path>
              </a:pathLst>
            </a:custGeom>
            <a:solidFill>
              <a:srgbClr val="FAE38E"/>
            </a:solidFill>
            <a:ln w="8467" cap="flat">
              <a:noFill/>
              <a:prstDash val="solid"/>
              <a:miter/>
            </a:ln>
          </p:spPr>
          <p:txBody>
            <a:bodyPr rtlCol="0" anchor="ctr"/>
            <a:lstStyle/>
            <a:p>
              <a:endParaRPr lang="en-US"/>
            </a:p>
          </p:txBody>
        </p:sp>
        <p:sp>
          <p:nvSpPr>
            <p:cNvPr id="76" name="Graphic 135">
              <a:extLst>
                <a:ext uri="{FF2B5EF4-FFF2-40B4-BE49-F238E27FC236}">
                  <a16:creationId xmlns:a16="http://schemas.microsoft.com/office/drawing/2014/main" id="{16E5BD09-9303-4EF4-B95B-1768BEF5E610}"/>
                </a:ext>
              </a:extLst>
            </p:cNvPr>
            <p:cNvSpPr/>
            <p:nvPr/>
          </p:nvSpPr>
          <p:spPr>
            <a:xfrm>
              <a:off x="10488736" y="728223"/>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grpSp>
      <p:sp>
        <p:nvSpPr>
          <p:cNvPr id="3" name="Rectangle: Rounded Corners 2">
            <a:extLst>
              <a:ext uri="{FF2B5EF4-FFF2-40B4-BE49-F238E27FC236}">
                <a16:creationId xmlns:a16="http://schemas.microsoft.com/office/drawing/2014/main" id="{2D106B28-2B7A-4EE8-B6CC-C3B2BA3B3906}"/>
              </a:ext>
            </a:extLst>
          </p:cNvPr>
          <p:cNvSpPr/>
          <p:nvPr/>
        </p:nvSpPr>
        <p:spPr>
          <a:xfrm>
            <a:off x="2809708" y="794827"/>
            <a:ext cx="6629400" cy="978949"/>
          </a:xfrm>
          <a:prstGeom prst="roundRect">
            <a:avLst/>
          </a:prstGeom>
          <a:solidFill>
            <a:srgbClr val="34070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65047A79-1999-4415-8E89-1F9A9D51C5B0}"/>
              </a:ext>
            </a:extLst>
          </p:cNvPr>
          <p:cNvSpPr/>
          <p:nvPr/>
        </p:nvSpPr>
        <p:spPr>
          <a:xfrm>
            <a:off x="2865856" y="731874"/>
            <a:ext cx="6629400" cy="978949"/>
          </a:xfrm>
          <a:prstGeom prst="roundRect">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44BEB51D-A80A-485C-B341-4CFDDD76C7A5}"/>
              </a:ext>
            </a:extLst>
          </p:cNvPr>
          <p:cNvSpPr/>
          <p:nvPr/>
        </p:nvSpPr>
        <p:spPr>
          <a:xfrm>
            <a:off x="2719654" y="690396"/>
            <a:ext cx="6629400" cy="978949"/>
          </a:xfrm>
          <a:prstGeom prst="roundRect">
            <a:avLst/>
          </a:prstGeom>
          <a:no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BD42A43-FAB2-4DC8-989A-6AFFD24DE1BA}"/>
              </a:ext>
            </a:extLst>
          </p:cNvPr>
          <p:cNvSpPr txBox="1"/>
          <p:nvPr/>
        </p:nvSpPr>
        <p:spPr>
          <a:xfrm>
            <a:off x="3550635" y="655112"/>
            <a:ext cx="496743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spc="300" noProof="0">
                <a:solidFill>
                  <a:prstClr val="white"/>
                </a:solidFill>
                <a:latin typeface="UTM Iron Gothic" panose="02040603050506020204" pitchFamily="18" charset="0"/>
              </a:rPr>
              <a:t>Giải nghĩa từ</a:t>
            </a:r>
            <a:endParaRPr kumimoji="0" lang="en-US" sz="6000" b="0" i="0" u="none" strike="noStrike" kern="1200" cap="none" spc="300" normalizeH="0" baseline="0" noProof="0" dirty="0">
              <a:ln>
                <a:noFill/>
              </a:ln>
              <a:solidFill>
                <a:prstClr val="white"/>
              </a:solidFill>
              <a:effectLst/>
              <a:uLnTx/>
              <a:uFillTx/>
              <a:latin typeface="UTM Iron Gothic" panose="02040603050506020204" pitchFamily="18" charset="0"/>
            </a:endParaRPr>
          </a:p>
        </p:txBody>
      </p:sp>
      <p:sp>
        <p:nvSpPr>
          <p:cNvPr id="77" name="nama">
            <a:extLst>
              <a:ext uri="{FF2B5EF4-FFF2-40B4-BE49-F238E27FC236}">
                <a16:creationId xmlns:a16="http://schemas.microsoft.com/office/drawing/2014/main" id="{5F6E8666-8475-40CC-838D-DA998A599151}"/>
              </a:ext>
            </a:extLst>
          </p:cNvPr>
          <p:cNvSpPr txBox="1"/>
          <p:nvPr/>
        </p:nvSpPr>
        <p:spPr>
          <a:xfrm>
            <a:off x="1309773" y="1695854"/>
            <a:ext cx="5014344" cy="830997"/>
          </a:xfrm>
          <a:prstGeom prst="rect">
            <a:avLst/>
          </a:prstGeom>
          <a:noFill/>
        </p:spPr>
        <p:txBody>
          <a:bodyPr wrap="square">
            <a:spAutoFit/>
          </a:bodyPr>
          <a:lstStyle/>
          <a:p>
            <a:pPr lvl="0">
              <a:defRPr/>
            </a:pPr>
            <a:r>
              <a:rPr lang="en-US" sz="4800" b="1" spc="300">
                <a:solidFill>
                  <a:srgbClr val="002060"/>
                </a:solidFill>
                <a:latin typeface="Tahoma" panose="020B0604030504040204" pitchFamily="34" charset="0"/>
                <a:ea typeface="Tahoma" panose="020B0604030504040204" pitchFamily="34" charset="0"/>
                <a:cs typeface="Tahoma" panose="020B0604030504040204" pitchFamily="34" charset="0"/>
              </a:rPr>
              <a:t>Núc nác</a:t>
            </a:r>
          </a:p>
        </p:txBody>
      </p:sp>
      <p:sp>
        <p:nvSpPr>
          <p:cNvPr id="78" name="nama">
            <a:extLst>
              <a:ext uri="{FF2B5EF4-FFF2-40B4-BE49-F238E27FC236}">
                <a16:creationId xmlns:a16="http://schemas.microsoft.com/office/drawing/2014/main" id="{FEBACBDC-B364-4901-B74F-EA3148A584F3}"/>
              </a:ext>
            </a:extLst>
          </p:cNvPr>
          <p:cNvSpPr txBox="1"/>
          <p:nvPr/>
        </p:nvSpPr>
        <p:spPr>
          <a:xfrm>
            <a:off x="1772526" y="2613760"/>
            <a:ext cx="5014344" cy="3046988"/>
          </a:xfrm>
          <a:prstGeom prst="rect">
            <a:avLst/>
          </a:prstGeom>
          <a:noFill/>
        </p:spPr>
        <p:txBody>
          <a:bodyPr wrap="square">
            <a:spAutoFit/>
          </a:bodyPr>
          <a:lstStyle/>
          <a:p>
            <a:pPr lvl="0">
              <a:defRPr/>
            </a:pPr>
            <a:r>
              <a:rPr lang="en-US" sz="4800" spc="300">
                <a:latin typeface="Tahoma" panose="020B0604030504040204" pitchFamily="34" charset="0"/>
                <a:ea typeface="Tahoma" panose="020B0604030504040204" pitchFamily="34" charset="0"/>
                <a:cs typeface="Tahoma" panose="020B0604030504040204" pitchFamily="34" charset="0"/>
              </a:rPr>
              <a:t>Cây thân gỗ, lá chỉ có ở ngọn, quả rất dài, dẹt và rộng.</a:t>
            </a:r>
          </a:p>
        </p:txBody>
      </p:sp>
      <p:pic>
        <p:nvPicPr>
          <p:cNvPr id="80" name="Picture 79">
            <a:extLst>
              <a:ext uri="{FF2B5EF4-FFF2-40B4-BE49-F238E27FC236}">
                <a16:creationId xmlns:a16="http://schemas.microsoft.com/office/drawing/2014/main" id="{69CAE4EF-F09D-4F4D-97D0-F3915E250BA7}"/>
              </a:ext>
            </a:extLst>
          </p:cNvPr>
          <p:cNvPicPr>
            <a:picLocks noChangeAspect="1"/>
          </p:cNvPicPr>
          <p:nvPr/>
        </p:nvPicPr>
        <p:blipFill>
          <a:blip r:embed="rId5">
            <a:extLst>
              <a:ext uri="{28A0092B-C50C-407E-A947-70E740481C1C}">
                <a14:useLocalDpi xmlns:a14="http://schemas.microsoft.com/office/drawing/2010/main" val="0"/>
              </a:ext>
            </a:extLst>
          </a:blip>
          <a:srcRect l="12150" r="12150"/>
          <a:stretch/>
        </p:blipFill>
        <p:spPr>
          <a:xfrm rot="980756">
            <a:off x="6845768" y="3364275"/>
            <a:ext cx="2802603" cy="2326230"/>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11743430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7"/>
                                        </p:tgtEl>
                                        <p:attrNameLst>
                                          <p:attrName>style.visibility</p:attrName>
                                        </p:attrNameLst>
                                      </p:cBhvr>
                                      <p:to>
                                        <p:strVal val="visible"/>
                                      </p:to>
                                    </p:set>
                                    <p:anim calcmode="lin" valueType="num">
                                      <p:cBhvr>
                                        <p:cTn id="12" dur="500" fill="hold"/>
                                        <p:tgtEl>
                                          <p:spTgt spid="77"/>
                                        </p:tgtEl>
                                        <p:attrNameLst>
                                          <p:attrName>ppt_w</p:attrName>
                                        </p:attrNameLst>
                                      </p:cBhvr>
                                      <p:tavLst>
                                        <p:tav tm="0">
                                          <p:val>
                                            <p:fltVal val="0"/>
                                          </p:val>
                                        </p:tav>
                                        <p:tav tm="100000">
                                          <p:val>
                                            <p:strVal val="#ppt_w"/>
                                          </p:val>
                                        </p:tav>
                                      </p:tavLst>
                                    </p:anim>
                                    <p:anim calcmode="lin" valueType="num">
                                      <p:cBhvr>
                                        <p:cTn id="13" dur="500" fill="hold"/>
                                        <p:tgtEl>
                                          <p:spTgt spid="77"/>
                                        </p:tgtEl>
                                        <p:attrNameLst>
                                          <p:attrName>ppt_h</p:attrName>
                                        </p:attrNameLst>
                                      </p:cBhvr>
                                      <p:tavLst>
                                        <p:tav tm="0">
                                          <p:val>
                                            <p:fltVal val="0"/>
                                          </p:val>
                                        </p:tav>
                                        <p:tav tm="100000">
                                          <p:val>
                                            <p:strVal val="#ppt_h"/>
                                          </p:val>
                                        </p:tav>
                                      </p:tavLst>
                                    </p:anim>
                                    <p:animEffect transition="in" filter="fade">
                                      <p:cBhvr>
                                        <p:cTn id="14" dur="500"/>
                                        <p:tgtEl>
                                          <p:spTgt spid="7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8"/>
                                        </p:tgtEl>
                                        <p:attrNameLst>
                                          <p:attrName>style.visibility</p:attrName>
                                        </p:attrNameLst>
                                      </p:cBhvr>
                                      <p:to>
                                        <p:strVal val="visible"/>
                                      </p:to>
                                    </p:set>
                                    <p:anim calcmode="lin" valueType="num">
                                      <p:cBhvr>
                                        <p:cTn id="17" dur="500" fill="hold"/>
                                        <p:tgtEl>
                                          <p:spTgt spid="78"/>
                                        </p:tgtEl>
                                        <p:attrNameLst>
                                          <p:attrName>ppt_w</p:attrName>
                                        </p:attrNameLst>
                                      </p:cBhvr>
                                      <p:tavLst>
                                        <p:tav tm="0">
                                          <p:val>
                                            <p:fltVal val="0"/>
                                          </p:val>
                                        </p:tav>
                                        <p:tav tm="100000">
                                          <p:val>
                                            <p:strVal val="#ppt_w"/>
                                          </p:val>
                                        </p:tav>
                                      </p:tavLst>
                                    </p:anim>
                                    <p:anim calcmode="lin" valueType="num">
                                      <p:cBhvr>
                                        <p:cTn id="18" dur="500" fill="hold"/>
                                        <p:tgtEl>
                                          <p:spTgt spid="78"/>
                                        </p:tgtEl>
                                        <p:attrNameLst>
                                          <p:attrName>ppt_h</p:attrName>
                                        </p:attrNameLst>
                                      </p:cBhvr>
                                      <p:tavLst>
                                        <p:tav tm="0">
                                          <p:val>
                                            <p:fltVal val="0"/>
                                          </p:val>
                                        </p:tav>
                                        <p:tav tm="100000">
                                          <p:val>
                                            <p:strVal val="#ppt_h"/>
                                          </p:val>
                                        </p:tav>
                                      </p:tavLst>
                                    </p:anim>
                                    <p:animEffect transition="in" filter="fade">
                                      <p:cBhvr>
                                        <p:cTn id="19"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7" grpId="0"/>
      <p:bldP spid="7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F75A12E-69FE-4EBB-8BC2-7FD8B905CD4C}"/>
              </a:ext>
            </a:extLst>
          </p:cNvPr>
          <p:cNvSpPr/>
          <p:nvPr/>
        </p:nvSpPr>
        <p:spPr>
          <a:xfrm>
            <a:off x="1036709" y="1561031"/>
            <a:ext cx="10402884" cy="3968202"/>
          </a:xfrm>
          <a:prstGeom prst="roundRect">
            <a:avLst/>
          </a:prstGeom>
          <a:solidFill>
            <a:schemeClr val="bg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quat 1">
            <a:extLst>
              <a:ext uri="{FF2B5EF4-FFF2-40B4-BE49-F238E27FC236}">
                <a16:creationId xmlns:a16="http://schemas.microsoft.com/office/drawing/2014/main" id="{DB39E4C4-7DCB-40E0-8290-962EB323FC32}"/>
              </a:ext>
            </a:extLst>
          </p:cNvPr>
          <p:cNvGrpSpPr/>
          <p:nvPr/>
        </p:nvGrpSpPr>
        <p:grpSpPr>
          <a:xfrm rot="17685601">
            <a:off x="9701120" y="4146361"/>
            <a:ext cx="3412656" cy="2075530"/>
            <a:chOff x="6364703" y="-1759645"/>
            <a:chExt cx="9208828" cy="5169866"/>
          </a:xfrm>
        </p:grpSpPr>
        <p:pic>
          <p:nvPicPr>
            <p:cNvPr id="23" name="Graphic 135">
              <a:extLst>
                <a:ext uri="{FF2B5EF4-FFF2-40B4-BE49-F238E27FC236}">
                  <a16:creationId xmlns:a16="http://schemas.microsoft.com/office/drawing/2014/main" id="{5C301BD1-CC74-4117-A133-339E4456EAE5}"/>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6364703" y="-1759645"/>
              <a:ext cx="9208828" cy="5169866"/>
            </a:xfrm>
            <a:custGeom>
              <a:avLst/>
              <a:gdLst>
                <a:gd name="connsiteX0" fmla="*/ -2280 w 9772650"/>
                <a:gd name="connsiteY0" fmla="*/ -1279 h 5486398"/>
                <a:gd name="connsiteX1" fmla="*/ 9770370 w 9772650"/>
                <a:gd name="connsiteY1" fmla="*/ -1279 h 5486398"/>
                <a:gd name="connsiteX2" fmla="*/ 9770370 w 9772650"/>
                <a:gd name="connsiteY2" fmla="*/ 5485120 h 5486398"/>
                <a:gd name="connsiteX3" fmla="*/ -2280 w 9772650"/>
                <a:gd name="connsiteY3" fmla="*/ 5485120 h 5486398"/>
              </a:gdLst>
              <a:ahLst/>
              <a:cxnLst>
                <a:cxn ang="0">
                  <a:pos x="connsiteX0" y="connsiteY0"/>
                </a:cxn>
                <a:cxn ang="0">
                  <a:pos x="connsiteX1" y="connsiteY1"/>
                </a:cxn>
                <a:cxn ang="0">
                  <a:pos x="connsiteX2" y="connsiteY2"/>
                </a:cxn>
                <a:cxn ang="0">
                  <a:pos x="connsiteX3" y="connsiteY3"/>
                </a:cxn>
              </a:cxnLst>
              <a:rect l="l" t="t" r="r" b="b"/>
              <a:pathLst>
                <a:path w="9772650" h="5486398">
                  <a:moveTo>
                    <a:pt x="-2280" y="-1279"/>
                  </a:moveTo>
                  <a:lnTo>
                    <a:pt x="9770370" y="-1279"/>
                  </a:lnTo>
                  <a:lnTo>
                    <a:pt x="9770370" y="5485120"/>
                  </a:lnTo>
                  <a:lnTo>
                    <a:pt x="-2280" y="5485120"/>
                  </a:lnTo>
                  <a:close/>
                </a:path>
              </a:pathLst>
            </a:custGeom>
          </p:spPr>
        </p:pic>
        <p:sp>
          <p:nvSpPr>
            <p:cNvPr id="25" name="Graphic 135">
              <a:extLst>
                <a:ext uri="{FF2B5EF4-FFF2-40B4-BE49-F238E27FC236}">
                  <a16:creationId xmlns:a16="http://schemas.microsoft.com/office/drawing/2014/main" id="{446B75CF-68EF-4870-BB10-6F680009856C}"/>
                </a:ext>
              </a:extLst>
            </p:cNvPr>
            <p:cNvSpPr/>
            <p:nvPr/>
          </p:nvSpPr>
          <p:spPr>
            <a:xfrm rot="2501088">
              <a:off x="14061292" y="45540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6" name="Graphic 135">
              <a:extLst>
                <a:ext uri="{FF2B5EF4-FFF2-40B4-BE49-F238E27FC236}">
                  <a16:creationId xmlns:a16="http://schemas.microsoft.com/office/drawing/2014/main" id="{3461F603-D2C0-4D9D-9A22-6005ABC7782D}"/>
                </a:ext>
              </a:extLst>
            </p:cNvPr>
            <p:cNvSpPr/>
            <p:nvPr/>
          </p:nvSpPr>
          <p:spPr>
            <a:xfrm rot="1886683">
              <a:off x="12091282" y="-1267188"/>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7" name="Graphic 135">
              <a:extLst>
                <a:ext uri="{FF2B5EF4-FFF2-40B4-BE49-F238E27FC236}">
                  <a16:creationId xmlns:a16="http://schemas.microsoft.com/office/drawing/2014/main" id="{67271A8A-2781-4D75-AD60-C91065FC3FAC}"/>
                </a:ext>
              </a:extLst>
            </p:cNvPr>
            <p:cNvSpPr/>
            <p:nvPr/>
          </p:nvSpPr>
          <p:spPr>
            <a:xfrm rot="2308287">
              <a:off x="13159045" y="-479889"/>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8" name="Graphic 135">
              <a:extLst>
                <a:ext uri="{FF2B5EF4-FFF2-40B4-BE49-F238E27FC236}">
                  <a16:creationId xmlns:a16="http://schemas.microsoft.com/office/drawing/2014/main" id="{A6B0C4C2-7181-45FD-B86A-FFE9C89A8D0F}"/>
                </a:ext>
              </a:extLst>
            </p:cNvPr>
            <p:cNvSpPr/>
            <p:nvPr/>
          </p:nvSpPr>
          <p:spPr>
            <a:xfrm>
              <a:off x="10900283" y="-161137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9" name="Graphic 135">
              <a:extLst>
                <a:ext uri="{FF2B5EF4-FFF2-40B4-BE49-F238E27FC236}">
                  <a16:creationId xmlns:a16="http://schemas.microsoft.com/office/drawing/2014/main" id="{2893272F-19A3-484F-AC58-F4D84C63146E}"/>
                </a:ext>
              </a:extLst>
            </p:cNvPr>
            <p:cNvSpPr/>
            <p:nvPr/>
          </p:nvSpPr>
          <p:spPr>
            <a:xfrm rot="20917422">
              <a:off x="9571845" y="-150295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0" name="Graphic 135">
              <a:extLst>
                <a:ext uri="{FF2B5EF4-FFF2-40B4-BE49-F238E27FC236}">
                  <a16:creationId xmlns:a16="http://schemas.microsoft.com/office/drawing/2014/main" id="{2DCF5FB4-A756-4F96-ADBB-980E305F0B75}"/>
                </a:ext>
              </a:extLst>
            </p:cNvPr>
            <p:cNvSpPr/>
            <p:nvPr/>
          </p:nvSpPr>
          <p:spPr>
            <a:xfrm rot="20138695">
              <a:off x="8445892" y="-91186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1" name="Graphic 135">
              <a:extLst>
                <a:ext uri="{FF2B5EF4-FFF2-40B4-BE49-F238E27FC236}">
                  <a16:creationId xmlns:a16="http://schemas.microsoft.com/office/drawing/2014/main" id="{2EC17608-2354-49BE-AD88-AAA462DF040E}"/>
                </a:ext>
              </a:extLst>
            </p:cNvPr>
            <p:cNvSpPr/>
            <p:nvPr/>
          </p:nvSpPr>
          <p:spPr>
            <a:xfrm rot="18868577">
              <a:off x="7442034" y="-20698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2" name="Graphic 135">
              <a:extLst>
                <a:ext uri="{FF2B5EF4-FFF2-40B4-BE49-F238E27FC236}">
                  <a16:creationId xmlns:a16="http://schemas.microsoft.com/office/drawing/2014/main" id="{605B2389-6F48-4706-859F-CEA7D9F6B013}"/>
                </a:ext>
              </a:extLst>
            </p:cNvPr>
            <p:cNvSpPr/>
            <p:nvPr/>
          </p:nvSpPr>
          <p:spPr>
            <a:xfrm rot="18868577">
              <a:off x="6841485" y="760973"/>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1" name="Graphic 135">
              <a:extLst>
                <a:ext uri="{FF2B5EF4-FFF2-40B4-BE49-F238E27FC236}">
                  <a16:creationId xmlns:a16="http://schemas.microsoft.com/office/drawing/2014/main" id="{7794FB33-31A3-499C-8075-4DF1780722EC}"/>
                </a:ext>
              </a:extLst>
            </p:cNvPr>
            <p:cNvSpPr/>
            <p:nvPr/>
          </p:nvSpPr>
          <p:spPr>
            <a:xfrm>
              <a:off x="10595394" y="110541"/>
              <a:ext cx="1943074" cy="1194613"/>
            </a:xfrm>
            <a:custGeom>
              <a:avLst/>
              <a:gdLst>
                <a:gd name="connsiteX0" fmla="*/ 1455414 w 1943074"/>
                <a:gd name="connsiteY0" fmla="*/ 1023575 h 1194613"/>
                <a:gd name="connsiteX1" fmla="*/ 1437157 w 1943074"/>
                <a:gd name="connsiteY1" fmla="*/ 912186 h 1194613"/>
                <a:gd name="connsiteX2" fmla="*/ 1380768 w 1943074"/>
                <a:gd name="connsiteY2" fmla="*/ 909805 h 1194613"/>
                <a:gd name="connsiteX3" fmla="*/ 1366480 w 1943074"/>
                <a:gd name="connsiteY3" fmla="*/ 969071 h 1194613"/>
                <a:gd name="connsiteX4" fmla="*/ 1345413 w 1943074"/>
                <a:gd name="connsiteY4" fmla="*/ 964011 h 1194613"/>
                <a:gd name="connsiteX5" fmla="*/ 1359667 w 1943074"/>
                <a:gd name="connsiteY5" fmla="*/ 904744 h 1194613"/>
                <a:gd name="connsiteX6" fmla="*/ 1310389 w 1943074"/>
                <a:gd name="connsiteY6" fmla="*/ 882420 h 1194613"/>
                <a:gd name="connsiteX7" fmla="*/ 1244541 w 1943074"/>
                <a:gd name="connsiteY7" fmla="*/ 974065 h 1194613"/>
                <a:gd name="connsiteX8" fmla="*/ 1223440 w 1943074"/>
                <a:gd name="connsiteY8" fmla="*/ 958885 h 1194613"/>
                <a:gd name="connsiteX9" fmla="*/ 1289321 w 1943074"/>
                <a:gd name="connsiteY9" fmla="*/ 867240 h 1194613"/>
                <a:gd name="connsiteX10" fmla="*/ 1251122 w 1943074"/>
                <a:gd name="connsiteY10" fmla="*/ 825733 h 1194613"/>
                <a:gd name="connsiteX11" fmla="*/ 1199098 w 1943074"/>
                <a:gd name="connsiteY11" fmla="*/ 857516 h 1194613"/>
                <a:gd name="connsiteX12" fmla="*/ 1187821 w 1943074"/>
                <a:gd name="connsiteY12" fmla="*/ 839062 h 1194613"/>
                <a:gd name="connsiteX13" fmla="*/ 1239811 w 1943074"/>
                <a:gd name="connsiteY13" fmla="*/ 807245 h 1194613"/>
                <a:gd name="connsiteX14" fmla="*/ 1220728 w 1943074"/>
                <a:gd name="connsiteY14" fmla="*/ 756611 h 1194613"/>
                <a:gd name="connsiteX15" fmla="*/ 1172442 w 1943074"/>
                <a:gd name="connsiteY15" fmla="*/ 765375 h 1194613"/>
                <a:gd name="connsiteX16" fmla="*/ 1171020 w 1943074"/>
                <a:gd name="connsiteY16" fmla="*/ 736833 h 1194613"/>
                <a:gd name="connsiteX17" fmla="*/ 1171218 w 1943074"/>
                <a:gd name="connsiteY17" fmla="*/ 738421 h 1194613"/>
                <a:gd name="connsiteX18" fmla="*/ 1216528 w 1943074"/>
                <a:gd name="connsiteY18" fmla="*/ 730979 h 1194613"/>
                <a:gd name="connsiteX19" fmla="*/ 1218909 w 1943074"/>
                <a:gd name="connsiteY19" fmla="*/ 674557 h 1194613"/>
                <a:gd name="connsiteX20" fmla="*/ 1159676 w 1943074"/>
                <a:gd name="connsiteY20" fmla="*/ 660269 h 1194613"/>
                <a:gd name="connsiteX21" fmla="*/ 1164769 w 1943074"/>
                <a:gd name="connsiteY21" fmla="*/ 639235 h 1194613"/>
                <a:gd name="connsiteX22" fmla="*/ 1224002 w 1943074"/>
                <a:gd name="connsiteY22" fmla="*/ 653522 h 1194613"/>
                <a:gd name="connsiteX23" fmla="*/ 1246327 w 1943074"/>
                <a:gd name="connsiteY23" fmla="*/ 604244 h 1194613"/>
                <a:gd name="connsiteX24" fmla="*/ 1168241 w 1943074"/>
                <a:gd name="connsiteY24" fmla="*/ 547127 h 1194613"/>
                <a:gd name="connsiteX25" fmla="*/ 1178329 w 1943074"/>
                <a:gd name="connsiteY25" fmla="*/ 524108 h 1194613"/>
                <a:gd name="connsiteX26" fmla="*/ 1261474 w 1943074"/>
                <a:gd name="connsiteY26" fmla="*/ 583176 h 1194613"/>
                <a:gd name="connsiteX27" fmla="*/ 1303014 w 1943074"/>
                <a:gd name="connsiteY27" fmla="*/ 544977 h 1194613"/>
                <a:gd name="connsiteX28" fmla="*/ 1271197 w 1943074"/>
                <a:gd name="connsiteY28" fmla="*/ 492953 h 1194613"/>
                <a:gd name="connsiteX29" fmla="*/ 1289685 w 1943074"/>
                <a:gd name="connsiteY29" fmla="*/ 481609 h 1194613"/>
                <a:gd name="connsiteX30" fmla="*/ 1321501 w 1943074"/>
                <a:gd name="connsiteY30" fmla="*/ 533633 h 1194613"/>
                <a:gd name="connsiteX31" fmla="*/ 1372103 w 1943074"/>
                <a:gd name="connsiteY31" fmla="*/ 514583 h 1194613"/>
                <a:gd name="connsiteX32" fmla="*/ 1353913 w 1943074"/>
                <a:gd name="connsiteY32" fmla="*/ 403160 h 1194613"/>
                <a:gd name="connsiteX33" fmla="*/ 1379544 w 1943074"/>
                <a:gd name="connsiteY33" fmla="*/ 398960 h 1194613"/>
                <a:gd name="connsiteX34" fmla="*/ 1397734 w 1943074"/>
                <a:gd name="connsiteY34" fmla="*/ 510383 h 1194613"/>
                <a:gd name="connsiteX35" fmla="*/ 1454124 w 1943074"/>
                <a:gd name="connsiteY35" fmla="*/ 512731 h 1194613"/>
                <a:gd name="connsiteX36" fmla="*/ 1468411 w 1943074"/>
                <a:gd name="connsiteY36" fmla="*/ 453497 h 1194613"/>
                <a:gd name="connsiteX37" fmla="*/ 1489512 w 1943074"/>
                <a:gd name="connsiteY37" fmla="*/ 458558 h 1194613"/>
                <a:gd name="connsiteX38" fmla="*/ 1475224 w 1943074"/>
                <a:gd name="connsiteY38" fmla="*/ 517824 h 1194613"/>
                <a:gd name="connsiteX39" fmla="*/ 1524503 w 1943074"/>
                <a:gd name="connsiteY39" fmla="*/ 540149 h 1194613"/>
                <a:gd name="connsiteX40" fmla="*/ 1590417 w 1943074"/>
                <a:gd name="connsiteY40" fmla="*/ 448470 h 1194613"/>
                <a:gd name="connsiteX41" fmla="*/ 1611485 w 1943074"/>
                <a:gd name="connsiteY41" fmla="*/ 463585 h 1194613"/>
                <a:gd name="connsiteX42" fmla="*/ 1545570 w 1943074"/>
                <a:gd name="connsiteY42" fmla="*/ 555296 h 1194613"/>
                <a:gd name="connsiteX43" fmla="*/ 1583803 w 1943074"/>
                <a:gd name="connsiteY43" fmla="*/ 596869 h 1194613"/>
                <a:gd name="connsiteX44" fmla="*/ 1635793 w 1943074"/>
                <a:gd name="connsiteY44" fmla="*/ 565052 h 1194613"/>
                <a:gd name="connsiteX45" fmla="*/ 1647104 w 1943074"/>
                <a:gd name="connsiteY45" fmla="*/ 583507 h 1194613"/>
                <a:gd name="connsiteX46" fmla="*/ 1595114 w 1943074"/>
                <a:gd name="connsiteY46" fmla="*/ 615323 h 1194613"/>
                <a:gd name="connsiteX47" fmla="*/ 1614164 w 1943074"/>
                <a:gd name="connsiteY47" fmla="*/ 665958 h 1194613"/>
                <a:gd name="connsiteX48" fmla="*/ 1725553 w 1943074"/>
                <a:gd name="connsiteY48" fmla="*/ 647735 h 1194613"/>
                <a:gd name="connsiteX49" fmla="*/ 1729753 w 1943074"/>
                <a:gd name="connsiteY49" fmla="*/ 673366 h 1194613"/>
                <a:gd name="connsiteX50" fmla="*/ 1618364 w 1943074"/>
                <a:gd name="connsiteY50" fmla="*/ 691556 h 1194613"/>
                <a:gd name="connsiteX51" fmla="*/ 1616016 w 1943074"/>
                <a:gd name="connsiteY51" fmla="*/ 747979 h 1194613"/>
                <a:gd name="connsiteX52" fmla="*/ 1675216 w 1943074"/>
                <a:gd name="connsiteY52" fmla="*/ 762266 h 1194613"/>
                <a:gd name="connsiteX53" fmla="*/ 1670189 w 1943074"/>
                <a:gd name="connsiteY53" fmla="*/ 783334 h 1194613"/>
                <a:gd name="connsiteX54" fmla="*/ 1610889 w 1943074"/>
                <a:gd name="connsiteY54" fmla="*/ 769046 h 1194613"/>
                <a:gd name="connsiteX55" fmla="*/ 1588565 w 1943074"/>
                <a:gd name="connsiteY55" fmla="*/ 818325 h 1194613"/>
                <a:gd name="connsiteX56" fmla="*/ 1680276 w 1943074"/>
                <a:gd name="connsiteY56" fmla="*/ 884206 h 1194613"/>
                <a:gd name="connsiteX57" fmla="*/ 1665096 w 1943074"/>
                <a:gd name="connsiteY57" fmla="*/ 905307 h 1194613"/>
                <a:gd name="connsiteX58" fmla="*/ 1573451 w 1943074"/>
                <a:gd name="connsiteY58" fmla="*/ 839425 h 1194613"/>
                <a:gd name="connsiteX59" fmla="*/ 1531878 w 1943074"/>
                <a:gd name="connsiteY59" fmla="*/ 877591 h 1194613"/>
                <a:gd name="connsiteX60" fmla="*/ 1563694 w 1943074"/>
                <a:gd name="connsiteY60" fmla="*/ 929582 h 1194613"/>
                <a:gd name="connsiteX61" fmla="*/ 1545173 w 1943074"/>
                <a:gd name="connsiteY61" fmla="*/ 940893 h 1194613"/>
                <a:gd name="connsiteX62" fmla="*/ 1513390 w 1943074"/>
                <a:gd name="connsiteY62" fmla="*/ 888935 h 1194613"/>
                <a:gd name="connsiteX63" fmla="*/ 1462789 w 1943074"/>
                <a:gd name="connsiteY63" fmla="*/ 907985 h 1194613"/>
                <a:gd name="connsiteX64" fmla="*/ 1480979 w 1943074"/>
                <a:gd name="connsiteY64" fmla="*/ 1019408 h 1194613"/>
                <a:gd name="connsiteX65" fmla="*/ 621248 w 1943074"/>
                <a:gd name="connsiteY65" fmla="*/ 1067232 h 1194613"/>
                <a:gd name="connsiteX66" fmla="*/ 332687 w 1943074"/>
                <a:gd name="connsiteY66" fmla="*/ 975553 h 1194613"/>
                <a:gd name="connsiteX67" fmla="*/ 328421 w 1943074"/>
                <a:gd name="connsiteY67" fmla="*/ 787435 h 1194613"/>
                <a:gd name="connsiteX68" fmla="*/ 127337 w 1943074"/>
                <a:gd name="connsiteY68" fmla="*/ 671977 h 1194613"/>
                <a:gd name="connsiteX69" fmla="*/ 219016 w 1943074"/>
                <a:gd name="connsiteY69" fmla="*/ 383482 h 1194613"/>
                <a:gd name="connsiteX70" fmla="*/ 322732 w 1943074"/>
                <a:gd name="connsiteY70" fmla="*/ 359537 h 1194613"/>
                <a:gd name="connsiteX71" fmla="*/ 434287 w 1943074"/>
                <a:gd name="connsiteY71" fmla="*/ 127365 h 1194613"/>
                <a:gd name="connsiteX72" fmla="*/ 722848 w 1943074"/>
                <a:gd name="connsiteY72" fmla="*/ 219044 h 1194613"/>
                <a:gd name="connsiteX73" fmla="*/ 736574 w 1943074"/>
                <a:gd name="connsiteY73" fmla="*/ 251951 h 1194613"/>
                <a:gd name="connsiteX74" fmla="*/ 784397 w 1943074"/>
                <a:gd name="connsiteY74" fmla="*/ 218184 h 1194613"/>
                <a:gd name="connsiteX75" fmla="*/ 1072991 w 1943074"/>
                <a:gd name="connsiteY75" fmla="*/ 309928 h 1194613"/>
                <a:gd name="connsiteX76" fmla="*/ 984654 w 1943074"/>
                <a:gd name="connsiteY76" fmla="*/ 596604 h 1194613"/>
                <a:gd name="connsiteX77" fmla="*/ 1045144 w 1943074"/>
                <a:gd name="connsiteY77" fmla="*/ 668670 h 1194613"/>
                <a:gd name="connsiteX78" fmla="*/ 953499 w 1943074"/>
                <a:gd name="connsiteY78" fmla="*/ 957231 h 1194613"/>
                <a:gd name="connsiteX79" fmla="*/ 727644 w 1943074"/>
                <a:gd name="connsiteY79" fmla="*/ 939239 h 1194613"/>
                <a:gd name="connsiteX80" fmla="*/ 621248 w 1943074"/>
                <a:gd name="connsiteY80" fmla="*/ 1067232 h 1194613"/>
                <a:gd name="connsiteX81" fmla="*/ 1765406 w 1943074"/>
                <a:gd name="connsiteY81" fmla="*/ 961630 h 1194613"/>
                <a:gd name="connsiteX82" fmla="*/ 1741130 w 1943074"/>
                <a:gd name="connsiteY82" fmla="*/ 870712 h 1194613"/>
                <a:gd name="connsiteX83" fmla="*/ 1942908 w 1943074"/>
                <a:gd name="connsiteY83" fmla="*/ 648595 h 1194613"/>
                <a:gd name="connsiteX84" fmla="*/ 1720658 w 1943074"/>
                <a:gd name="connsiteY84" fmla="*/ 443013 h 1194613"/>
                <a:gd name="connsiteX85" fmla="*/ 1662946 w 1943074"/>
                <a:gd name="connsiteY85" fmla="*/ 453233 h 1194613"/>
                <a:gd name="connsiteX86" fmla="*/ 1664567 w 1943074"/>
                <a:gd name="connsiteY86" fmla="*/ 417679 h 1194613"/>
                <a:gd name="connsiteX87" fmla="*/ 1442251 w 1943074"/>
                <a:gd name="connsiteY87" fmla="*/ 212131 h 1194613"/>
                <a:gd name="connsiteX88" fmla="*/ 1242689 w 1943074"/>
                <a:gd name="connsiteY88" fmla="*/ 374916 h 1194613"/>
                <a:gd name="connsiteX89" fmla="*/ 1196453 w 1943074"/>
                <a:gd name="connsiteY89" fmla="*/ 359107 h 1194613"/>
                <a:gd name="connsiteX90" fmla="*/ 1164736 w 1943074"/>
                <a:gd name="connsiteY90" fmla="*/ 262402 h 1194613"/>
                <a:gd name="connsiteX91" fmla="*/ 773318 w 1943074"/>
                <a:gd name="connsiteY91" fmla="*/ 110333 h 1194613"/>
                <a:gd name="connsiteX92" fmla="*/ 386795 w 1943074"/>
                <a:gd name="connsiteY92" fmla="*/ 35555 h 1194613"/>
                <a:gd name="connsiteX93" fmla="*/ 218520 w 1943074"/>
                <a:gd name="connsiteY93" fmla="*/ 271927 h 1194613"/>
                <a:gd name="connsiteX94" fmla="*/ 171523 w 1943074"/>
                <a:gd name="connsiteY94" fmla="*/ 291672 h 1194613"/>
                <a:gd name="connsiteX95" fmla="*/ 35593 w 1943074"/>
                <a:gd name="connsiteY95" fmla="*/ 719503 h 1194613"/>
                <a:gd name="connsiteX96" fmla="*/ 205555 w 1943074"/>
                <a:gd name="connsiteY96" fmla="*/ 870646 h 1194613"/>
                <a:gd name="connsiteX97" fmla="*/ 240877 w 1943074"/>
                <a:gd name="connsiteY97" fmla="*/ 1023079 h 1194613"/>
                <a:gd name="connsiteX98" fmla="*/ 668708 w 1943074"/>
                <a:gd name="connsiteY98" fmla="*/ 1159042 h 1194613"/>
                <a:gd name="connsiteX99" fmla="*/ 772259 w 1943074"/>
                <a:gd name="connsiteY99" fmla="*/ 1073515 h 1194613"/>
                <a:gd name="connsiteX100" fmla="*/ 1000959 w 1943074"/>
                <a:gd name="connsiteY100" fmla="*/ 1049008 h 1194613"/>
                <a:gd name="connsiteX101" fmla="*/ 1019976 w 1943074"/>
                <a:gd name="connsiteY101" fmla="*/ 1038227 h 1194613"/>
                <a:gd name="connsiteX102" fmla="*/ 1046632 w 1943074"/>
                <a:gd name="connsiteY102" fmla="*/ 1073714 h 1194613"/>
                <a:gd name="connsiteX103" fmla="*/ 1212295 w 1943074"/>
                <a:gd name="connsiteY103" fmla="*/ 1142406 h 1194613"/>
                <a:gd name="connsiteX104" fmla="*/ 1363041 w 1943074"/>
                <a:gd name="connsiteY104" fmla="*/ 1071696 h 1194613"/>
                <a:gd name="connsiteX105" fmla="*/ 1559825 w 1943074"/>
                <a:gd name="connsiteY105" fmla="*/ 1183913 h 1194613"/>
                <a:gd name="connsiteX106" fmla="*/ 1765406 w 1943074"/>
                <a:gd name="connsiteY106" fmla="*/ 961630 h 119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43074" h="1194613">
                  <a:moveTo>
                    <a:pt x="1455414" y="1023575"/>
                  </a:moveTo>
                  <a:lnTo>
                    <a:pt x="1437157" y="912186"/>
                  </a:lnTo>
                  <a:cubicBezTo>
                    <a:pt x="1417909" y="914071"/>
                    <a:pt x="1398991" y="913178"/>
                    <a:pt x="1380768" y="909805"/>
                  </a:cubicBezTo>
                  <a:lnTo>
                    <a:pt x="1366480" y="969071"/>
                  </a:lnTo>
                  <a:lnTo>
                    <a:pt x="1345413" y="964011"/>
                  </a:lnTo>
                  <a:lnTo>
                    <a:pt x="1359667" y="904744"/>
                  </a:lnTo>
                  <a:cubicBezTo>
                    <a:pt x="1342238" y="899519"/>
                    <a:pt x="1325702" y="891945"/>
                    <a:pt x="1310389" y="882420"/>
                  </a:cubicBezTo>
                  <a:lnTo>
                    <a:pt x="1244541" y="974065"/>
                  </a:lnTo>
                  <a:lnTo>
                    <a:pt x="1223440" y="958885"/>
                  </a:lnTo>
                  <a:lnTo>
                    <a:pt x="1289321" y="867240"/>
                  </a:lnTo>
                  <a:cubicBezTo>
                    <a:pt x="1274835" y="855333"/>
                    <a:pt x="1261871" y="841377"/>
                    <a:pt x="1251122" y="825733"/>
                  </a:cubicBezTo>
                  <a:lnTo>
                    <a:pt x="1199098" y="857516"/>
                  </a:lnTo>
                  <a:lnTo>
                    <a:pt x="1187821" y="839062"/>
                  </a:lnTo>
                  <a:lnTo>
                    <a:pt x="1239811" y="807245"/>
                  </a:lnTo>
                  <a:cubicBezTo>
                    <a:pt x="1231345" y="791602"/>
                    <a:pt x="1224895" y="774635"/>
                    <a:pt x="1220728" y="756611"/>
                  </a:cubicBezTo>
                  <a:lnTo>
                    <a:pt x="1172442" y="765375"/>
                  </a:lnTo>
                  <a:cubicBezTo>
                    <a:pt x="1172376" y="755850"/>
                    <a:pt x="1171946" y="746358"/>
                    <a:pt x="1171020" y="736833"/>
                  </a:cubicBezTo>
                  <a:cubicBezTo>
                    <a:pt x="1171086" y="737362"/>
                    <a:pt x="1171185" y="737891"/>
                    <a:pt x="1171218" y="738421"/>
                  </a:cubicBezTo>
                  <a:lnTo>
                    <a:pt x="1216528" y="730979"/>
                  </a:lnTo>
                  <a:cubicBezTo>
                    <a:pt x="1214643" y="711764"/>
                    <a:pt x="1215536" y="692813"/>
                    <a:pt x="1218909" y="674557"/>
                  </a:cubicBezTo>
                  <a:lnTo>
                    <a:pt x="1159676" y="660269"/>
                  </a:lnTo>
                  <a:lnTo>
                    <a:pt x="1164769" y="639235"/>
                  </a:lnTo>
                  <a:lnTo>
                    <a:pt x="1224002" y="653522"/>
                  </a:lnTo>
                  <a:cubicBezTo>
                    <a:pt x="1229228" y="636060"/>
                    <a:pt x="1236769" y="619490"/>
                    <a:pt x="1246327" y="604244"/>
                  </a:cubicBezTo>
                  <a:lnTo>
                    <a:pt x="1168241" y="547127"/>
                  </a:lnTo>
                  <a:cubicBezTo>
                    <a:pt x="1171913" y="539586"/>
                    <a:pt x="1175253" y="531880"/>
                    <a:pt x="1178329" y="524108"/>
                  </a:cubicBezTo>
                  <a:lnTo>
                    <a:pt x="1261474" y="583176"/>
                  </a:lnTo>
                  <a:cubicBezTo>
                    <a:pt x="1273413" y="568624"/>
                    <a:pt x="1287337" y="555759"/>
                    <a:pt x="1303014" y="544977"/>
                  </a:cubicBezTo>
                  <a:lnTo>
                    <a:pt x="1271197" y="492953"/>
                  </a:lnTo>
                  <a:lnTo>
                    <a:pt x="1289685" y="481609"/>
                  </a:lnTo>
                  <a:lnTo>
                    <a:pt x="1321501" y="533633"/>
                  </a:lnTo>
                  <a:cubicBezTo>
                    <a:pt x="1337112" y="525200"/>
                    <a:pt x="1354111" y="518717"/>
                    <a:pt x="1372103" y="514583"/>
                  </a:cubicBezTo>
                  <a:lnTo>
                    <a:pt x="1353913" y="403160"/>
                  </a:lnTo>
                  <a:lnTo>
                    <a:pt x="1379544" y="398960"/>
                  </a:lnTo>
                  <a:lnTo>
                    <a:pt x="1397734" y="510383"/>
                  </a:lnTo>
                  <a:cubicBezTo>
                    <a:pt x="1416950" y="508498"/>
                    <a:pt x="1435934" y="509391"/>
                    <a:pt x="1454124" y="512731"/>
                  </a:cubicBezTo>
                  <a:lnTo>
                    <a:pt x="1468411" y="453497"/>
                  </a:lnTo>
                  <a:lnTo>
                    <a:pt x="1489512" y="458558"/>
                  </a:lnTo>
                  <a:lnTo>
                    <a:pt x="1475224" y="517824"/>
                  </a:lnTo>
                  <a:cubicBezTo>
                    <a:pt x="1492654" y="523017"/>
                    <a:pt x="1509223" y="530590"/>
                    <a:pt x="1524503" y="540149"/>
                  </a:cubicBezTo>
                  <a:lnTo>
                    <a:pt x="1590417" y="448470"/>
                  </a:lnTo>
                  <a:lnTo>
                    <a:pt x="1611485" y="463585"/>
                  </a:lnTo>
                  <a:lnTo>
                    <a:pt x="1545570" y="555296"/>
                  </a:lnTo>
                  <a:cubicBezTo>
                    <a:pt x="1560056" y="567202"/>
                    <a:pt x="1573021" y="581192"/>
                    <a:pt x="1583803" y="596869"/>
                  </a:cubicBezTo>
                  <a:lnTo>
                    <a:pt x="1635793" y="565052"/>
                  </a:lnTo>
                  <a:lnTo>
                    <a:pt x="1647104" y="583507"/>
                  </a:lnTo>
                  <a:lnTo>
                    <a:pt x="1595114" y="615323"/>
                  </a:lnTo>
                  <a:cubicBezTo>
                    <a:pt x="1603580" y="630934"/>
                    <a:pt x="1610029" y="647900"/>
                    <a:pt x="1614164" y="665958"/>
                  </a:cubicBezTo>
                  <a:lnTo>
                    <a:pt x="1725553" y="647735"/>
                  </a:lnTo>
                  <a:lnTo>
                    <a:pt x="1729753" y="673366"/>
                  </a:lnTo>
                  <a:lnTo>
                    <a:pt x="1618364" y="691556"/>
                  </a:lnTo>
                  <a:cubicBezTo>
                    <a:pt x="1620282" y="710805"/>
                    <a:pt x="1619389" y="729789"/>
                    <a:pt x="1616016" y="747979"/>
                  </a:cubicBezTo>
                  <a:lnTo>
                    <a:pt x="1675216" y="762266"/>
                  </a:lnTo>
                  <a:lnTo>
                    <a:pt x="1670189" y="783334"/>
                  </a:lnTo>
                  <a:lnTo>
                    <a:pt x="1610889" y="769046"/>
                  </a:lnTo>
                  <a:cubicBezTo>
                    <a:pt x="1605664" y="786476"/>
                    <a:pt x="1598156" y="803045"/>
                    <a:pt x="1588565" y="818325"/>
                  </a:cubicBezTo>
                  <a:lnTo>
                    <a:pt x="1680276" y="884206"/>
                  </a:lnTo>
                  <a:lnTo>
                    <a:pt x="1665096" y="905307"/>
                  </a:lnTo>
                  <a:lnTo>
                    <a:pt x="1573451" y="839425"/>
                  </a:lnTo>
                  <a:cubicBezTo>
                    <a:pt x="1561545" y="853911"/>
                    <a:pt x="1547555" y="866810"/>
                    <a:pt x="1531878" y="877591"/>
                  </a:cubicBezTo>
                  <a:lnTo>
                    <a:pt x="1563694" y="929582"/>
                  </a:lnTo>
                  <a:lnTo>
                    <a:pt x="1545173" y="940893"/>
                  </a:lnTo>
                  <a:lnTo>
                    <a:pt x="1513390" y="888935"/>
                  </a:lnTo>
                  <a:cubicBezTo>
                    <a:pt x="1497747" y="897369"/>
                    <a:pt x="1480780" y="903851"/>
                    <a:pt x="1462789" y="907985"/>
                  </a:cubicBezTo>
                  <a:lnTo>
                    <a:pt x="1480979" y="1019408"/>
                  </a:lnTo>
                  <a:close/>
                  <a:moveTo>
                    <a:pt x="621248" y="1067232"/>
                  </a:moveTo>
                  <a:cubicBezTo>
                    <a:pt x="516242" y="1121603"/>
                    <a:pt x="387059" y="1080527"/>
                    <a:pt x="332687" y="975553"/>
                  </a:cubicBezTo>
                  <a:cubicBezTo>
                    <a:pt x="301070" y="914534"/>
                    <a:pt x="301731" y="845378"/>
                    <a:pt x="328421" y="787435"/>
                  </a:cubicBezTo>
                  <a:cubicBezTo>
                    <a:pt x="247161" y="791569"/>
                    <a:pt x="167124" y="748938"/>
                    <a:pt x="127337" y="671977"/>
                  </a:cubicBezTo>
                  <a:cubicBezTo>
                    <a:pt x="72933" y="567004"/>
                    <a:pt x="114009" y="437821"/>
                    <a:pt x="219016" y="383482"/>
                  </a:cubicBezTo>
                  <a:cubicBezTo>
                    <a:pt x="252221" y="366284"/>
                    <a:pt x="287873" y="358644"/>
                    <a:pt x="322732" y="359537"/>
                  </a:cubicBezTo>
                  <a:cubicBezTo>
                    <a:pt x="304443" y="268256"/>
                    <a:pt x="347537" y="172278"/>
                    <a:pt x="434287" y="127365"/>
                  </a:cubicBezTo>
                  <a:cubicBezTo>
                    <a:pt x="539327" y="72960"/>
                    <a:pt x="668477" y="114037"/>
                    <a:pt x="722848" y="219044"/>
                  </a:cubicBezTo>
                  <a:cubicBezTo>
                    <a:pt x="728405" y="229825"/>
                    <a:pt x="732936" y="240772"/>
                    <a:pt x="736574" y="251951"/>
                  </a:cubicBezTo>
                  <a:cubicBezTo>
                    <a:pt x="750564" y="238821"/>
                    <a:pt x="766571" y="227444"/>
                    <a:pt x="784397" y="218184"/>
                  </a:cubicBezTo>
                  <a:cubicBezTo>
                    <a:pt x="889404" y="163812"/>
                    <a:pt x="1018586" y="204855"/>
                    <a:pt x="1072991" y="309928"/>
                  </a:cubicBezTo>
                  <a:cubicBezTo>
                    <a:pt x="1126735" y="413744"/>
                    <a:pt x="1087114" y="541273"/>
                    <a:pt x="984654" y="596604"/>
                  </a:cubicBezTo>
                  <a:cubicBezTo>
                    <a:pt x="1009161" y="615290"/>
                    <a:pt x="1030096" y="639500"/>
                    <a:pt x="1045144" y="668670"/>
                  </a:cubicBezTo>
                  <a:cubicBezTo>
                    <a:pt x="1099549" y="773676"/>
                    <a:pt x="1058472" y="902859"/>
                    <a:pt x="953499" y="957231"/>
                  </a:cubicBezTo>
                  <a:cubicBezTo>
                    <a:pt x="878556" y="996026"/>
                    <a:pt x="791276" y="986203"/>
                    <a:pt x="727644" y="939239"/>
                  </a:cubicBezTo>
                  <a:cubicBezTo>
                    <a:pt x="711504" y="992586"/>
                    <a:pt x="674628" y="1039616"/>
                    <a:pt x="621248" y="1067232"/>
                  </a:cubicBezTo>
                  <a:close/>
                  <a:moveTo>
                    <a:pt x="1765406" y="961630"/>
                  </a:moveTo>
                  <a:cubicBezTo>
                    <a:pt x="1764116" y="928788"/>
                    <a:pt x="1755517" y="897997"/>
                    <a:pt x="1741130" y="870712"/>
                  </a:cubicBezTo>
                  <a:cubicBezTo>
                    <a:pt x="1857481" y="864098"/>
                    <a:pt x="1947472" y="765474"/>
                    <a:pt x="1942908" y="648595"/>
                  </a:cubicBezTo>
                  <a:cubicBezTo>
                    <a:pt x="1938344" y="530458"/>
                    <a:pt x="1838795" y="438416"/>
                    <a:pt x="1720658" y="443013"/>
                  </a:cubicBezTo>
                  <a:cubicBezTo>
                    <a:pt x="1700550" y="443840"/>
                    <a:pt x="1681235" y="447379"/>
                    <a:pt x="1662946" y="453233"/>
                  </a:cubicBezTo>
                  <a:cubicBezTo>
                    <a:pt x="1664501" y="441624"/>
                    <a:pt x="1665063" y="429751"/>
                    <a:pt x="1664567" y="417679"/>
                  </a:cubicBezTo>
                  <a:cubicBezTo>
                    <a:pt x="1659936" y="299510"/>
                    <a:pt x="1560420" y="207501"/>
                    <a:pt x="1442251" y="212131"/>
                  </a:cubicBezTo>
                  <a:cubicBezTo>
                    <a:pt x="1344652" y="215902"/>
                    <a:pt x="1264814" y="284528"/>
                    <a:pt x="1242689" y="374916"/>
                  </a:cubicBezTo>
                  <a:cubicBezTo>
                    <a:pt x="1232105" y="369625"/>
                    <a:pt x="1213022" y="362183"/>
                    <a:pt x="1196453" y="359107"/>
                  </a:cubicBezTo>
                  <a:cubicBezTo>
                    <a:pt x="1191260" y="326200"/>
                    <a:pt x="1180842" y="293557"/>
                    <a:pt x="1164736" y="262402"/>
                  </a:cubicBezTo>
                  <a:cubicBezTo>
                    <a:pt x="1090355" y="118700"/>
                    <a:pt x="921319" y="55796"/>
                    <a:pt x="773318" y="110333"/>
                  </a:cubicBezTo>
                  <a:cubicBezTo>
                    <a:pt x="679589" y="1291"/>
                    <a:pt x="519979" y="-33369"/>
                    <a:pt x="386795" y="35555"/>
                  </a:cubicBezTo>
                  <a:cubicBezTo>
                    <a:pt x="294025" y="83610"/>
                    <a:pt x="232972" y="172708"/>
                    <a:pt x="218520" y="271927"/>
                  </a:cubicBezTo>
                  <a:cubicBezTo>
                    <a:pt x="202413" y="277252"/>
                    <a:pt x="186703" y="283833"/>
                    <a:pt x="171523" y="291672"/>
                  </a:cubicBezTo>
                  <a:cubicBezTo>
                    <a:pt x="15915" y="372270"/>
                    <a:pt x="-45006" y="563895"/>
                    <a:pt x="35593" y="719503"/>
                  </a:cubicBezTo>
                  <a:cubicBezTo>
                    <a:pt x="72337" y="790610"/>
                    <a:pt x="133588" y="843526"/>
                    <a:pt x="205555" y="870646"/>
                  </a:cubicBezTo>
                  <a:cubicBezTo>
                    <a:pt x="204530" y="923001"/>
                    <a:pt x="216271" y="975553"/>
                    <a:pt x="240877" y="1023079"/>
                  </a:cubicBezTo>
                  <a:cubicBezTo>
                    <a:pt x="321476" y="1178687"/>
                    <a:pt x="513100" y="1239608"/>
                    <a:pt x="668708" y="1159042"/>
                  </a:cubicBezTo>
                  <a:cubicBezTo>
                    <a:pt x="709487" y="1137942"/>
                    <a:pt x="744544" y="1108672"/>
                    <a:pt x="772259" y="1073515"/>
                  </a:cubicBezTo>
                  <a:cubicBezTo>
                    <a:pt x="847633" y="1093789"/>
                    <a:pt x="929356" y="1086083"/>
                    <a:pt x="1000959" y="1049008"/>
                  </a:cubicBezTo>
                  <a:cubicBezTo>
                    <a:pt x="1007507" y="1045635"/>
                    <a:pt x="1013824" y="1041997"/>
                    <a:pt x="1019976" y="1038227"/>
                  </a:cubicBezTo>
                  <a:cubicBezTo>
                    <a:pt x="1029501" y="1052018"/>
                    <a:pt x="1040580" y="1067165"/>
                    <a:pt x="1046632" y="1073714"/>
                  </a:cubicBezTo>
                  <a:cubicBezTo>
                    <a:pt x="1087643" y="1118098"/>
                    <a:pt x="1147174" y="1144920"/>
                    <a:pt x="1212295" y="1142406"/>
                  </a:cubicBezTo>
                  <a:cubicBezTo>
                    <a:pt x="1272355" y="1140025"/>
                    <a:pt x="1325735" y="1113170"/>
                    <a:pt x="1363041" y="1071696"/>
                  </a:cubicBezTo>
                  <a:cubicBezTo>
                    <a:pt x="1400645" y="1141249"/>
                    <a:pt x="1475489" y="1187187"/>
                    <a:pt x="1559825" y="1183913"/>
                  </a:cubicBezTo>
                  <a:cubicBezTo>
                    <a:pt x="1677961" y="1179349"/>
                    <a:pt x="1770003" y="1079766"/>
                    <a:pt x="1765406" y="961630"/>
                  </a:cubicBezTo>
                </a:path>
              </a:pathLst>
            </a:custGeom>
            <a:solidFill>
              <a:srgbClr val="FAE38E"/>
            </a:solidFill>
            <a:ln w="8467" cap="flat">
              <a:noFill/>
              <a:prstDash val="solid"/>
              <a:miter/>
            </a:ln>
          </p:spPr>
          <p:txBody>
            <a:bodyPr rtlCol="0" anchor="ctr"/>
            <a:lstStyle/>
            <a:p>
              <a:endParaRPr lang="en-US"/>
            </a:p>
          </p:txBody>
        </p:sp>
        <p:sp>
          <p:nvSpPr>
            <p:cNvPr id="22" name="Graphic 135">
              <a:extLst>
                <a:ext uri="{FF2B5EF4-FFF2-40B4-BE49-F238E27FC236}">
                  <a16:creationId xmlns:a16="http://schemas.microsoft.com/office/drawing/2014/main" id="{B370A2DA-7BD9-4EAD-AD1A-F73218438395}"/>
                </a:ext>
              </a:extLst>
            </p:cNvPr>
            <p:cNvSpPr/>
            <p:nvPr/>
          </p:nvSpPr>
          <p:spPr>
            <a:xfrm>
              <a:off x="10997585" y="450772"/>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sp>
          <p:nvSpPr>
            <p:cNvPr id="20" name="Graphic 135">
              <a:extLst>
                <a:ext uri="{FF2B5EF4-FFF2-40B4-BE49-F238E27FC236}">
                  <a16:creationId xmlns:a16="http://schemas.microsoft.com/office/drawing/2014/main" id="{65D1A6DA-7500-44D2-8A06-C99F51357FEF}"/>
                </a:ext>
              </a:extLst>
            </p:cNvPr>
            <p:cNvSpPr/>
            <p:nvPr/>
          </p:nvSpPr>
          <p:spPr>
            <a:xfrm flipH="1">
              <a:off x="9493765" y="453911"/>
              <a:ext cx="1785748" cy="1096962"/>
            </a:xfrm>
            <a:custGeom>
              <a:avLst/>
              <a:gdLst>
                <a:gd name="connsiteX0" fmla="*/ 1347193 w 1785748"/>
                <a:gd name="connsiteY0" fmla="*/ 916590 h 1096962"/>
                <a:gd name="connsiteX1" fmla="*/ 1327647 w 1785748"/>
                <a:gd name="connsiteY1" fmla="*/ 814792 h 1096962"/>
                <a:gd name="connsiteX2" fmla="*/ 1275854 w 1785748"/>
                <a:gd name="connsiteY2" fmla="*/ 814031 h 1096962"/>
                <a:gd name="connsiteX3" fmla="*/ 1264213 w 1785748"/>
                <a:gd name="connsiteY3" fmla="*/ 868767 h 1096962"/>
                <a:gd name="connsiteX4" fmla="*/ 1244733 w 1785748"/>
                <a:gd name="connsiteY4" fmla="*/ 864632 h 1096962"/>
                <a:gd name="connsiteX5" fmla="*/ 1256375 w 1785748"/>
                <a:gd name="connsiteY5" fmla="*/ 809897 h 1096962"/>
                <a:gd name="connsiteX6" fmla="*/ 1210569 w 1785748"/>
                <a:gd name="connsiteY6" fmla="*/ 790648 h 1096962"/>
                <a:gd name="connsiteX7" fmla="*/ 1152393 w 1785748"/>
                <a:gd name="connsiteY7" fmla="*/ 876406 h 1096962"/>
                <a:gd name="connsiteX8" fmla="*/ 1132682 w 1785748"/>
                <a:gd name="connsiteY8" fmla="*/ 863012 h 1096962"/>
                <a:gd name="connsiteX9" fmla="*/ 1190857 w 1785748"/>
                <a:gd name="connsiteY9" fmla="*/ 777221 h 1096962"/>
                <a:gd name="connsiteX10" fmla="*/ 1154741 w 1785748"/>
                <a:gd name="connsiteY10" fmla="*/ 740080 h 1096962"/>
                <a:gd name="connsiteX11" fmla="*/ 1107778 w 1785748"/>
                <a:gd name="connsiteY11" fmla="*/ 770540 h 1096962"/>
                <a:gd name="connsiteX12" fmla="*/ 1096963 w 1785748"/>
                <a:gd name="connsiteY12" fmla="*/ 753871 h 1096962"/>
                <a:gd name="connsiteX13" fmla="*/ 1143927 w 1785748"/>
                <a:gd name="connsiteY13" fmla="*/ 723378 h 1096962"/>
                <a:gd name="connsiteX14" fmla="*/ 1125108 w 1785748"/>
                <a:gd name="connsiteY14" fmla="*/ 677374 h 1096962"/>
                <a:gd name="connsiteX15" fmla="*/ 1081022 w 1785748"/>
                <a:gd name="connsiteY15" fmla="*/ 686634 h 1096962"/>
                <a:gd name="connsiteX16" fmla="*/ 1079004 w 1785748"/>
                <a:gd name="connsiteY16" fmla="*/ 660506 h 1096962"/>
                <a:gd name="connsiteX17" fmla="*/ 1079236 w 1785748"/>
                <a:gd name="connsiteY17" fmla="*/ 661962 h 1096962"/>
                <a:gd name="connsiteX18" fmla="*/ 1120610 w 1785748"/>
                <a:gd name="connsiteY18" fmla="*/ 653958 h 1096962"/>
                <a:gd name="connsiteX19" fmla="*/ 1121437 w 1785748"/>
                <a:gd name="connsiteY19" fmla="*/ 602133 h 1096962"/>
                <a:gd name="connsiteX20" fmla="*/ 1066668 w 1785748"/>
                <a:gd name="connsiteY20" fmla="*/ 590524 h 1096962"/>
                <a:gd name="connsiteX21" fmla="*/ 1070835 w 1785748"/>
                <a:gd name="connsiteY21" fmla="*/ 571077 h 1096962"/>
                <a:gd name="connsiteX22" fmla="*/ 1125571 w 1785748"/>
                <a:gd name="connsiteY22" fmla="*/ 582686 h 1096962"/>
                <a:gd name="connsiteX23" fmla="*/ 1144820 w 1785748"/>
                <a:gd name="connsiteY23" fmla="*/ 536913 h 1096962"/>
                <a:gd name="connsiteX24" fmla="*/ 1071695 w 1785748"/>
                <a:gd name="connsiteY24" fmla="*/ 486444 h 1096962"/>
                <a:gd name="connsiteX25" fmla="*/ 1080394 w 1785748"/>
                <a:gd name="connsiteY25" fmla="*/ 465045 h 1096962"/>
                <a:gd name="connsiteX26" fmla="*/ 1158181 w 1785748"/>
                <a:gd name="connsiteY26" fmla="*/ 517201 h 1096962"/>
                <a:gd name="connsiteX27" fmla="*/ 1195355 w 1785748"/>
                <a:gd name="connsiteY27" fmla="*/ 481086 h 1096962"/>
                <a:gd name="connsiteX28" fmla="*/ 1164862 w 1785748"/>
                <a:gd name="connsiteY28" fmla="*/ 434155 h 1096962"/>
                <a:gd name="connsiteX29" fmla="*/ 1181564 w 1785748"/>
                <a:gd name="connsiteY29" fmla="*/ 423274 h 1096962"/>
                <a:gd name="connsiteX30" fmla="*/ 1212057 w 1785748"/>
                <a:gd name="connsiteY30" fmla="*/ 470205 h 1096962"/>
                <a:gd name="connsiteX31" fmla="*/ 1258028 w 1785748"/>
                <a:gd name="connsiteY31" fmla="*/ 451453 h 1096962"/>
                <a:gd name="connsiteX32" fmla="*/ 1238548 w 1785748"/>
                <a:gd name="connsiteY32" fmla="*/ 349654 h 1096962"/>
                <a:gd name="connsiteX33" fmla="*/ 1261964 w 1785748"/>
                <a:gd name="connsiteY33" fmla="*/ 345156 h 1096962"/>
                <a:gd name="connsiteX34" fmla="*/ 1281444 w 1785748"/>
                <a:gd name="connsiteY34" fmla="*/ 446988 h 1096962"/>
                <a:gd name="connsiteX35" fmla="*/ 1333269 w 1785748"/>
                <a:gd name="connsiteY35" fmla="*/ 447715 h 1096962"/>
                <a:gd name="connsiteX36" fmla="*/ 1344911 w 1785748"/>
                <a:gd name="connsiteY36" fmla="*/ 392980 h 1096962"/>
                <a:gd name="connsiteX37" fmla="*/ 1364391 w 1785748"/>
                <a:gd name="connsiteY37" fmla="*/ 397114 h 1096962"/>
                <a:gd name="connsiteX38" fmla="*/ 1352749 w 1785748"/>
                <a:gd name="connsiteY38" fmla="*/ 451849 h 1096962"/>
                <a:gd name="connsiteX39" fmla="*/ 1398555 w 1785748"/>
                <a:gd name="connsiteY39" fmla="*/ 471131 h 1096962"/>
                <a:gd name="connsiteX40" fmla="*/ 1456763 w 1785748"/>
                <a:gd name="connsiteY40" fmla="*/ 385340 h 1096962"/>
                <a:gd name="connsiteX41" fmla="*/ 1476475 w 1785748"/>
                <a:gd name="connsiteY41" fmla="*/ 398701 h 1096962"/>
                <a:gd name="connsiteX42" fmla="*/ 1418266 w 1785748"/>
                <a:gd name="connsiteY42" fmla="*/ 484525 h 1096962"/>
                <a:gd name="connsiteX43" fmla="*/ 1454382 w 1785748"/>
                <a:gd name="connsiteY43" fmla="*/ 521699 h 1096962"/>
                <a:gd name="connsiteX44" fmla="*/ 1501313 w 1785748"/>
                <a:gd name="connsiteY44" fmla="*/ 491206 h 1096962"/>
                <a:gd name="connsiteX45" fmla="*/ 1512160 w 1785748"/>
                <a:gd name="connsiteY45" fmla="*/ 507875 h 1096962"/>
                <a:gd name="connsiteX46" fmla="*/ 1465230 w 1785748"/>
                <a:gd name="connsiteY46" fmla="*/ 538368 h 1096962"/>
                <a:gd name="connsiteX47" fmla="*/ 1483982 w 1785748"/>
                <a:gd name="connsiteY47" fmla="*/ 584373 h 1096962"/>
                <a:gd name="connsiteX48" fmla="*/ 1585748 w 1785748"/>
                <a:gd name="connsiteY48" fmla="*/ 564860 h 1096962"/>
                <a:gd name="connsiteX49" fmla="*/ 1590246 w 1785748"/>
                <a:gd name="connsiteY49" fmla="*/ 588275 h 1096962"/>
                <a:gd name="connsiteX50" fmla="*/ 1488480 w 1785748"/>
                <a:gd name="connsiteY50" fmla="*/ 607755 h 1096962"/>
                <a:gd name="connsiteX51" fmla="*/ 1487753 w 1785748"/>
                <a:gd name="connsiteY51" fmla="*/ 659613 h 1096962"/>
                <a:gd name="connsiteX52" fmla="*/ 1542422 w 1785748"/>
                <a:gd name="connsiteY52" fmla="*/ 671255 h 1096962"/>
                <a:gd name="connsiteX53" fmla="*/ 1538354 w 1785748"/>
                <a:gd name="connsiteY53" fmla="*/ 690702 h 1096962"/>
                <a:gd name="connsiteX54" fmla="*/ 1483552 w 1785748"/>
                <a:gd name="connsiteY54" fmla="*/ 679060 h 1096962"/>
                <a:gd name="connsiteX55" fmla="*/ 1464271 w 1785748"/>
                <a:gd name="connsiteY55" fmla="*/ 724833 h 1096962"/>
                <a:gd name="connsiteX56" fmla="*/ 1550095 w 1785748"/>
                <a:gd name="connsiteY56" fmla="*/ 783042 h 1096962"/>
                <a:gd name="connsiteX57" fmla="*/ 1536701 w 1785748"/>
                <a:gd name="connsiteY57" fmla="*/ 802786 h 1096962"/>
                <a:gd name="connsiteX58" fmla="*/ 1450942 w 1785748"/>
                <a:gd name="connsiteY58" fmla="*/ 744611 h 1096962"/>
                <a:gd name="connsiteX59" fmla="*/ 1413735 w 1785748"/>
                <a:gd name="connsiteY59" fmla="*/ 780660 h 1096962"/>
                <a:gd name="connsiteX60" fmla="*/ 1444262 w 1785748"/>
                <a:gd name="connsiteY60" fmla="*/ 827624 h 1096962"/>
                <a:gd name="connsiteX61" fmla="*/ 1427527 w 1785748"/>
                <a:gd name="connsiteY61" fmla="*/ 838439 h 1096962"/>
                <a:gd name="connsiteX62" fmla="*/ 1397067 w 1785748"/>
                <a:gd name="connsiteY62" fmla="*/ 791541 h 1096962"/>
                <a:gd name="connsiteX63" fmla="*/ 1351095 w 1785748"/>
                <a:gd name="connsiteY63" fmla="*/ 810294 h 1096962"/>
                <a:gd name="connsiteX64" fmla="*/ 1370575 w 1785748"/>
                <a:gd name="connsiteY64" fmla="*/ 912092 h 1096962"/>
                <a:gd name="connsiteX65" fmla="*/ 582646 w 1785748"/>
                <a:gd name="connsiteY65" fmla="*/ 977444 h 1096962"/>
                <a:gd name="connsiteX66" fmla="*/ 315483 w 1785748"/>
                <a:gd name="connsiteY66" fmla="*/ 900517 h 1096962"/>
                <a:gd name="connsiteX67" fmla="*/ 306884 w 1785748"/>
                <a:gd name="connsiteY67" fmla="*/ 727975 h 1096962"/>
                <a:gd name="connsiteX68" fmla="*/ 119427 w 1785748"/>
                <a:gd name="connsiteY68" fmla="*/ 627037 h 1096962"/>
                <a:gd name="connsiteX69" fmla="*/ 196387 w 1785748"/>
                <a:gd name="connsiteY69" fmla="*/ 359940 h 1096962"/>
                <a:gd name="connsiteX70" fmla="*/ 290976 w 1785748"/>
                <a:gd name="connsiteY70" fmla="*/ 335367 h 1096962"/>
                <a:gd name="connsiteX71" fmla="*/ 387549 w 1785748"/>
                <a:gd name="connsiteY71" fmla="*/ 119467 h 1096962"/>
                <a:gd name="connsiteX72" fmla="*/ 654712 w 1785748"/>
                <a:gd name="connsiteY72" fmla="*/ 196427 h 1096962"/>
                <a:gd name="connsiteX73" fmla="*/ 668140 w 1785748"/>
                <a:gd name="connsiteY73" fmla="*/ 226259 h 1096962"/>
                <a:gd name="connsiteX74" fmla="*/ 711201 w 1785748"/>
                <a:gd name="connsiteY74" fmla="*/ 194079 h 1096962"/>
                <a:gd name="connsiteX75" fmla="*/ 978364 w 1785748"/>
                <a:gd name="connsiteY75" fmla="*/ 271073 h 1096962"/>
                <a:gd name="connsiteX76" fmla="*/ 904446 w 1785748"/>
                <a:gd name="connsiteY76" fmla="*/ 536450 h 1096962"/>
                <a:gd name="connsiteX77" fmla="*/ 961794 w 1785748"/>
                <a:gd name="connsiteY77" fmla="*/ 601074 h 1096962"/>
                <a:gd name="connsiteX78" fmla="*/ 884833 w 1785748"/>
                <a:gd name="connsiteY78" fmla="*/ 868204 h 1096962"/>
                <a:gd name="connsiteX79" fmla="*/ 677102 w 1785748"/>
                <a:gd name="connsiteY79" fmla="*/ 857356 h 1096962"/>
                <a:gd name="connsiteX80" fmla="*/ 582646 w 1785748"/>
                <a:gd name="connsiteY80" fmla="*/ 977444 h 1096962"/>
                <a:gd name="connsiteX81" fmla="*/ 1630165 w 1785748"/>
                <a:gd name="connsiteY81" fmla="*/ 851999 h 1096962"/>
                <a:gd name="connsiteX82" fmla="*/ 1605658 w 1785748"/>
                <a:gd name="connsiteY82" fmla="*/ 769118 h 1096962"/>
                <a:gd name="connsiteX83" fmla="*/ 1785310 w 1785748"/>
                <a:gd name="connsiteY83" fmla="*/ 560229 h 1096962"/>
                <a:gd name="connsiteX84" fmla="*/ 1576157 w 1785748"/>
                <a:gd name="connsiteY84" fmla="*/ 377072 h 1096962"/>
                <a:gd name="connsiteX85" fmla="*/ 1523471 w 1785748"/>
                <a:gd name="connsiteY85" fmla="*/ 387886 h 1096962"/>
                <a:gd name="connsiteX86" fmla="*/ 1524034 w 1785748"/>
                <a:gd name="connsiteY86" fmla="*/ 355210 h 1096962"/>
                <a:gd name="connsiteX87" fmla="*/ 1314880 w 1785748"/>
                <a:gd name="connsiteY87" fmla="*/ 172086 h 1096962"/>
                <a:gd name="connsiteX88" fmla="*/ 1135758 w 1785748"/>
                <a:gd name="connsiteY88" fmla="*/ 326503 h 1096962"/>
                <a:gd name="connsiteX89" fmla="*/ 1092928 w 1785748"/>
                <a:gd name="connsiteY89" fmla="*/ 313142 h 1096962"/>
                <a:gd name="connsiteX90" fmla="*/ 1061377 w 1785748"/>
                <a:gd name="connsiteY90" fmla="*/ 225168 h 1096962"/>
                <a:gd name="connsiteX91" fmla="*/ 698335 w 1785748"/>
                <a:gd name="connsiteY91" fmla="*/ 95356 h 1096962"/>
                <a:gd name="connsiteX92" fmla="*/ 341677 w 1785748"/>
                <a:gd name="connsiteY92" fmla="*/ 36387 h 1096962"/>
                <a:gd name="connsiteX93" fmla="*/ 193146 w 1785748"/>
                <a:gd name="connsiteY93" fmla="*/ 257546 h 1096962"/>
                <a:gd name="connsiteX94" fmla="*/ 150482 w 1785748"/>
                <a:gd name="connsiteY94" fmla="*/ 276861 h 1096962"/>
                <a:gd name="connsiteX95" fmla="*/ 36414 w 1785748"/>
                <a:gd name="connsiteY95" fmla="*/ 672942 h 1096962"/>
                <a:gd name="connsiteX96" fmla="*/ 196189 w 1785748"/>
                <a:gd name="connsiteY96" fmla="*/ 807416 h 1096962"/>
                <a:gd name="connsiteX97" fmla="*/ 232437 w 1785748"/>
                <a:gd name="connsiteY97" fmla="*/ 946455 h 1096962"/>
                <a:gd name="connsiteX98" fmla="*/ 628518 w 1785748"/>
                <a:gd name="connsiteY98" fmla="*/ 1060556 h 1096962"/>
                <a:gd name="connsiteX99" fmla="*/ 721420 w 1785748"/>
                <a:gd name="connsiteY99" fmla="*/ 979462 h 1096962"/>
                <a:gd name="connsiteX100" fmla="*/ 930705 w 1785748"/>
                <a:gd name="connsiteY100" fmla="*/ 951250 h 1096962"/>
                <a:gd name="connsiteX101" fmla="*/ 947903 w 1785748"/>
                <a:gd name="connsiteY101" fmla="*/ 940899 h 1096962"/>
                <a:gd name="connsiteX102" fmla="*/ 973237 w 1785748"/>
                <a:gd name="connsiteY102" fmla="*/ 972781 h 1096962"/>
                <a:gd name="connsiteX103" fmla="*/ 1127026 w 1785748"/>
                <a:gd name="connsiteY103" fmla="*/ 1031717 h 1096962"/>
                <a:gd name="connsiteX104" fmla="*/ 1263617 w 1785748"/>
                <a:gd name="connsiteY104" fmla="*/ 963057 h 1096962"/>
                <a:gd name="connsiteX105" fmla="*/ 1447040 w 1785748"/>
                <a:gd name="connsiteY105" fmla="*/ 1061119 h 1096962"/>
                <a:gd name="connsiteX106" fmla="*/ 1630165 w 1785748"/>
                <a:gd name="connsiteY106" fmla="*/ 851999 h 109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785748" h="1096962">
                  <a:moveTo>
                    <a:pt x="1347193" y="916590"/>
                  </a:moveTo>
                  <a:lnTo>
                    <a:pt x="1327647" y="814792"/>
                  </a:lnTo>
                  <a:cubicBezTo>
                    <a:pt x="1310052" y="817007"/>
                    <a:pt x="1292655" y="816644"/>
                    <a:pt x="1275854" y="814031"/>
                  </a:cubicBezTo>
                  <a:lnTo>
                    <a:pt x="1264213" y="868767"/>
                  </a:lnTo>
                  <a:lnTo>
                    <a:pt x="1244733" y="864632"/>
                  </a:lnTo>
                  <a:lnTo>
                    <a:pt x="1256375" y="809897"/>
                  </a:lnTo>
                  <a:cubicBezTo>
                    <a:pt x="1240202" y="805531"/>
                    <a:pt x="1224856" y="799016"/>
                    <a:pt x="1210569" y="790648"/>
                  </a:cubicBezTo>
                  <a:lnTo>
                    <a:pt x="1152393" y="876406"/>
                  </a:lnTo>
                  <a:lnTo>
                    <a:pt x="1132682" y="863012"/>
                  </a:lnTo>
                  <a:lnTo>
                    <a:pt x="1190857" y="777221"/>
                  </a:lnTo>
                  <a:cubicBezTo>
                    <a:pt x="1177264" y="766671"/>
                    <a:pt x="1165027" y="754169"/>
                    <a:pt x="1154741" y="740080"/>
                  </a:cubicBezTo>
                  <a:lnTo>
                    <a:pt x="1107778" y="770540"/>
                  </a:lnTo>
                  <a:lnTo>
                    <a:pt x="1096963" y="753871"/>
                  </a:lnTo>
                  <a:lnTo>
                    <a:pt x="1143927" y="723378"/>
                  </a:lnTo>
                  <a:cubicBezTo>
                    <a:pt x="1135725" y="709256"/>
                    <a:pt x="1129408" y="693844"/>
                    <a:pt x="1125108" y="677374"/>
                  </a:cubicBezTo>
                  <a:lnTo>
                    <a:pt x="1081022" y="686634"/>
                  </a:lnTo>
                  <a:cubicBezTo>
                    <a:pt x="1080724" y="677903"/>
                    <a:pt x="1080096" y="669205"/>
                    <a:pt x="1079004" y="660506"/>
                  </a:cubicBezTo>
                  <a:cubicBezTo>
                    <a:pt x="1079071" y="660969"/>
                    <a:pt x="1079203" y="661432"/>
                    <a:pt x="1079236" y="661962"/>
                  </a:cubicBezTo>
                  <a:lnTo>
                    <a:pt x="1120610" y="653958"/>
                  </a:lnTo>
                  <a:cubicBezTo>
                    <a:pt x="1118394" y="636396"/>
                    <a:pt x="1118758" y="618967"/>
                    <a:pt x="1121437" y="602133"/>
                  </a:cubicBezTo>
                  <a:lnTo>
                    <a:pt x="1066668" y="590524"/>
                  </a:lnTo>
                  <a:lnTo>
                    <a:pt x="1070835" y="571077"/>
                  </a:lnTo>
                  <a:lnTo>
                    <a:pt x="1125571" y="582686"/>
                  </a:lnTo>
                  <a:cubicBezTo>
                    <a:pt x="1129937" y="566546"/>
                    <a:pt x="1136452" y="551134"/>
                    <a:pt x="1144820" y="536913"/>
                  </a:cubicBezTo>
                  <a:lnTo>
                    <a:pt x="1071695" y="486444"/>
                  </a:lnTo>
                  <a:cubicBezTo>
                    <a:pt x="1074903" y="479399"/>
                    <a:pt x="1077781" y="472255"/>
                    <a:pt x="1080394" y="465045"/>
                  </a:cubicBezTo>
                  <a:lnTo>
                    <a:pt x="1158181" y="517201"/>
                  </a:lnTo>
                  <a:cubicBezTo>
                    <a:pt x="1168764" y="503542"/>
                    <a:pt x="1181266" y="491372"/>
                    <a:pt x="1195355" y="481086"/>
                  </a:cubicBezTo>
                  <a:lnTo>
                    <a:pt x="1164862" y="434155"/>
                  </a:lnTo>
                  <a:lnTo>
                    <a:pt x="1181564" y="423274"/>
                  </a:lnTo>
                  <a:lnTo>
                    <a:pt x="1212057" y="470205"/>
                  </a:lnTo>
                  <a:cubicBezTo>
                    <a:pt x="1226146" y="462069"/>
                    <a:pt x="1241624" y="455719"/>
                    <a:pt x="1258028" y="451453"/>
                  </a:cubicBezTo>
                  <a:lnTo>
                    <a:pt x="1238548" y="349654"/>
                  </a:lnTo>
                  <a:lnTo>
                    <a:pt x="1261964" y="345156"/>
                  </a:lnTo>
                  <a:lnTo>
                    <a:pt x="1281444" y="446988"/>
                  </a:lnTo>
                  <a:cubicBezTo>
                    <a:pt x="1299039" y="444772"/>
                    <a:pt x="1316501" y="445103"/>
                    <a:pt x="1333269" y="447715"/>
                  </a:cubicBezTo>
                  <a:lnTo>
                    <a:pt x="1344911" y="392980"/>
                  </a:lnTo>
                  <a:lnTo>
                    <a:pt x="1364391" y="397114"/>
                  </a:lnTo>
                  <a:lnTo>
                    <a:pt x="1352749" y="451849"/>
                  </a:lnTo>
                  <a:cubicBezTo>
                    <a:pt x="1368889" y="456215"/>
                    <a:pt x="1384267" y="462730"/>
                    <a:pt x="1398555" y="471131"/>
                  </a:cubicBezTo>
                  <a:lnTo>
                    <a:pt x="1456763" y="385340"/>
                  </a:lnTo>
                  <a:lnTo>
                    <a:pt x="1476475" y="398701"/>
                  </a:lnTo>
                  <a:lnTo>
                    <a:pt x="1418266" y="484525"/>
                  </a:lnTo>
                  <a:cubicBezTo>
                    <a:pt x="1431859" y="495076"/>
                    <a:pt x="1444096" y="507577"/>
                    <a:pt x="1454382" y="521699"/>
                  </a:cubicBezTo>
                  <a:lnTo>
                    <a:pt x="1501313" y="491206"/>
                  </a:lnTo>
                  <a:lnTo>
                    <a:pt x="1512160" y="507875"/>
                  </a:lnTo>
                  <a:lnTo>
                    <a:pt x="1465230" y="538368"/>
                  </a:lnTo>
                  <a:cubicBezTo>
                    <a:pt x="1473366" y="552490"/>
                    <a:pt x="1479749" y="567902"/>
                    <a:pt x="1483982" y="584373"/>
                  </a:cubicBezTo>
                  <a:lnTo>
                    <a:pt x="1585748" y="564860"/>
                  </a:lnTo>
                  <a:lnTo>
                    <a:pt x="1590246" y="588275"/>
                  </a:lnTo>
                  <a:lnTo>
                    <a:pt x="1488480" y="607755"/>
                  </a:lnTo>
                  <a:cubicBezTo>
                    <a:pt x="1490696" y="625383"/>
                    <a:pt x="1490365" y="642812"/>
                    <a:pt x="1487753" y="659613"/>
                  </a:cubicBezTo>
                  <a:lnTo>
                    <a:pt x="1542422" y="671255"/>
                  </a:lnTo>
                  <a:lnTo>
                    <a:pt x="1538354" y="690702"/>
                  </a:lnTo>
                  <a:lnTo>
                    <a:pt x="1483552" y="679060"/>
                  </a:lnTo>
                  <a:cubicBezTo>
                    <a:pt x="1479187" y="695200"/>
                    <a:pt x="1472738" y="710612"/>
                    <a:pt x="1464271" y="724833"/>
                  </a:cubicBezTo>
                  <a:lnTo>
                    <a:pt x="1550095" y="783042"/>
                  </a:lnTo>
                  <a:lnTo>
                    <a:pt x="1536701" y="802786"/>
                  </a:lnTo>
                  <a:lnTo>
                    <a:pt x="1450942" y="744611"/>
                  </a:lnTo>
                  <a:cubicBezTo>
                    <a:pt x="1440392" y="758204"/>
                    <a:pt x="1427858" y="770375"/>
                    <a:pt x="1413735" y="780660"/>
                  </a:cubicBezTo>
                  <a:lnTo>
                    <a:pt x="1444262" y="827624"/>
                  </a:lnTo>
                  <a:lnTo>
                    <a:pt x="1427527" y="838439"/>
                  </a:lnTo>
                  <a:lnTo>
                    <a:pt x="1397067" y="791541"/>
                  </a:lnTo>
                  <a:cubicBezTo>
                    <a:pt x="1382911" y="799677"/>
                    <a:pt x="1367500" y="806060"/>
                    <a:pt x="1351095" y="810294"/>
                  </a:cubicBezTo>
                  <a:lnTo>
                    <a:pt x="1370575" y="912092"/>
                  </a:lnTo>
                  <a:close/>
                  <a:moveTo>
                    <a:pt x="582646" y="977444"/>
                  </a:moveTo>
                  <a:cubicBezTo>
                    <a:pt x="487628" y="1029997"/>
                    <a:pt x="368003" y="995535"/>
                    <a:pt x="315483" y="900517"/>
                  </a:cubicBezTo>
                  <a:cubicBezTo>
                    <a:pt x="284957" y="845285"/>
                    <a:pt x="283832" y="781818"/>
                    <a:pt x="306884" y="727975"/>
                  </a:cubicBezTo>
                  <a:cubicBezTo>
                    <a:pt x="232404" y="733796"/>
                    <a:pt x="157891" y="696655"/>
                    <a:pt x="119427" y="627037"/>
                  </a:cubicBezTo>
                  <a:cubicBezTo>
                    <a:pt x="66874" y="532018"/>
                    <a:pt x="101336" y="412426"/>
                    <a:pt x="196387" y="359940"/>
                  </a:cubicBezTo>
                  <a:cubicBezTo>
                    <a:pt x="226418" y="343304"/>
                    <a:pt x="258961" y="335400"/>
                    <a:pt x="290976" y="335367"/>
                  </a:cubicBezTo>
                  <a:cubicBezTo>
                    <a:pt x="271926" y="252056"/>
                    <a:pt x="309067" y="162858"/>
                    <a:pt x="387549" y="119467"/>
                  </a:cubicBezTo>
                  <a:cubicBezTo>
                    <a:pt x="482634" y="66914"/>
                    <a:pt x="602192" y="101409"/>
                    <a:pt x="654712" y="196427"/>
                  </a:cubicBezTo>
                  <a:cubicBezTo>
                    <a:pt x="660070" y="206151"/>
                    <a:pt x="664502" y="216106"/>
                    <a:pt x="668140" y="226259"/>
                  </a:cubicBezTo>
                  <a:cubicBezTo>
                    <a:pt x="680641" y="213890"/>
                    <a:pt x="695061" y="203042"/>
                    <a:pt x="711201" y="194079"/>
                  </a:cubicBezTo>
                  <a:cubicBezTo>
                    <a:pt x="806219" y="141559"/>
                    <a:pt x="925811" y="176021"/>
                    <a:pt x="978364" y="271073"/>
                  </a:cubicBezTo>
                  <a:cubicBezTo>
                    <a:pt x="1030288" y="365033"/>
                    <a:pt x="997116" y="483103"/>
                    <a:pt x="904446" y="536450"/>
                  </a:cubicBezTo>
                  <a:cubicBezTo>
                    <a:pt x="927431" y="552953"/>
                    <a:pt x="947209" y="574649"/>
                    <a:pt x="961794" y="601074"/>
                  </a:cubicBezTo>
                  <a:cubicBezTo>
                    <a:pt x="1014314" y="696093"/>
                    <a:pt x="979852" y="815685"/>
                    <a:pt x="884833" y="868204"/>
                  </a:cubicBezTo>
                  <a:cubicBezTo>
                    <a:pt x="817034" y="905676"/>
                    <a:pt x="736667" y="898863"/>
                    <a:pt x="677102" y="857356"/>
                  </a:cubicBezTo>
                  <a:cubicBezTo>
                    <a:pt x="663642" y="906701"/>
                    <a:pt x="630966" y="950787"/>
                    <a:pt x="582646" y="977444"/>
                  </a:cubicBezTo>
                  <a:close/>
                  <a:moveTo>
                    <a:pt x="1630165" y="851999"/>
                  </a:moveTo>
                  <a:cubicBezTo>
                    <a:pt x="1628180" y="821869"/>
                    <a:pt x="1619515" y="793790"/>
                    <a:pt x="1605658" y="769118"/>
                  </a:cubicBezTo>
                  <a:cubicBezTo>
                    <a:pt x="1712252" y="760155"/>
                    <a:pt x="1792420" y="667386"/>
                    <a:pt x="1785310" y="560229"/>
                  </a:cubicBezTo>
                  <a:cubicBezTo>
                    <a:pt x="1778166" y="451916"/>
                    <a:pt x="1684470" y="369895"/>
                    <a:pt x="1576157" y="377072"/>
                  </a:cubicBezTo>
                  <a:cubicBezTo>
                    <a:pt x="1557735" y="378328"/>
                    <a:pt x="1540107" y="382066"/>
                    <a:pt x="1523471" y="387886"/>
                  </a:cubicBezTo>
                  <a:cubicBezTo>
                    <a:pt x="1524596" y="377204"/>
                    <a:pt x="1524794" y="366290"/>
                    <a:pt x="1524034" y="355210"/>
                  </a:cubicBezTo>
                  <a:cubicBezTo>
                    <a:pt x="1516857" y="246863"/>
                    <a:pt x="1423227" y="164909"/>
                    <a:pt x="1314880" y="172086"/>
                  </a:cubicBezTo>
                  <a:cubicBezTo>
                    <a:pt x="1225352" y="178006"/>
                    <a:pt x="1153815" y="242994"/>
                    <a:pt x="1135758" y="326503"/>
                  </a:cubicBezTo>
                  <a:cubicBezTo>
                    <a:pt x="1125902" y="321906"/>
                    <a:pt x="1108208" y="315556"/>
                    <a:pt x="1092928" y="313142"/>
                  </a:cubicBezTo>
                  <a:cubicBezTo>
                    <a:pt x="1087339" y="283078"/>
                    <a:pt x="1076954" y="253346"/>
                    <a:pt x="1061377" y="225168"/>
                  </a:cubicBezTo>
                  <a:cubicBezTo>
                    <a:pt x="989542" y="95125"/>
                    <a:pt x="832810" y="41613"/>
                    <a:pt x="698335" y="95356"/>
                  </a:cubicBezTo>
                  <a:cubicBezTo>
                    <a:pt x="609567" y="-2374"/>
                    <a:pt x="462228" y="-30221"/>
                    <a:pt x="341677" y="36387"/>
                  </a:cubicBezTo>
                  <a:cubicBezTo>
                    <a:pt x="257738" y="82789"/>
                    <a:pt x="203895" y="166132"/>
                    <a:pt x="193146" y="257546"/>
                  </a:cubicBezTo>
                  <a:cubicBezTo>
                    <a:pt x="178495" y="262838"/>
                    <a:pt x="164241" y="269254"/>
                    <a:pt x="150482" y="276861"/>
                  </a:cubicBezTo>
                  <a:cubicBezTo>
                    <a:pt x="9658" y="354714"/>
                    <a:pt x="-41440" y="532117"/>
                    <a:pt x="36414" y="672942"/>
                  </a:cubicBezTo>
                  <a:cubicBezTo>
                    <a:pt x="71901" y="737269"/>
                    <a:pt x="129448" y="784331"/>
                    <a:pt x="196189" y="807416"/>
                  </a:cubicBezTo>
                  <a:cubicBezTo>
                    <a:pt x="196553" y="855504"/>
                    <a:pt x="208658" y="903427"/>
                    <a:pt x="232437" y="946455"/>
                  </a:cubicBezTo>
                  <a:cubicBezTo>
                    <a:pt x="310291" y="1087279"/>
                    <a:pt x="487694" y="1138410"/>
                    <a:pt x="628518" y="1060556"/>
                  </a:cubicBezTo>
                  <a:cubicBezTo>
                    <a:pt x="665395" y="1040184"/>
                    <a:pt x="696847" y="1012435"/>
                    <a:pt x="721420" y="979462"/>
                  </a:cubicBezTo>
                  <a:cubicBezTo>
                    <a:pt x="791105" y="996197"/>
                    <a:pt x="865916" y="987101"/>
                    <a:pt x="930705" y="951250"/>
                  </a:cubicBezTo>
                  <a:cubicBezTo>
                    <a:pt x="936659" y="948009"/>
                    <a:pt x="942347" y="944504"/>
                    <a:pt x="947903" y="940899"/>
                  </a:cubicBezTo>
                  <a:cubicBezTo>
                    <a:pt x="956965" y="953301"/>
                    <a:pt x="967549" y="966960"/>
                    <a:pt x="973237" y="972781"/>
                  </a:cubicBezTo>
                  <a:cubicBezTo>
                    <a:pt x="1011999" y="1012535"/>
                    <a:pt x="1067297" y="1035653"/>
                    <a:pt x="1127026" y="1031717"/>
                  </a:cubicBezTo>
                  <a:cubicBezTo>
                    <a:pt x="1182093" y="1028046"/>
                    <a:pt x="1230412" y="1002017"/>
                    <a:pt x="1263617" y="963057"/>
                  </a:cubicBezTo>
                  <a:cubicBezTo>
                    <a:pt x="1299865" y="1025962"/>
                    <a:pt x="1369715" y="1066245"/>
                    <a:pt x="1447040" y="1061119"/>
                  </a:cubicBezTo>
                  <a:cubicBezTo>
                    <a:pt x="1555354" y="1053975"/>
                    <a:pt x="1637375" y="960279"/>
                    <a:pt x="1630165" y="851999"/>
                  </a:cubicBezTo>
                </a:path>
              </a:pathLst>
            </a:custGeom>
            <a:solidFill>
              <a:srgbClr val="FAE38E"/>
            </a:solidFill>
            <a:ln w="8467" cap="flat">
              <a:noFill/>
              <a:prstDash val="solid"/>
              <a:miter/>
            </a:ln>
          </p:spPr>
          <p:txBody>
            <a:bodyPr rtlCol="0" anchor="ctr"/>
            <a:lstStyle/>
            <a:p>
              <a:endParaRPr lang="en-US"/>
            </a:p>
          </p:txBody>
        </p:sp>
        <p:sp>
          <p:nvSpPr>
            <p:cNvPr id="34" name="Graphic 135">
              <a:extLst>
                <a:ext uri="{FF2B5EF4-FFF2-40B4-BE49-F238E27FC236}">
                  <a16:creationId xmlns:a16="http://schemas.microsoft.com/office/drawing/2014/main" id="{FA9EEB03-82FF-4A6A-B6E8-7AE90853C587}"/>
                </a:ext>
              </a:extLst>
            </p:cNvPr>
            <p:cNvSpPr/>
            <p:nvPr/>
          </p:nvSpPr>
          <p:spPr>
            <a:xfrm>
              <a:off x="10488736" y="728223"/>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grpSp>
      <p:grpSp>
        <p:nvGrpSpPr>
          <p:cNvPr id="35" name="!!quat 2">
            <a:extLst>
              <a:ext uri="{FF2B5EF4-FFF2-40B4-BE49-F238E27FC236}">
                <a16:creationId xmlns:a16="http://schemas.microsoft.com/office/drawing/2014/main" id="{E62C7CB3-7C11-403E-8B43-972A844A454B}"/>
              </a:ext>
            </a:extLst>
          </p:cNvPr>
          <p:cNvGrpSpPr/>
          <p:nvPr/>
        </p:nvGrpSpPr>
        <p:grpSpPr>
          <a:xfrm rot="18004615">
            <a:off x="9897162" y="5553100"/>
            <a:ext cx="3440215" cy="1963526"/>
            <a:chOff x="6364703" y="-1759645"/>
            <a:chExt cx="9208828" cy="5169866"/>
          </a:xfrm>
        </p:grpSpPr>
        <p:pic>
          <p:nvPicPr>
            <p:cNvPr id="36" name="Graphic 135">
              <a:extLst>
                <a:ext uri="{FF2B5EF4-FFF2-40B4-BE49-F238E27FC236}">
                  <a16:creationId xmlns:a16="http://schemas.microsoft.com/office/drawing/2014/main" id="{8D91E30E-1614-4CCA-8A78-5B5FA1DB0215}"/>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6364703" y="-1759645"/>
              <a:ext cx="9208828" cy="5169866"/>
            </a:xfrm>
            <a:custGeom>
              <a:avLst/>
              <a:gdLst>
                <a:gd name="connsiteX0" fmla="*/ -2280 w 9772650"/>
                <a:gd name="connsiteY0" fmla="*/ -1279 h 5486398"/>
                <a:gd name="connsiteX1" fmla="*/ 9770370 w 9772650"/>
                <a:gd name="connsiteY1" fmla="*/ -1279 h 5486398"/>
                <a:gd name="connsiteX2" fmla="*/ 9770370 w 9772650"/>
                <a:gd name="connsiteY2" fmla="*/ 5485120 h 5486398"/>
                <a:gd name="connsiteX3" fmla="*/ -2280 w 9772650"/>
                <a:gd name="connsiteY3" fmla="*/ 5485120 h 5486398"/>
              </a:gdLst>
              <a:ahLst/>
              <a:cxnLst>
                <a:cxn ang="0">
                  <a:pos x="connsiteX0" y="connsiteY0"/>
                </a:cxn>
                <a:cxn ang="0">
                  <a:pos x="connsiteX1" y="connsiteY1"/>
                </a:cxn>
                <a:cxn ang="0">
                  <a:pos x="connsiteX2" y="connsiteY2"/>
                </a:cxn>
                <a:cxn ang="0">
                  <a:pos x="connsiteX3" y="connsiteY3"/>
                </a:cxn>
              </a:cxnLst>
              <a:rect l="l" t="t" r="r" b="b"/>
              <a:pathLst>
                <a:path w="9772650" h="5486398">
                  <a:moveTo>
                    <a:pt x="-2280" y="-1279"/>
                  </a:moveTo>
                  <a:lnTo>
                    <a:pt x="9770370" y="-1279"/>
                  </a:lnTo>
                  <a:lnTo>
                    <a:pt x="9770370" y="5485120"/>
                  </a:lnTo>
                  <a:lnTo>
                    <a:pt x="-2280" y="5485120"/>
                  </a:lnTo>
                  <a:close/>
                </a:path>
              </a:pathLst>
            </a:custGeom>
          </p:spPr>
        </p:pic>
        <p:sp>
          <p:nvSpPr>
            <p:cNvPr id="37" name="Graphic 135">
              <a:extLst>
                <a:ext uri="{FF2B5EF4-FFF2-40B4-BE49-F238E27FC236}">
                  <a16:creationId xmlns:a16="http://schemas.microsoft.com/office/drawing/2014/main" id="{75413456-3731-4F63-B361-B70215DF34E0}"/>
                </a:ext>
              </a:extLst>
            </p:cNvPr>
            <p:cNvSpPr/>
            <p:nvPr/>
          </p:nvSpPr>
          <p:spPr>
            <a:xfrm rot="2501088">
              <a:off x="14061292" y="45540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8" name="Graphic 135">
              <a:extLst>
                <a:ext uri="{FF2B5EF4-FFF2-40B4-BE49-F238E27FC236}">
                  <a16:creationId xmlns:a16="http://schemas.microsoft.com/office/drawing/2014/main" id="{D6379546-4EC0-4B02-B4AF-710DCCF40AC1}"/>
                </a:ext>
              </a:extLst>
            </p:cNvPr>
            <p:cNvSpPr/>
            <p:nvPr/>
          </p:nvSpPr>
          <p:spPr>
            <a:xfrm rot="1886683">
              <a:off x="12091282" y="-1267188"/>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9" name="Graphic 135">
              <a:extLst>
                <a:ext uri="{FF2B5EF4-FFF2-40B4-BE49-F238E27FC236}">
                  <a16:creationId xmlns:a16="http://schemas.microsoft.com/office/drawing/2014/main" id="{446ED7D1-DA53-4D82-824F-F2994A51A2CE}"/>
                </a:ext>
              </a:extLst>
            </p:cNvPr>
            <p:cNvSpPr/>
            <p:nvPr/>
          </p:nvSpPr>
          <p:spPr>
            <a:xfrm rot="2308287">
              <a:off x="13159045" y="-479889"/>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0" name="Graphic 135">
              <a:extLst>
                <a:ext uri="{FF2B5EF4-FFF2-40B4-BE49-F238E27FC236}">
                  <a16:creationId xmlns:a16="http://schemas.microsoft.com/office/drawing/2014/main" id="{2EEB26ED-FAE7-4A10-BD7C-B2D6B46D3479}"/>
                </a:ext>
              </a:extLst>
            </p:cNvPr>
            <p:cNvSpPr/>
            <p:nvPr/>
          </p:nvSpPr>
          <p:spPr>
            <a:xfrm>
              <a:off x="10900283" y="-161137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1" name="Graphic 135">
              <a:extLst>
                <a:ext uri="{FF2B5EF4-FFF2-40B4-BE49-F238E27FC236}">
                  <a16:creationId xmlns:a16="http://schemas.microsoft.com/office/drawing/2014/main" id="{3FDC43CE-0039-4F1C-812E-510B7869310B}"/>
                </a:ext>
              </a:extLst>
            </p:cNvPr>
            <p:cNvSpPr/>
            <p:nvPr/>
          </p:nvSpPr>
          <p:spPr>
            <a:xfrm rot="20917422">
              <a:off x="9571845" y="-150295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2" name="Graphic 135">
              <a:extLst>
                <a:ext uri="{FF2B5EF4-FFF2-40B4-BE49-F238E27FC236}">
                  <a16:creationId xmlns:a16="http://schemas.microsoft.com/office/drawing/2014/main" id="{33CFF353-6E93-4C9C-B166-88A379D0B6FF}"/>
                </a:ext>
              </a:extLst>
            </p:cNvPr>
            <p:cNvSpPr/>
            <p:nvPr/>
          </p:nvSpPr>
          <p:spPr>
            <a:xfrm rot="20138695">
              <a:off x="8445892" y="-91186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3" name="Graphic 135">
              <a:extLst>
                <a:ext uri="{FF2B5EF4-FFF2-40B4-BE49-F238E27FC236}">
                  <a16:creationId xmlns:a16="http://schemas.microsoft.com/office/drawing/2014/main" id="{0E2E71F7-54C3-4E0C-AB17-52D0371B9730}"/>
                </a:ext>
              </a:extLst>
            </p:cNvPr>
            <p:cNvSpPr/>
            <p:nvPr/>
          </p:nvSpPr>
          <p:spPr>
            <a:xfrm rot="18868577">
              <a:off x="7442034" y="-20698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4" name="Graphic 135">
              <a:extLst>
                <a:ext uri="{FF2B5EF4-FFF2-40B4-BE49-F238E27FC236}">
                  <a16:creationId xmlns:a16="http://schemas.microsoft.com/office/drawing/2014/main" id="{9C9BCDC9-F78C-4937-80F0-09D80B822F99}"/>
                </a:ext>
              </a:extLst>
            </p:cNvPr>
            <p:cNvSpPr/>
            <p:nvPr/>
          </p:nvSpPr>
          <p:spPr>
            <a:xfrm rot="18868577">
              <a:off x="6841485" y="760973"/>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5" name="Graphic 135">
              <a:extLst>
                <a:ext uri="{FF2B5EF4-FFF2-40B4-BE49-F238E27FC236}">
                  <a16:creationId xmlns:a16="http://schemas.microsoft.com/office/drawing/2014/main" id="{82DA65AF-3DFA-433F-B07D-FE03B4BCBE69}"/>
                </a:ext>
              </a:extLst>
            </p:cNvPr>
            <p:cNvSpPr/>
            <p:nvPr/>
          </p:nvSpPr>
          <p:spPr>
            <a:xfrm>
              <a:off x="10595394" y="110541"/>
              <a:ext cx="1943074" cy="1194613"/>
            </a:xfrm>
            <a:custGeom>
              <a:avLst/>
              <a:gdLst>
                <a:gd name="connsiteX0" fmla="*/ 1455414 w 1943074"/>
                <a:gd name="connsiteY0" fmla="*/ 1023575 h 1194613"/>
                <a:gd name="connsiteX1" fmla="*/ 1437157 w 1943074"/>
                <a:gd name="connsiteY1" fmla="*/ 912186 h 1194613"/>
                <a:gd name="connsiteX2" fmla="*/ 1380768 w 1943074"/>
                <a:gd name="connsiteY2" fmla="*/ 909805 h 1194613"/>
                <a:gd name="connsiteX3" fmla="*/ 1366480 w 1943074"/>
                <a:gd name="connsiteY3" fmla="*/ 969071 h 1194613"/>
                <a:gd name="connsiteX4" fmla="*/ 1345413 w 1943074"/>
                <a:gd name="connsiteY4" fmla="*/ 964011 h 1194613"/>
                <a:gd name="connsiteX5" fmla="*/ 1359667 w 1943074"/>
                <a:gd name="connsiteY5" fmla="*/ 904744 h 1194613"/>
                <a:gd name="connsiteX6" fmla="*/ 1310389 w 1943074"/>
                <a:gd name="connsiteY6" fmla="*/ 882420 h 1194613"/>
                <a:gd name="connsiteX7" fmla="*/ 1244541 w 1943074"/>
                <a:gd name="connsiteY7" fmla="*/ 974065 h 1194613"/>
                <a:gd name="connsiteX8" fmla="*/ 1223440 w 1943074"/>
                <a:gd name="connsiteY8" fmla="*/ 958885 h 1194613"/>
                <a:gd name="connsiteX9" fmla="*/ 1289321 w 1943074"/>
                <a:gd name="connsiteY9" fmla="*/ 867240 h 1194613"/>
                <a:gd name="connsiteX10" fmla="*/ 1251122 w 1943074"/>
                <a:gd name="connsiteY10" fmla="*/ 825733 h 1194613"/>
                <a:gd name="connsiteX11" fmla="*/ 1199098 w 1943074"/>
                <a:gd name="connsiteY11" fmla="*/ 857516 h 1194613"/>
                <a:gd name="connsiteX12" fmla="*/ 1187821 w 1943074"/>
                <a:gd name="connsiteY12" fmla="*/ 839062 h 1194613"/>
                <a:gd name="connsiteX13" fmla="*/ 1239811 w 1943074"/>
                <a:gd name="connsiteY13" fmla="*/ 807245 h 1194613"/>
                <a:gd name="connsiteX14" fmla="*/ 1220728 w 1943074"/>
                <a:gd name="connsiteY14" fmla="*/ 756611 h 1194613"/>
                <a:gd name="connsiteX15" fmla="*/ 1172442 w 1943074"/>
                <a:gd name="connsiteY15" fmla="*/ 765375 h 1194613"/>
                <a:gd name="connsiteX16" fmla="*/ 1171020 w 1943074"/>
                <a:gd name="connsiteY16" fmla="*/ 736833 h 1194613"/>
                <a:gd name="connsiteX17" fmla="*/ 1171218 w 1943074"/>
                <a:gd name="connsiteY17" fmla="*/ 738421 h 1194613"/>
                <a:gd name="connsiteX18" fmla="*/ 1216528 w 1943074"/>
                <a:gd name="connsiteY18" fmla="*/ 730979 h 1194613"/>
                <a:gd name="connsiteX19" fmla="*/ 1218909 w 1943074"/>
                <a:gd name="connsiteY19" fmla="*/ 674557 h 1194613"/>
                <a:gd name="connsiteX20" fmla="*/ 1159676 w 1943074"/>
                <a:gd name="connsiteY20" fmla="*/ 660269 h 1194613"/>
                <a:gd name="connsiteX21" fmla="*/ 1164769 w 1943074"/>
                <a:gd name="connsiteY21" fmla="*/ 639235 h 1194613"/>
                <a:gd name="connsiteX22" fmla="*/ 1224002 w 1943074"/>
                <a:gd name="connsiteY22" fmla="*/ 653522 h 1194613"/>
                <a:gd name="connsiteX23" fmla="*/ 1246327 w 1943074"/>
                <a:gd name="connsiteY23" fmla="*/ 604244 h 1194613"/>
                <a:gd name="connsiteX24" fmla="*/ 1168241 w 1943074"/>
                <a:gd name="connsiteY24" fmla="*/ 547127 h 1194613"/>
                <a:gd name="connsiteX25" fmla="*/ 1178329 w 1943074"/>
                <a:gd name="connsiteY25" fmla="*/ 524108 h 1194613"/>
                <a:gd name="connsiteX26" fmla="*/ 1261474 w 1943074"/>
                <a:gd name="connsiteY26" fmla="*/ 583176 h 1194613"/>
                <a:gd name="connsiteX27" fmla="*/ 1303014 w 1943074"/>
                <a:gd name="connsiteY27" fmla="*/ 544977 h 1194613"/>
                <a:gd name="connsiteX28" fmla="*/ 1271197 w 1943074"/>
                <a:gd name="connsiteY28" fmla="*/ 492953 h 1194613"/>
                <a:gd name="connsiteX29" fmla="*/ 1289685 w 1943074"/>
                <a:gd name="connsiteY29" fmla="*/ 481609 h 1194613"/>
                <a:gd name="connsiteX30" fmla="*/ 1321501 w 1943074"/>
                <a:gd name="connsiteY30" fmla="*/ 533633 h 1194613"/>
                <a:gd name="connsiteX31" fmla="*/ 1372103 w 1943074"/>
                <a:gd name="connsiteY31" fmla="*/ 514583 h 1194613"/>
                <a:gd name="connsiteX32" fmla="*/ 1353913 w 1943074"/>
                <a:gd name="connsiteY32" fmla="*/ 403160 h 1194613"/>
                <a:gd name="connsiteX33" fmla="*/ 1379544 w 1943074"/>
                <a:gd name="connsiteY33" fmla="*/ 398960 h 1194613"/>
                <a:gd name="connsiteX34" fmla="*/ 1397734 w 1943074"/>
                <a:gd name="connsiteY34" fmla="*/ 510383 h 1194613"/>
                <a:gd name="connsiteX35" fmla="*/ 1454124 w 1943074"/>
                <a:gd name="connsiteY35" fmla="*/ 512731 h 1194613"/>
                <a:gd name="connsiteX36" fmla="*/ 1468411 w 1943074"/>
                <a:gd name="connsiteY36" fmla="*/ 453497 h 1194613"/>
                <a:gd name="connsiteX37" fmla="*/ 1489512 w 1943074"/>
                <a:gd name="connsiteY37" fmla="*/ 458558 h 1194613"/>
                <a:gd name="connsiteX38" fmla="*/ 1475224 w 1943074"/>
                <a:gd name="connsiteY38" fmla="*/ 517824 h 1194613"/>
                <a:gd name="connsiteX39" fmla="*/ 1524503 w 1943074"/>
                <a:gd name="connsiteY39" fmla="*/ 540149 h 1194613"/>
                <a:gd name="connsiteX40" fmla="*/ 1590417 w 1943074"/>
                <a:gd name="connsiteY40" fmla="*/ 448470 h 1194613"/>
                <a:gd name="connsiteX41" fmla="*/ 1611485 w 1943074"/>
                <a:gd name="connsiteY41" fmla="*/ 463585 h 1194613"/>
                <a:gd name="connsiteX42" fmla="*/ 1545570 w 1943074"/>
                <a:gd name="connsiteY42" fmla="*/ 555296 h 1194613"/>
                <a:gd name="connsiteX43" fmla="*/ 1583803 w 1943074"/>
                <a:gd name="connsiteY43" fmla="*/ 596869 h 1194613"/>
                <a:gd name="connsiteX44" fmla="*/ 1635793 w 1943074"/>
                <a:gd name="connsiteY44" fmla="*/ 565052 h 1194613"/>
                <a:gd name="connsiteX45" fmla="*/ 1647104 w 1943074"/>
                <a:gd name="connsiteY45" fmla="*/ 583507 h 1194613"/>
                <a:gd name="connsiteX46" fmla="*/ 1595114 w 1943074"/>
                <a:gd name="connsiteY46" fmla="*/ 615323 h 1194613"/>
                <a:gd name="connsiteX47" fmla="*/ 1614164 w 1943074"/>
                <a:gd name="connsiteY47" fmla="*/ 665958 h 1194613"/>
                <a:gd name="connsiteX48" fmla="*/ 1725553 w 1943074"/>
                <a:gd name="connsiteY48" fmla="*/ 647735 h 1194613"/>
                <a:gd name="connsiteX49" fmla="*/ 1729753 w 1943074"/>
                <a:gd name="connsiteY49" fmla="*/ 673366 h 1194613"/>
                <a:gd name="connsiteX50" fmla="*/ 1618364 w 1943074"/>
                <a:gd name="connsiteY50" fmla="*/ 691556 h 1194613"/>
                <a:gd name="connsiteX51" fmla="*/ 1616016 w 1943074"/>
                <a:gd name="connsiteY51" fmla="*/ 747979 h 1194613"/>
                <a:gd name="connsiteX52" fmla="*/ 1675216 w 1943074"/>
                <a:gd name="connsiteY52" fmla="*/ 762266 h 1194613"/>
                <a:gd name="connsiteX53" fmla="*/ 1670189 w 1943074"/>
                <a:gd name="connsiteY53" fmla="*/ 783334 h 1194613"/>
                <a:gd name="connsiteX54" fmla="*/ 1610889 w 1943074"/>
                <a:gd name="connsiteY54" fmla="*/ 769046 h 1194613"/>
                <a:gd name="connsiteX55" fmla="*/ 1588565 w 1943074"/>
                <a:gd name="connsiteY55" fmla="*/ 818325 h 1194613"/>
                <a:gd name="connsiteX56" fmla="*/ 1680276 w 1943074"/>
                <a:gd name="connsiteY56" fmla="*/ 884206 h 1194613"/>
                <a:gd name="connsiteX57" fmla="*/ 1665096 w 1943074"/>
                <a:gd name="connsiteY57" fmla="*/ 905307 h 1194613"/>
                <a:gd name="connsiteX58" fmla="*/ 1573451 w 1943074"/>
                <a:gd name="connsiteY58" fmla="*/ 839425 h 1194613"/>
                <a:gd name="connsiteX59" fmla="*/ 1531878 w 1943074"/>
                <a:gd name="connsiteY59" fmla="*/ 877591 h 1194613"/>
                <a:gd name="connsiteX60" fmla="*/ 1563694 w 1943074"/>
                <a:gd name="connsiteY60" fmla="*/ 929582 h 1194613"/>
                <a:gd name="connsiteX61" fmla="*/ 1545173 w 1943074"/>
                <a:gd name="connsiteY61" fmla="*/ 940893 h 1194613"/>
                <a:gd name="connsiteX62" fmla="*/ 1513390 w 1943074"/>
                <a:gd name="connsiteY62" fmla="*/ 888935 h 1194613"/>
                <a:gd name="connsiteX63" fmla="*/ 1462789 w 1943074"/>
                <a:gd name="connsiteY63" fmla="*/ 907985 h 1194613"/>
                <a:gd name="connsiteX64" fmla="*/ 1480979 w 1943074"/>
                <a:gd name="connsiteY64" fmla="*/ 1019408 h 1194613"/>
                <a:gd name="connsiteX65" fmla="*/ 621248 w 1943074"/>
                <a:gd name="connsiteY65" fmla="*/ 1067232 h 1194613"/>
                <a:gd name="connsiteX66" fmla="*/ 332687 w 1943074"/>
                <a:gd name="connsiteY66" fmla="*/ 975553 h 1194613"/>
                <a:gd name="connsiteX67" fmla="*/ 328421 w 1943074"/>
                <a:gd name="connsiteY67" fmla="*/ 787435 h 1194613"/>
                <a:gd name="connsiteX68" fmla="*/ 127337 w 1943074"/>
                <a:gd name="connsiteY68" fmla="*/ 671977 h 1194613"/>
                <a:gd name="connsiteX69" fmla="*/ 219016 w 1943074"/>
                <a:gd name="connsiteY69" fmla="*/ 383482 h 1194613"/>
                <a:gd name="connsiteX70" fmla="*/ 322732 w 1943074"/>
                <a:gd name="connsiteY70" fmla="*/ 359537 h 1194613"/>
                <a:gd name="connsiteX71" fmla="*/ 434287 w 1943074"/>
                <a:gd name="connsiteY71" fmla="*/ 127365 h 1194613"/>
                <a:gd name="connsiteX72" fmla="*/ 722848 w 1943074"/>
                <a:gd name="connsiteY72" fmla="*/ 219044 h 1194613"/>
                <a:gd name="connsiteX73" fmla="*/ 736574 w 1943074"/>
                <a:gd name="connsiteY73" fmla="*/ 251951 h 1194613"/>
                <a:gd name="connsiteX74" fmla="*/ 784397 w 1943074"/>
                <a:gd name="connsiteY74" fmla="*/ 218184 h 1194613"/>
                <a:gd name="connsiteX75" fmla="*/ 1072991 w 1943074"/>
                <a:gd name="connsiteY75" fmla="*/ 309928 h 1194613"/>
                <a:gd name="connsiteX76" fmla="*/ 984654 w 1943074"/>
                <a:gd name="connsiteY76" fmla="*/ 596604 h 1194613"/>
                <a:gd name="connsiteX77" fmla="*/ 1045144 w 1943074"/>
                <a:gd name="connsiteY77" fmla="*/ 668670 h 1194613"/>
                <a:gd name="connsiteX78" fmla="*/ 953499 w 1943074"/>
                <a:gd name="connsiteY78" fmla="*/ 957231 h 1194613"/>
                <a:gd name="connsiteX79" fmla="*/ 727644 w 1943074"/>
                <a:gd name="connsiteY79" fmla="*/ 939239 h 1194613"/>
                <a:gd name="connsiteX80" fmla="*/ 621248 w 1943074"/>
                <a:gd name="connsiteY80" fmla="*/ 1067232 h 1194613"/>
                <a:gd name="connsiteX81" fmla="*/ 1765406 w 1943074"/>
                <a:gd name="connsiteY81" fmla="*/ 961630 h 1194613"/>
                <a:gd name="connsiteX82" fmla="*/ 1741130 w 1943074"/>
                <a:gd name="connsiteY82" fmla="*/ 870712 h 1194613"/>
                <a:gd name="connsiteX83" fmla="*/ 1942908 w 1943074"/>
                <a:gd name="connsiteY83" fmla="*/ 648595 h 1194613"/>
                <a:gd name="connsiteX84" fmla="*/ 1720658 w 1943074"/>
                <a:gd name="connsiteY84" fmla="*/ 443013 h 1194613"/>
                <a:gd name="connsiteX85" fmla="*/ 1662946 w 1943074"/>
                <a:gd name="connsiteY85" fmla="*/ 453233 h 1194613"/>
                <a:gd name="connsiteX86" fmla="*/ 1664567 w 1943074"/>
                <a:gd name="connsiteY86" fmla="*/ 417679 h 1194613"/>
                <a:gd name="connsiteX87" fmla="*/ 1442251 w 1943074"/>
                <a:gd name="connsiteY87" fmla="*/ 212131 h 1194613"/>
                <a:gd name="connsiteX88" fmla="*/ 1242689 w 1943074"/>
                <a:gd name="connsiteY88" fmla="*/ 374916 h 1194613"/>
                <a:gd name="connsiteX89" fmla="*/ 1196453 w 1943074"/>
                <a:gd name="connsiteY89" fmla="*/ 359107 h 1194613"/>
                <a:gd name="connsiteX90" fmla="*/ 1164736 w 1943074"/>
                <a:gd name="connsiteY90" fmla="*/ 262402 h 1194613"/>
                <a:gd name="connsiteX91" fmla="*/ 773318 w 1943074"/>
                <a:gd name="connsiteY91" fmla="*/ 110333 h 1194613"/>
                <a:gd name="connsiteX92" fmla="*/ 386795 w 1943074"/>
                <a:gd name="connsiteY92" fmla="*/ 35555 h 1194613"/>
                <a:gd name="connsiteX93" fmla="*/ 218520 w 1943074"/>
                <a:gd name="connsiteY93" fmla="*/ 271927 h 1194613"/>
                <a:gd name="connsiteX94" fmla="*/ 171523 w 1943074"/>
                <a:gd name="connsiteY94" fmla="*/ 291672 h 1194613"/>
                <a:gd name="connsiteX95" fmla="*/ 35593 w 1943074"/>
                <a:gd name="connsiteY95" fmla="*/ 719503 h 1194613"/>
                <a:gd name="connsiteX96" fmla="*/ 205555 w 1943074"/>
                <a:gd name="connsiteY96" fmla="*/ 870646 h 1194613"/>
                <a:gd name="connsiteX97" fmla="*/ 240877 w 1943074"/>
                <a:gd name="connsiteY97" fmla="*/ 1023079 h 1194613"/>
                <a:gd name="connsiteX98" fmla="*/ 668708 w 1943074"/>
                <a:gd name="connsiteY98" fmla="*/ 1159042 h 1194613"/>
                <a:gd name="connsiteX99" fmla="*/ 772259 w 1943074"/>
                <a:gd name="connsiteY99" fmla="*/ 1073515 h 1194613"/>
                <a:gd name="connsiteX100" fmla="*/ 1000959 w 1943074"/>
                <a:gd name="connsiteY100" fmla="*/ 1049008 h 1194613"/>
                <a:gd name="connsiteX101" fmla="*/ 1019976 w 1943074"/>
                <a:gd name="connsiteY101" fmla="*/ 1038227 h 1194613"/>
                <a:gd name="connsiteX102" fmla="*/ 1046632 w 1943074"/>
                <a:gd name="connsiteY102" fmla="*/ 1073714 h 1194613"/>
                <a:gd name="connsiteX103" fmla="*/ 1212295 w 1943074"/>
                <a:gd name="connsiteY103" fmla="*/ 1142406 h 1194613"/>
                <a:gd name="connsiteX104" fmla="*/ 1363041 w 1943074"/>
                <a:gd name="connsiteY104" fmla="*/ 1071696 h 1194613"/>
                <a:gd name="connsiteX105" fmla="*/ 1559825 w 1943074"/>
                <a:gd name="connsiteY105" fmla="*/ 1183913 h 1194613"/>
                <a:gd name="connsiteX106" fmla="*/ 1765406 w 1943074"/>
                <a:gd name="connsiteY106" fmla="*/ 961630 h 119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43074" h="1194613">
                  <a:moveTo>
                    <a:pt x="1455414" y="1023575"/>
                  </a:moveTo>
                  <a:lnTo>
                    <a:pt x="1437157" y="912186"/>
                  </a:lnTo>
                  <a:cubicBezTo>
                    <a:pt x="1417909" y="914071"/>
                    <a:pt x="1398991" y="913178"/>
                    <a:pt x="1380768" y="909805"/>
                  </a:cubicBezTo>
                  <a:lnTo>
                    <a:pt x="1366480" y="969071"/>
                  </a:lnTo>
                  <a:lnTo>
                    <a:pt x="1345413" y="964011"/>
                  </a:lnTo>
                  <a:lnTo>
                    <a:pt x="1359667" y="904744"/>
                  </a:lnTo>
                  <a:cubicBezTo>
                    <a:pt x="1342238" y="899519"/>
                    <a:pt x="1325702" y="891945"/>
                    <a:pt x="1310389" y="882420"/>
                  </a:cubicBezTo>
                  <a:lnTo>
                    <a:pt x="1244541" y="974065"/>
                  </a:lnTo>
                  <a:lnTo>
                    <a:pt x="1223440" y="958885"/>
                  </a:lnTo>
                  <a:lnTo>
                    <a:pt x="1289321" y="867240"/>
                  </a:lnTo>
                  <a:cubicBezTo>
                    <a:pt x="1274835" y="855333"/>
                    <a:pt x="1261871" y="841377"/>
                    <a:pt x="1251122" y="825733"/>
                  </a:cubicBezTo>
                  <a:lnTo>
                    <a:pt x="1199098" y="857516"/>
                  </a:lnTo>
                  <a:lnTo>
                    <a:pt x="1187821" y="839062"/>
                  </a:lnTo>
                  <a:lnTo>
                    <a:pt x="1239811" y="807245"/>
                  </a:lnTo>
                  <a:cubicBezTo>
                    <a:pt x="1231345" y="791602"/>
                    <a:pt x="1224895" y="774635"/>
                    <a:pt x="1220728" y="756611"/>
                  </a:cubicBezTo>
                  <a:lnTo>
                    <a:pt x="1172442" y="765375"/>
                  </a:lnTo>
                  <a:cubicBezTo>
                    <a:pt x="1172376" y="755850"/>
                    <a:pt x="1171946" y="746358"/>
                    <a:pt x="1171020" y="736833"/>
                  </a:cubicBezTo>
                  <a:cubicBezTo>
                    <a:pt x="1171086" y="737362"/>
                    <a:pt x="1171185" y="737891"/>
                    <a:pt x="1171218" y="738421"/>
                  </a:cubicBezTo>
                  <a:lnTo>
                    <a:pt x="1216528" y="730979"/>
                  </a:lnTo>
                  <a:cubicBezTo>
                    <a:pt x="1214643" y="711764"/>
                    <a:pt x="1215536" y="692813"/>
                    <a:pt x="1218909" y="674557"/>
                  </a:cubicBezTo>
                  <a:lnTo>
                    <a:pt x="1159676" y="660269"/>
                  </a:lnTo>
                  <a:lnTo>
                    <a:pt x="1164769" y="639235"/>
                  </a:lnTo>
                  <a:lnTo>
                    <a:pt x="1224002" y="653522"/>
                  </a:lnTo>
                  <a:cubicBezTo>
                    <a:pt x="1229228" y="636060"/>
                    <a:pt x="1236769" y="619490"/>
                    <a:pt x="1246327" y="604244"/>
                  </a:cubicBezTo>
                  <a:lnTo>
                    <a:pt x="1168241" y="547127"/>
                  </a:lnTo>
                  <a:cubicBezTo>
                    <a:pt x="1171913" y="539586"/>
                    <a:pt x="1175253" y="531880"/>
                    <a:pt x="1178329" y="524108"/>
                  </a:cubicBezTo>
                  <a:lnTo>
                    <a:pt x="1261474" y="583176"/>
                  </a:lnTo>
                  <a:cubicBezTo>
                    <a:pt x="1273413" y="568624"/>
                    <a:pt x="1287337" y="555759"/>
                    <a:pt x="1303014" y="544977"/>
                  </a:cubicBezTo>
                  <a:lnTo>
                    <a:pt x="1271197" y="492953"/>
                  </a:lnTo>
                  <a:lnTo>
                    <a:pt x="1289685" y="481609"/>
                  </a:lnTo>
                  <a:lnTo>
                    <a:pt x="1321501" y="533633"/>
                  </a:lnTo>
                  <a:cubicBezTo>
                    <a:pt x="1337112" y="525200"/>
                    <a:pt x="1354111" y="518717"/>
                    <a:pt x="1372103" y="514583"/>
                  </a:cubicBezTo>
                  <a:lnTo>
                    <a:pt x="1353913" y="403160"/>
                  </a:lnTo>
                  <a:lnTo>
                    <a:pt x="1379544" y="398960"/>
                  </a:lnTo>
                  <a:lnTo>
                    <a:pt x="1397734" y="510383"/>
                  </a:lnTo>
                  <a:cubicBezTo>
                    <a:pt x="1416950" y="508498"/>
                    <a:pt x="1435934" y="509391"/>
                    <a:pt x="1454124" y="512731"/>
                  </a:cubicBezTo>
                  <a:lnTo>
                    <a:pt x="1468411" y="453497"/>
                  </a:lnTo>
                  <a:lnTo>
                    <a:pt x="1489512" y="458558"/>
                  </a:lnTo>
                  <a:lnTo>
                    <a:pt x="1475224" y="517824"/>
                  </a:lnTo>
                  <a:cubicBezTo>
                    <a:pt x="1492654" y="523017"/>
                    <a:pt x="1509223" y="530590"/>
                    <a:pt x="1524503" y="540149"/>
                  </a:cubicBezTo>
                  <a:lnTo>
                    <a:pt x="1590417" y="448470"/>
                  </a:lnTo>
                  <a:lnTo>
                    <a:pt x="1611485" y="463585"/>
                  </a:lnTo>
                  <a:lnTo>
                    <a:pt x="1545570" y="555296"/>
                  </a:lnTo>
                  <a:cubicBezTo>
                    <a:pt x="1560056" y="567202"/>
                    <a:pt x="1573021" y="581192"/>
                    <a:pt x="1583803" y="596869"/>
                  </a:cubicBezTo>
                  <a:lnTo>
                    <a:pt x="1635793" y="565052"/>
                  </a:lnTo>
                  <a:lnTo>
                    <a:pt x="1647104" y="583507"/>
                  </a:lnTo>
                  <a:lnTo>
                    <a:pt x="1595114" y="615323"/>
                  </a:lnTo>
                  <a:cubicBezTo>
                    <a:pt x="1603580" y="630934"/>
                    <a:pt x="1610029" y="647900"/>
                    <a:pt x="1614164" y="665958"/>
                  </a:cubicBezTo>
                  <a:lnTo>
                    <a:pt x="1725553" y="647735"/>
                  </a:lnTo>
                  <a:lnTo>
                    <a:pt x="1729753" y="673366"/>
                  </a:lnTo>
                  <a:lnTo>
                    <a:pt x="1618364" y="691556"/>
                  </a:lnTo>
                  <a:cubicBezTo>
                    <a:pt x="1620282" y="710805"/>
                    <a:pt x="1619389" y="729789"/>
                    <a:pt x="1616016" y="747979"/>
                  </a:cubicBezTo>
                  <a:lnTo>
                    <a:pt x="1675216" y="762266"/>
                  </a:lnTo>
                  <a:lnTo>
                    <a:pt x="1670189" y="783334"/>
                  </a:lnTo>
                  <a:lnTo>
                    <a:pt x="1610889" y="769046"/>
                  </a:lnTo>
                  <a:cubicBezTo>
                    <a:pt x="1605664" y="786476"/>
                    <a:pt x="1598156" y="803045"/>
                    <a:pt x="1588565" y="818325"/>
                  </a:cubicBezTo>
                  <a:lnTo>
                    <a:pt x="1680276" y="884206"/>
                  </a:lnTo>
                  <a:lnTo>
                    <a:pt x="1665096" y="905307"/>
                  </a:lnTo>
                  <a:lnTo>
                    <a:pt x="1573451" y="839425"/>
                  </a:lnTo>
                  <a:cubicBezTo>
                    <a:pt x="1561545" y="853911"/>
                    <a:pt x="1547555" y="866810"/>
                    <a:pt x="1531878" y="877591"/>
                  </a:cubicBezTo>
                  <a:lnTo>
                    <a:pt x="1563694" y="929582"/>
                  </a:lnTo>
                  <a:lnTo>
                    <a:pt x="1545173" y="940893"/>
                  </a:lnTo>
                  <a:lnTo>
                    <a:pt x="1513390" y="888935"/>
                  </a:lnTo>
                  <a:cubicBezTo>
                    <a:pt x="1497747" y="897369"/>
                    <a:pt x="1480780" y="903851"/>
                    <a:pt x="1462789" y="907985"/>
                  </a:cubicBezTo>
                  <a:lnTo>
                    <a:pt x="1480979" y="1019408"/>
                  </a:lnTo>
                  <a:close/>
                  <a:moveTo>
                    <a:pt x="621248" y="1067232"/>
                  </a:moveTo>
                  <a:cubicBezTo>
                    <a:pt x="516242" y="1121603"/>
                    <a:pt x="387059" y="1080527"/>
                    <a:pt x="332687" y="975553"/>
                  </a:cubicBezTo>
                  <a:cubicBezTo>
                    <a:pt x="301070" y="914534"/>
                    <a:pt x="301731" y="845378"/>
                    <a:pt x="328421" y="787435"/>
                  </a:cubicBezTo>
                  <a:cubicBezTo>
                    <a:pt x="247161" y="791569"/>
                    <a:pt x="167124" y="748938"/>
                    <a:pt x="127337" y="671977"/>
                  </a:cubicBezTo>
                  <a:cubicBezTo>
                    <a:pt x="72933" y="567004"/>
                    <a:pt x="114009" y="437821"/>
                    <a:pt x="219016" y="383482"/>
                  </a:cubicBezTo>
                  <a:cubicBezTo>
                    <a:pt x="252221" y="366284"/>
                    <a:pt x="287873" y="358644"/>
                    <a:pt x="322732" y="359537"/>
                  </a:cubicBezTo>
                  <a:cubicBezTo>
                    <a:pt x="304443" y="268256"/>
                    <a:pt x="347537" y="172278"/>
                    <a:pt x="434287" y="127365"/>
                  </a:cubicBezTo>
                  <a:cubicBezTo>
                    <a:pt x="539327" y="72960"/>
                    <a:pt x="668477" y="114037"/>
                    <a:pt x="722848" y="219044"/>
                  </a:cubicBezTo>
                  <a:cubicBezTo>
                    <a:pt x="728405" y="229825"/>
                    <a:pt x="732936" y="240772"/>
                    <a:pt x="736574" y="251951"/>
                  </a:cubicBezTo>
                  <a:cubicBezTo>
                    <a:pt x="750564" y="238821"/>
                    <a:pt x="766571" y="227444"/>
                    <a:pt x="784397" y="218184"/>
                  </a:cubicBezTo>
                  <a:cubicBezTo>
                    <a:pt x="889404" y="163812"/>
                    <a:pt x="1018586" y="204855"/>
                    <a:pt x="1072991" y="309928"/>
                  </a:cubicBezTo>
                  <a:cubicBezTo>
                    <a:pt x="1126735" y="413744"/>
                    <a:pt x="1087114" y="541273"/>
                    <a:pt x="984654" y="596604"/>
                  </a:cubicBezTo>
                  <a:cubicBezTo>
                    <a:pt x="1009161" y="615290"/>
                    <a:pt x="1030096" y="639500"/>
                    <a:pt x="1045144" y="668670"/>
                  </a:cubicBezTo>
                  <a:cubicBezTo>
                    <a:pt x="1099549" y="773676"/>
                    <a:pt x="1058472" y="902859"/>
                    <a:pt x="953499" y="957231"/>
                  </a:cubicBezTo>
                  <a:cubicBezTo>
                    <a:pt x="878556" y="996026"/>
                    <a:pt x="791276" y="986203"/>
                    <a:pt x="727644" y="939239"/>
                  </a:cubicBezTo>
                  <a:cubicBezTo>
                    <a:pt x="711504" y="992586"/>
                    <a:pt x="674628" y="1039616"/>
                    <a:pt x="621248" y="1067232"/>
                  </a:cubicBezTo>
                  <a:close/>
                  <a:moveTo>
                    <a:pt x="1765406" y="961630"/>
                  </a:moveTo>
                  <a:cubicBezTo>
                    <a:pt x="1764116" y="928788"/>
                    <a:pt x="1755517" y="897997"/>
                    <a:pt x="1741130" y="870712"/>
                  </a:cubicBezTo>
                  <a:cubicBezTo>
                    <a:pt x="1857481" y="864098"/>
                    <a:pt x="1947472" y="765474"/>
                    <a:pt x="1942908" y="648595"/>
                  </a:cubicBezTo>
                  <a:cubicBezTo>
                    <a:pt x="1938344" y="530458"/>
                    <a:pt x="1838795" y="438416"/>
                    <a:pt x="1720658" y="443013"/>
                  </a:cubicBezTo>
                  <a:cubicBezTo>
                    <a:pt x="1700550" y="443840"/>
                    <a:pt x="1681235" y="447379"/>
                    <a:pt x="1662946" y="453233"/>
                  </a:cubicBezTo>
                  <a:cubicBezTo>
                    <a:pt x="1664501" y="441624"/>
                    <a:pt x="1665063" y="429751"/>
                    <a:pt x="1664567" y="417679"/>
                  </a:cubicBezTo>
                  <a:cubicBezTo>
                    <a:pt x="1659936" y="299510"/>
                    <a:pt x="1560420" y="207501"/>
                    <a:pt x="1442251" y="212131"/>
                  </a:cubicBezTo>
                  <a:cubicBezTo>
                    <a:pt x="1344652" y="215902"/>
                    <a:pt x="1264814" y="284528"/>
                    <a:pt x="1242689" y="374916"/>
                  </a:cubicBezTo>
                  <a:cubicBezTo>
                    <a:pt x="1232105" y="369625"/>
                    <a:pt x="1213022" y="362183"/>
                    <a:pt x="1196453" y="359107"/>
                  </a:cubicBezTo>
                  <a:cubicBezTo>
                    <a:pt x="1191260" y="326200"/>
                    <a:pt x="1180842" y="293557"/>
                    <a:pt x="1164736" y="262402"/>
                  </a:cubicBezTo>
                  <a:cubicBezTo>
                    <a:pt x="1090355" y="118700"/>
                    <a:pt x="921319" y="55796"/>
                    <a:pt x="773318" y="110333"/>
                  </a:cubicBezTo>
                  <a:cubicBezTo>
                    <a:pt x="679589" y="1291"/>
                    <a:pt x="519979" y="-33369"/>
                    <a:pt x="386795" y="35555"/>
                  </a:cubicBezTo>
                  <a:cubicBezTo>
                    <a:pt x="294025" y="83610"/>
                    <a:pt x="232972" y="172708"/>
                    <a:pt x="218520" y="271927"/>
                  </a:cubicBezTo>
                  <a:cubicBezTo>
                    <a:pt x="202413" y="277252"/>
                    <a:pt x="186703" y="283833"/>
                    <a:pt x="171523" y="291672"/>
                  </a:cubicBezTo>
                  <a:cubicBezTo>
                    <a:pt x="15915" y="372270"/>
                    <a:pt x="-45006" y="563895"/>
                    <a:pt x="35593" y="719503"/>
                  </a:cubicBezTo>
                  <a:cubicBezTo>
                    <a:pt x="72337" y="790610"/>
                    <a:pt x="133588" y="843526"/>
                    <a:pt x="205555" y="870646"/>
                  </a:cubicBezTo>
                  <a:cubicBezTo>
                    <a:pt x="204530" y="923001"/>
                    <a:pt x="216271" y="975553"/>
                    <a:pt x="240877" y="1023079"/>
                  </a:cubicBezTo>
                  <a:cubicBezTo>
                    <a:pt x="321476" y="1178687"/>
                    <a:pt x="513100" y="1239608"/>
                    <a:pt x="668708" y="1159042"/>
                  </a:cubicBezTo>
                  <a:cubicBezTo>
                    <a:pt x="709487" y="1137942"/>
                    <a:pt x="744544" y="1108672"/>
                    <a:pt x="772259" y="1073515"/>
                  </a:cubicBezTo>
                  <a:cubicBezTo>
                    <a:pt x="847633" y="1093789"/>
                    <a:pt x="929356" y="1086083"/>
                    <a:pt x="1000959" y="1049008"/>
                  </a:cubicBezTo>
                  <a:cubicBezTo>
                    <a:pt x="1007507" y="1045635"/>
                    <a:pt x="1013824" y="1041997"/>
                    <a:pt x="1019976" y="1038227"/>
                  </a:cubicBezTo>
                  <a:cubicBezTo>
                    <a:pt x="1029501" y="1052018"/>
                    <a:pt x="1040580" y="1067165"/>
                    <a:pt x="1046632" y="1073714"/>
                  </a:cubicBezTo>
                  <a:cubicBezTo>
                    <a:pt x="1087643" y="1118098"/>
                    <a:pt x="1147174" y="1144920"/>
                    <a:pt x="1212295" y="1142406"/>
                  </a:cubicBezTo>
                  <a:cubicBezTo>
                    <a:pt x="1272355" y="1140025"/>
                    <a:pt x="1325735" y="1113170"/>
                    <a:pt x="1363041" y="1071696"/>
                  </a:cubicBezTo>
                  <a:cubicBezTo>
                    <a:pt x="1400645" y="1141249"/>
                    <a:pt x="1475489" y="1187187"/>
                    <a:pt x="1559825" y="1183913"/>
                  </a:cubicBezTo>
                  <a:cubicBezTo>
                    <a:pt x="1677961" y="1179349"/>
                    <a:pt x="1770003" y="1079766"/>
                    <a:pt x="1765406" y="961630"/>
                  </a:cubicBezTo>
                </a:path>
              </a:pathLst>
            </a:custGeom>
            <a:solidFill>
              <a:srgbClr val="FAE38E"/>
            </a:solidFill>
            <a:ln w="8467" cap="flat">
              <a:noFill/>
              <a:prstDash val="solid"/>
              <a:miter/>
            </a:ln>
          </p:spPr>
          <p:txBody>
            <a:bodyPr rtlCol="0" anchor="ctr"/>
            <a:lstStyle/>
            <a:p>
              <a:endParaRPr lang="en-US"/>
            </a:p>
          </p:txBody>
        </p:sp>
        <p:sp>
          <p:nvSpPr>
            <p:cNvPr id="46" name="Graphic 135">
              <a:extLst>
                <a:ext uri="{FF2B5EF4-FFF2-40B4-BE49-F238E27FC236}">
                  <a16:creationId xmlns:a16="http://schemas.microsoft.com/office/drawing/2014/main" id="{345FD639-B9E4-403E-AAAF-07334DE034A6}"/>
                </a:ext>
              </a:extLst>
            </p:cNvPr>
            <p:cNvSpPr/>
            <p:nvPr/>
          </p:nvSpPr>
          <p:spPr>
            <a:xfrm>
              <a:off x="10997585" y="450772"/>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sp>
          <p:nvSpPr>
            <p:cNvPr id="47" name="Graphic 135">
              <a:extLst>
                <a:ext uri="{FF2B5EF4-FFF2-40B4-BE49-F238E27FC236}">
                  <a16:creationId xmlns:a16="http://schemas.microsoft.com/office/drawing/2014/main" id="{902EB6E4-7EF6-4E6E-9EA8-782EDD7EF6C4}"/>
                </a:ext>
              </a:extLst>
            </p:cNvPr>
            <p:cNvSpPr/>
            <p:nvPr/>
          </p:nvSpPr>
          <p:spPr>
            <a:xfrm flipH="1">
              <a:off x="9493765" y="453911"/>
              <a:ext cx="1785748" cy="1096962"/>
            </a:xfrm>
            <a:custGeom>
              <a:avLst/>
              <a:gdLst>
                <a:gd name="connsiteX0" fmla="*/ 1347193 w 1785748"/>
                <a:gd name="connsiteY0" fmla="*/ 916590 h 1096962"/>
                <a:gd name="connsiteX1" fmla="*/ 1327647 w 1785748"/>
                <a:gd name="connsiteY1" fmla="*/ 814792 h 1096962"/>
                <a:gd name="connsiteX2" fmla="*/ 1275854 w 1785748"/>
                <a:gd name="connsiteY2" fmla="*/ 814031 h 1096962"/>
                <a:gd name="connsiteX3" fmla="*/ 1264213 w 1785748"/>
                <a:gd name="connsiteY3" fmla="*/ 868767 h 1096962"/>
                <a:gd name="connsiteX4" fmla="*/ 1244733 w 1785748"/>
                <a:gd name="connsiteY4" fmla="*/ 864632 h 1096962"/>
                <a:gd name="connsiteX5" fmla="*/ 1256375 w 1785748"/>
                <a:gd name="connsiteY5" fmla="*/ 809897 h 1096962"/>
                <a:gd name="connsiteX6" fmla="*/ 1210569 w 1785748"/>
                <a:gd name="connsiteY6" fmla="*/ 790648 h 1096962"/>
                <a:gd name="connsiteX7" fmla="*/ 1152393 w 1785748"/>
                <a:gd name="connsiteY7" fmla="*/ 876406 h 1096962"/>
                <a:gd name="connsiteX8" fmla="*/ 1132682 w 1785748"/>
                <a:gd name="connsiteY8" fmla="*/ 863012 h 1096962"/>
                <a:gd name="connsiteX9" fmla="*/ 1190857 w 1785748"/>
                <a:gd name="connsiteY9" fmla="*/ 777221 h 1096962"/>
                <a:gd name="connsiteX10" fmla="*/ 1154741 w 1785748"/>
                <a:gd name="connsiteY10" fmla="*/ 740080 h 1096962"/>
                <a:gd name="connsiteX11" fmla="*/ 1107778 w 1785748"/>
                <a:gd name="connsiteY11" fmla="*/ 770540 h 1096962"/>
                <a:gd name="connsiteX12" fmla="*/ 1096963 w 1785748"/>
                <a:gd name="connsiteY12" fmla="*/ 753871 h 1096962"/>
                <a:gd name="connsiteX13" fmla="*/ 1143927 w 1785748"/>
                <a:gd name="connsiteY13" fmla="*/ 723378 h 1096962"/>
                <a:gd name="connsiteX14" fmla="*/ 1125108 w 1785748"/>
                <a:gd name="connsiteY14" fmla="*/ 677374 h 1096962"/>
                <a:gd name="connsiteX15" fmla="*/ 1081022 w 1785748"/>
                <a:gd name="connsiteY15" fmla="*/ 686634 h 1096962"/>
                <a:gd name="connsiteX16" fmla="*/ 1079004 w 1785748"/>
                <a:gd name="connsiteY16" fmla="*/ 660506 h 1096962"/>
                <a:gd name="connsiteX17" fmla="*/ 1079236 w 1785748"/>
                <a:gd name="connsiteY17" fmla="*/ 661962 h 1096962"/>
                <a:gd name="connsiteX18" fmla="*/ 1120610 w 1785748"/>
                <a:gd name="connsiteY18" fmla="*/ 653958 h 1096962"/>
                <a:gd name="connsiteX19" fmla="*/ 1121437 w 1785748"/>
                <a:gd name="connsiteY19" fmla="*/ 602133 h 1096962"/>
                <a:gd name="connsiteX20" fmla="*/ 1066668 w 1785748"/>
                <a:gd name="connsiteY20" fmla="*/ 590524 h 1096962"/>
                <a:gd name="connsiteX21" fmla="*/ 1070835 w 1785748"/>
                <a:gd name="connsiteY21" fmla="*/ 571077 h 1096962"/>
                <a:gd name="connsiteX22" fmla="*/ 1125571 w 1785748"/>
                <a:gd name="connsiteY22" fmla="*/ 582686 h 1096962"/>
                <a:gd name="connsiteX23" fmla="*/ 1144820 w 1785748"/>
                <a:gd name="connsiteY23" fmla="*/ 536913 h 1096962"/>
                <a:gd name="connsiteX24" fmla="*/ 1071695 w 1785748"/>
                <a:gd name="connsiteY24" fmla="*/ 486444 h 1096962"/>
                <a:gd name="connsiteX25" fmla="*/ 1080394 w 1785748"/>
                <a:gd name="connsiteY25" fmla="*/ 465045 h 1096962"/>
                <a:gd name="connsiteX26" fmla="*/ 1158181 w 1785748"/>
                <a:gd name="connsiteY26" fmla="*/ 517201 h 1096962"/>
                <a:gd name="connsiteX27" fmla="*/ 1195355 w 1785748"/>
                <a:gd name="connsiteY27" fmla="*/ 481086 h 1096962"/>
                <a:gd name="connsiteX28" fmla="*/ 1164862 w 1785748"/>
                <a:gd name="connsiteY28" fmla="*/ 434155 h 1096962"/>
                <a:gd name="connsiteX29" fmla="*/ 1181564 w 1785748"/>
                <a:gd name="connsiteY29" fmla="*/ 423274 h 1096962"/>
                <a:gd name="connsiteX30" fmla="*/ 1212057 w 1785748"/>
                <a:gd name="connsiteY30" fmla="*/ 470205 h 1096962"/>
                <a:gd name="connsiteX31" fmla="*/ 1258028 w 1785748"/>
                <a:gd name="connsiteY31" fmla="*/ 451453 h 1096962"/>
                <a:gd name="connsiteX32" fmla="*/ 1238548 w 1785748"/>
                <a:gd name="connsiteY32" fmla="*/ 349654 h 1096962"/>
                <a:gd name="connsiteX33" fmla="*/ 1261964 w 1785748"/>
                <a:gd name="connsiteY33" fmla="*/ 345156 h 1096962"/>
                <a:gd name="connsiteX34" fmla="*/ 1281444 w 1785748"/>
                <a:gd name="connsiteY34" fmla="*/ 446988 h 1096962"/>
                <a:gd name="connsiteX35" fmla="*/ 1333269 w 1785748"/>
                <a:gd name="connsiteY35" fmla="*/ 447715 h 1096962"/>
                <a:gd name="connsiteX36" fmla="*/ 1344911 w 1785748"/>
                <a:gd name="connsiteY36" fmla="*/ 392980 h 1096962"/>
                <a:gd name="connsiteX37" fmla="*/ 1364391 w 1785748"/>
                <a:gd name="connsiteY37" fmla="*/ 397114 h 1096962"/>
                <a:gd name="connsiteX38" fmla="*/ 1352749 w 1785748"/>
                <a:gd name="connsiteY38" fmla="*/ 451849 h 1096962"/>
                <a:gd name="connsiteX39" fmla="*/ 1398555 w 1785748"/>
                <a:gd name="connsiteY39" fmla="*/ 471131 h 1096962"/>
                <a:gd name="connsiteX40" fmla="*/ 1456763 w 1785748"/>
                <a:gd name="connsiteY40" fmla="*/ 385340 h 1096962"/>
                <a:gd name="connsiteX41" fmla="*/ 1476475 w 1785748"/>
                <a:gd name="connsiteY41" fmla="*/ 398701 h 1096962"/>
                <a:gd name="connsiteX42" fmla="*/ 1418266 w 1785748"/>
                <a:gd name="connsiteY42" fmla="*/ 484525 h 1096962"/>
                <a:gd name="connsiteX43" fmla="*/ 1454382 w 1785748"/>
                <a:gd name="connsiteY43" fmla="*/ 521699 h 1096962"/>
                <a:gd name="connsiteX44" fmla="*/ 1501313 w 1785748"/>
                <a:gd name="connsiteY44" fmla="*/ 491206 h 1096962"/>
                <a:gd name="connsiteX45" fmla="*/ 1512160 w 1785748"/>
                <a:gd name="connsiteY45" fmla="*/ 507875 h 1096962"/>
                <a:gd name="connsiteX46" fmla="*/ 1465230 w 1785748"/>
                <a:gd name="connsiteY46" fmla="*/ 538368 h 1096962"/>
                <a:gd name="connsiteX47" fmla="*/ 1483982 w 1785748"/>
                <a:gd name="connsiteY47" fmla="*/ 584373 h 1096962"/>
                <a:gd name="connsiteX48" fmla="*/ 1585748 w 1785748"/>
                <a:gd name="connsiteY48" fmla="*/ 564860 h 1096962"/>
                <a:gd name="connsiteX49" fmla="*/ 1590246 w 1785748"/>
                <a:gd name="connsiteY49" fmla="*/ 588275 h 1096962"/>
                <a:gd name="connsiteX50" fmla="*/ 1488480 w 1785748"/>
                <a:gd name="connsiteY50" fmla="*/ 607755 h 1096962"/>
                <a:gd name="connsiteX51" fmla="*/ 1487753 w 1785748"/>
                <a:gd name="connsiteY51" fmla="*/ 659613 h 1096962"/>
                <a:gd name="connsiteX52" fmla="*/ 1542422 w 1785748"/>
                <a:gd name="connsiteY52" fmla="*/ 671255 h 1096962"/>
                <a:gd name="connsiteX53" fmla="*/ 1538354 w 1785748"/>
                <a:gd name="connsiteY53" fmla="*/ 690702 h 1096962"/>
                <a:gd name="connsiteX54" fmla="*/ 1483552 w 1785748"/>
                <a:gd name="connsiteY54" fmla="*/ 679060 h 1096962"/>
                <a:gd name="connsiteX55" fmla="*/ 1464271 w 1785748"/>
                <a:gd name="connsiteY55" fmla="*/ 724833 h 1096962"/>
                <a:gd name="connsiteX56" fmla="*/ 1550095 w 1785748"/>
                <a:gd name="connsiteY56" fmla="*/ 783042 h 1096962"/>
                <a:gd name="connsiteX57" fmla="*/ 1536701 w 1785748"/>
                <a:gd name="connsiteY57" fmla="*/ 802786 h 1096962"/>
                <a:gd name="connsiteX58" fmla="*/ 1450942 w 1785748"/>
                <a:gd name="connsiteY58" fmla="*/ 744611 h 1096962"/>
                <a:gd name="connsiteX59" fmla="*/ 1413735 w 1785748"/>
                <a:gd name="connsiteY59" fmla="*/ 780660 h 1096962"/>
                <a:gd name="connsiteX60" fmla="*/ 1444262 w 1785748"/>
                <a:gd name="connsiteY60" fmla="*/ 827624 h 1096962"/>
                <a:gd name="connsiteX61" fmla="*/ 1427527 w 1785748"/>
                <a:gd name="connsiteY61" fmla="*/ 838439 h 1096962"/>
                <a:gd name="connsiteX62" fmla="*/ 1397067 w 1785748"/>
                <a:gd name="connsiteY62" fmla="*/ 791541 h 1096962"/>
                <a:gd name="connsiteX63" fmla="*/ 1351095 w 1785748"/>
                <a:gd name="connsiteY63" fmla="*/ 810294 h 1096962"/>
                <a:gd name="connsiteX64" fmla="*/ 1370575 w 1785748"/>
                <a:gd name="connsiteY64" fmla="*/ 912092 h 1096962"/>
                <a:gd name="connsiteX65" fmla="*/ 582646 w 1785748"/>
                <a:gd name="connsiteY65" fmla="*/ 977444 h 1096962"/>
                <a:gd name="connsiteX66" fmla="*/ 315483 w 1785748"/>
                <a:gd name="connsiteY66" fmla="*/ 900517 h 1096962"/>
                <a:gd name="connsiteX67" fmla="*/ 306884 w 1785748"/>
                <a:gd name="connsiteY67" fmla="*/ 727975 h 1096962"/>
                <a:gd name="connsiteX68" fmla="*/ 119427 w 1785748"/>
                <a:gd name="connsiteY68" fmla="*/ 627037 h 1096962"/>
                <a:gd name="connsiteX69" fmla="*/ 196387 w 1785748"/>
                <a:gd name="connsiteY69" fmla="*/ 359940 h 1096962"/>
                <a:gd name="connsiteX70" fmla="*/ 290976 w 1785748"/>
                <a:gd name="connsiteY70" fmla="*/ 335367 h 1096962"/>
                <a:gd name="connsiteX71" fmla="*/ 387549 w 1785748"/>
                <a:gd name="connsiteY71" fmla="*/ 119467 h 1096962"/>
                <a:gd name="connsiteX72" fmla="*/ 654712 w 1785748"/>
                <a:gd name="connsiteY72" fmla="*/ 196427 h 1096962"/>
                <a:gd name="connsiteX73" fmla="*/ 668140 w 1785748"/>
                <a:gd name="connsiteY73" fmla="*/ 226259 h 1096962"/>
                <a:gd name="connsiteX74" fmla="*/ 711201 w 1785748"/>
                <a:gd name="connsiteY74" fmla="*/ 194079 h 1096962"/>
                <a:gd name="connsiteX75" fmla="*/ 978364 w 1785748"/>
                <a:gd name="connsiteY75" fmla="*/ 271073 h 1096962"/>
                <a:gd name="connsiteX76" fmla="*/ 904446 w 1785748"/>
                <a:gd name="connsiteY76" fmla="*/ 536450 h 1096962"/>
                <a:gd name="connsiteX77" fmla="*/ 961794 w 1785748"/>
                <a:gd name="connsiteY77" fmla="*/ 601074 h 1096962"/>
                <a:gd name="connsiteX78" fmla="*/ 884833 w 1785748"/>
                <a:gd name="connsiteY78" fmla="*/ 868204 h 1096962"/>
                <a:gd name="connsiteX79" fmla="*/ 677102 w 1785748"/>
                <a:gd name="connsiteY79" fmla="*/ 857356 h 1096962"/>
                <a:gd name="connsiteX80" fmla="*/ 582646 w 1785748"/>
                <a:gd name="connsiteY80" fmla="*/ 977444 h 1096962"/>
                <a:gd name="connsiteX81" fmla="*/ 1630165 w 1785748"/>
                <a:gd name="connsiteY81" fmla="*/ 851999 h 1096962"/>
                <a:gd name="connsiteX82" fmla="*/ 1605658 w 1785748"/>
                <a:gd name="connsiteY82" fmla="*/ 769118 h 1096962"/>
                <a:gd name="connsiteX83" fmla="*/ 1785310 w 1785748"/>
                <a:gd name="connsiteY83" fmla="*/ 560229 h 1096962"/>
                <a:gd name="connsiteX84" fmla="*/ 1576157 w 1785748"/>
                <a:gd name="connsiteY84" fmla="*/ 377072 h 1096962"/>
                <a:gd name="connsiteX85" fmla="*/ 1523471 w 1785748"/>
                <a:gd name="connsiteY85" fmla="*/ 387886 h 1096962"/>
                <a:gd name="connsiteX86" fmla="*/ 1524034 w 1785748"/>
                <a:gd name="connsiteY86" fmla="*/ 355210 h 1096962"/>
                <a:gd name="connsiteX87" fmla="*/ 1314880 w 1785748"/>
                <a:gd name="connsiteY87" fmla="*/ 172086 h 1096962"/>
                <a:gd name="connsiteX88" fmla="*/ 1135758 w 1785748"/>
                <a:gd name="connsiteY88" fmla="*/ 326503 h 1096962"/>
                <a:gd name="connsiteX89" fmla="*/ 1092928 w 1785748"/>
                <a:gd name="connsiteY89" fmla="*/ 313142 h 1096962"/>
                <a:gd name="connsiteX90" fmla="*/ 1061377 w 1785748"/>
                <a:gd name="connsiteY90" fmla="*/ 225168 h 1096962"/>
                <a:gd name="connsiteX91" fmla="*/ 698335 w 1785748"/>
                <a:gd name="connsiteY91" fmla="*/ 95356 h 1096962"/>
                <a:gd name="connsiteX92" fmla="*/ 341677 w 1785748"/>
                <a:gd name="connsiteY92" fmla="*/ 36387 h 1096962"/>
                <a:gd name="connsiteX93" fmla="*/ 193146 w 1785748"/>
                <a:gd name="connsiteY93" fmla="*/ 257546 h 1096962"/>
                <a:gd name="connsiteX94" fmla="*/ 150482 w 1785748"/>
                <a:gd name="connsiteY94" fmla="*/ 276861 h 1096962"/>
                <a:gd name="connsiteX95" fmla="*/ 36414 w 1785748"/>
                <a:gd name="connsiteY95" fmla="*/ 672942 h 1096962"/>
                <a:gd name="connsiteX96" fmla="*/ 196189 w 1785748"/>
                <a:gd name="connsiteY96" fmla="*/ 807416 h 1096962"/>
                <a:gd name="connsiteX97" fmla="*/ 232437 w 1785748"/>
                <a:gd name="connsiteY97" fmla="*/ 946455 h 1096962"/>
                <a:gd name="connsiteX98" fmla="*/ 628518 w 1785748"/>
                <a:gd name="connsiteY98" fmla="*/ 1060556 h 1096962"/>
                <a:gd name="connsiteX99" fmla="*/ 721420 w 1785748"/>
                <a:gd name="connsiteY99" fmla="*/ 979462 h 1096962"/>
                <a:gd name="connsiteX100" fmla="*/ 930705 w 1785748"/>
                <a:gd name="connsiteY100" fmla="*/ 951250 h 1096962"/>
                <a:gd name="connsiteX101" fmla="*/ 947903 w 1785748"/>
                <a:gd name="connsiteY101" fmla="*/ 940899 h 1096962"/>
                <a:gd name="connsiteX102" fmla="*/ 973237 w 1785748"/>
                <a:gd name="connsiteY102" fmla="*/ 972781 h 1096962"/>
                <a:gd name="connsiteX103" fmla="*/ 1127026 w 1785748"/>
                <a:gd name="connsiteY103" fmla="*/ 1031717 h 1096962"/>
                <a:gd name="connsiteX104" fmla="*/ 1263617 w 1785748"/>
                <a:gd name="connsiteY104" fmla="*/ 963057 h 1096962"/>
                <a:gd name="connsiteX105" fmla="*/ 1447040 w 1785748"/>
                <a:gd name="connsiteY105" fmla="*/ 1061119 h 1096962"/>
                <a:gd name="connsiteX106" fmla="*/ 1630165 w 1785748"/>
                <a:gd name="connsiteY106" fmla="*/ 851999 h 109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785748" h="1096962">
                  <a:moveTo>
                    <a:pt x="1347193" y="916590"/>
                  </a:moveTo>
                  <a:lnTo>
                    <a:pt x="1327647" y="814792"/>
                  </a:lnTo>
                  <a:cubicBezTo>
                    <a:pt x="1310052" y="817007"/>
                    <a:pt x="1292655" y="816644"/>
                    <a:pt x="1275854" y="814031"/>
                  </a:cubicBezTo>
                  <a:lnTo>
                    <a:pt x="1264213" y="868767"/>
                  </a:lnTo>
                  <a:lnTo>
                    <a:pt x="1244733" y="864632"/>
                  </a:lnTo>
                  <a:lnTo>
                    <a:pt x="1256375" y="809897"/>
                  </a:lnTo>
                  <a:cubicBezTo>
                    <a:pt x="1240202" y="805531"/>
                    <a:pt x="1224856" y="799016"/>
                    <a:pt x="1210569" y="790648"/>
                  </a:cubicBezTo>
                  <a:lnTo>
                    <a:pt x="1152393" y="876406"/>
                  </a:lnTo>
                  <a:lnTo>
                    <a:pt x="1132682" y="863012"/>
                  </a:lnTo>
                  <a:lnTo>
                    <a:pt x="1190857" y="777221"/>
                  </a:lnTo>
                  <a:cubicBezTo>
                    <a:pt x="1177264" y="766671"/>
                    <a:pt x="1165027" y="754169"/>
                    <a:pt x="1154741" y="740080"/>
                  </a:cubicBezTo>
                  <a:lnTo>
                    <a:pt x="1107778" y="770540"/>
                  </a:lnTo>
                  <a:lnTo>
                    <a:pt x="1096963" y="753871"/>
                  </a:lnTo>
                  <a:lnTo>
                    <a:pt x="1143927" y="723378"/>
                  </a:lnTo>
                  <a:cubicBezTo>
                    <a:pt x="1135725" y="709256"/>
                    <a:pt x="1129408" y="693844"/>
                    <a:pt x="1125108" y="677374"/>
                  </a:cubicBezTo>
                  <a:lnTo>
                    <a:pt x="1081022" y="686634"/>
                  </a:lnTo>
                  <a:cubicBezTo>
                    <a:pt x="1080724" y="677903"/>
                    <a:pt x="1080096" y="669205"/>
                    <a:pt x="1079004" y="660506"/>
                  </a:cubicBezTo>
                  <a:cubicBezTo>
                    <a:pt x="1079071" y="660969"/>
                    <a:pt x="1079203" y="661432"/>
                    <a:pt x="1079236" y="661962"/>
                  </a:cubicBezTo>
                  <a:lnTo>
                    <a:pt x="1120610" y="653958"/>
                  </a:lnTo>
                  <a:cubicBezTo>
                    <a:pt x="1118394" y="636396"/>
                    <a:pt x="1118758" y="618967"/>
                    <a:pt x="1121437" y="602133"/>
                  </a:cubicBezTo>
                  <a:lnTo>
                    <a:pt x="1066668" y="590524"/>
                  </a:lnTo>
                  <a:lnTo>
                    <a:pt x="1070835" y="571077"/>
                  </a:lnTo>
                  <a:lnTo>
                    <a:pt x="1125571" y="582686"/>
                  </a:lnTo>
                  <a:cubicBezTo>
                    <a:pt x="1129937" y="566546"/>
                    <a:pt x="1136452" y="551134"/>
                    <a:pt x="1144820" y="536913"/>
                  </a:cubicBezTo>
                  <a:lnTo>
                    <a:pt x="1071695" y="486444"/>
                  </a:lnTo>
                  <a:cubicBezTo>
                    <a:pt x="1074903" y="479399"/>
                    <a:pt x="1077781" y="472255"/>
                    <a:pt x="1080394" y="465045"/>
                  </a:cubicBezTo>
                  <a:lnTo>
                    <a:pt x="1158181" y="517201"/>
                  </a:lnTo>
                  <a:cubicBezTo>
                    <a:pt x="1168764" y="503542"/>
                    <a:pt x="1181266" y="491372"/>
                    <a:pt x="1195355" y="481086"/>
                  </a:cubicBezTo>
                  <a:lnTo>
                    <a:pt x="1164862" y="434155"/>
                  </a:lnTo>
                  <a:lnTo>
                    <a:pt x="1181564" y="423274"/>
                  </a:lnTo>
                  <a:lnTo>
                    <a:pt x="1212057" y="470205"/>
                  </a:lnTo>
                  <a:cubicBezTo>
                    <a:pt x="1226146" y="462069"/>
                    <a:pt x="1241624" y="455719"/>
                    <a:pt x="1258028" y="451453"/>
                  </a:cubicBezTo>
                  <a:lnTo>
                    <a:pt x="1238548" y="349654"/>
                  </a:lnTo>
                  <a:lnTo>
                    <a:pt x="1261964" y="345156"/>
                  </a:lnTo>
                  <a:lnTo>
                    <a:pt x="1281444" y="446988"/>
                  </a:lnTo>
                  <a:cubicBezTo>
                    <a:pt x="1299039" y="444772"/>
                    <a:pt x="1316501" y="445103"/>
                    <a:pt x="1333269" y="447715"/>
                  </a:cubicBezTo>
                  <a:lnTo>
                    <a:pt x="1344911" y="392980"/>
                  </a:lnTo>
                  <a:lnTo>
                    <a:pt x="1364391" y="397114"/>
                  </a:lnTo>
                  <a:lnTo>
                    <a:pt x="1352749" y="451849"/>
                  </a:lnTo>
                  <a:cubicBezTo>
                    <a:pt x="1368889" y="456215"/>
                    <a:pt x="1384267" y="462730"/>
                    <a:pt x="1398555" y="471131"/>
                  </a:cubicBezTo>
                  <a:lnTo>
                    <a:pt x="1456763" y="385340"/>
                  </a:lnTo>
                  <a:lnTo>
                    <a:pt x="1476475" y="398701"/>
                  </a:lnTo>
                  <a:lnTo>
                    <a:pt x="1418266" y="484525"/>
                  </a:lnTo>
                  <a:cubicBezTo>
                    <a:pt x="1431859" y="495076"/>
                    <a:pt x="1444096" y="507577"/>
                    <a:pt x="1454382" y="521699"/>
                  </a:cubicBezTo>
                  <a:lnTo>
                    <a:pt x="1501313" y="491206"/>
                  </a:lnTo>
                  <a:lnTo>
                    <a:pt x="1512160" y="507875"/>
                  </a:lnTo>
                  <a:lnTo>
                    <a:pt x="1465230" y="538368"/>
                  </a:lnTo>
                  <a:cubicBezTo>
                    <a:pt x="1473366" y="552490"/>
                    <a:pt x="1479749" y="567902"/>
                    <a:pt x="1483982" y="584373"/>
                  </a:cubicBezTo>
                  <a:lnTo>
                    <a:pt x="1585748" y="564860"/>
                  </a:lnTo>
                  <a:lnTo>
                    <a:pt x="1590246" y="588275"/>
                  </a:lnTo>
                  <a:lnTo>
                    <a:pt x="1488480" y="607755"/>
                  </a:lnTo>
                  <a:cubicBezTo>
                    <a:pt x="1490696" y="625383"/>
                    <a:pt x="1490365" y="642812"/>
                    <a:pt x="1487753" y="659613"/>
                  </a:cubicBezTo>
                  <a:lnTo>
                    <a:pt x="1542422" y="671255"/>
                  </a:lnTo>
                  <a:lnTo>
                    <a:pt x="1538354" y="690702"/>
                  </a:lnTo>
                  <a:lnTo>
                    <a:pt x="1483552" y="679060"/>
                  </a:lnTo>
                  <a:cubicBezTo>
                    <a:pt x="1479187" y="695200"/>
                    <a:pt x="1472738" y="710612"/>
                    <a:pt x="1464271" y="724833"/>
                  </a:cubicBezTo>
                  <a:lnTo>
                    <a:pt x="1550095" y="783042"/>
                  </a:lnTo>
                  <a:lnTo>
                    <a:pt x="1536701" y="802786"/>
                  </a:lnTo>
                  <a:lnTo>
                    <a:pt x="1450942" y="744611"/>
                  </a:lnTo>
                  <a:cubicBezTo>
                    <a:pt x="1440392" y="758204"/>
                    <a:pt x="1427858" y="770375"/>
                    <a:pt x="1413735" y="780660"/>
                  </a:cubicBezTo>
                  <a:lnTo>
                    <a:pt x="1444262" y="827624"/>
                  </a:lnTo>
                  <a:lnTo>
                    <a:pt x="1427527" y="838439"/>
                  </a:lnTo>
                  <a:lnTo>
                    <a:pt x="1397067" y="791541"/>
                  </a:lnTo>
                  <a:cubicBezTo>
                    <a:pt x="1382911" y="799677"/>
                    <a:pt x="1367500" y="806060"/>
                    <a:pt x="1351095" y="810294"/>
                  </a:cubicBezTo>
                  <a:lnTo>
                    <a:pt x="1370575" y="912092"/>
                  </a:lnTo>
                  <a:close/>
                  <a:moveTo>
                    <a:pt x="582646" y="977444"/>
                  </a:moveTo>
                  <a:cubicBezTo>
                    <a:pt x="487628" y="1029997"/>
                    <a:pt x="368003" y="995535"/>
                    <a:pt x="315483" y="900517"/>
                  </a:cubicBezTo>
                  <a:cubicBezTo>
                    <a:pt x="284957" y="845285"/>
                    <a:pt x="283832" y="781818"/>
                    <a:pt x="306884" y="727975"/>
                  </a:cubicBezTo>
                  <a:cubicBezTo>
                    <a:pt x="232404" y="733796"/>
                    <a:pt x="157891" y="696655"/>
                    <a:pt x="119427" y="627037"/>
                  </a:cubicBezTo>
                  <a:cubicBezTo>
                    <a:pt x="66874" y="532018"/>
                    <a:pt x="101336" y="412426"/>
                    <a:pt x="196387" y="359940"/>
                  </a:cubicBezTo>
                  <a:cubicBezTo>
                    <a:pt x="226418" y="343304"/>
                    <a:pt x="258961" y="335400"/>
                    <a:pt x="290976" y="335367"/>
                  </a:cubicBezTo>
                  <a:cubicBezTo>
                    <a:pt x="271926" y="252056"/>
                    <a:pt x="309067" y="162858"/>
                    <a:pt x="387549" y="119467"/>
                  </a:cubicBezTo>
                  <a:cubicBezTo>
                    <a:pt x="482634" y="66914"/>
                    <a:pt x="602192" y="101409"/>
                    <a:pt x="654712" y="196427"/>
                  </a:cubicBezTo>
                  <a:cubicBezTo>
                    <a:pt x="660070" y="206151"/>
                    <a:pt x="664502" y="216106"/>
                    <a:pt x="668140" y="226259"/>
                  </a:cubicBezTo>
                  <a:cubicBezTo>
                    <a:pt x="680641" y="213890"/>
                    <a:pt x="695061" y="203042"/>
                    <a:pt x="711201" y="194079"/>
                  </a:cubicBezTo>
                  <a:cubicBezTo>
                    <a:pt x="806219" y="141559"/>
                    <a:pt x="925811" y="176021"/>
                    <a:pt x="978364" y="271073"/>
                  </a:cubicBezTo>
                  <a:cubicBezTo>
                    <a:pt x="1030288" y="365033"/>
                    <a:pt x="997116" y="483103"/>
                    <a:pt x="904446" y="536450"/>
                  </a:cubicBezTo>
                  <a:cubicBezTo>
                    <a:pt x="927431" y="552953"/>
                    <a:pt x="947209" y="574649"/>
                    <a:pt x="961794" y="601074"/>
                  </a:cubicBezTo>
                  <a:cubicBezTo>
                    <a:pt x="1014314" y="696093"/>
                    <a:pt x="979852" y="815685"/>
                    <a:pt x="884833" y="868204"/>
                  </a:cubicBezTo>
                  <a:cubicBezTo>
                    <a:pt x="817034" y="905676"/>
                    <a:pt x="736667" y="898863"/>
                    <a:pt x="677102" y="857356"/>
                  </a:cubicBezTo>
                  <a:cubicBezTo>
                    <a:pt x="663642" y="906701"/>
                    <a:pt x="630966" y="950787"/>
                    <a:pt x="582646" y="977444"/>
                  </a:cubicBezTo>
                  <a:close/>
                  <a:moveTo>
                    <a:pt x="1630165" y="851999"/>
                  </a:moveTo>
                  <a:cubicBezTo>
                    <a:pt x="1628180" y="821869"/>
                    <a:pt x="1619515" y="793790"/>
                    <a:pt x="1605658" y="769118"/>
                  </a:cubicBezTo>
                  <a:cubicBezTo>
                    <a:pt x="1712252" y="760155"/>
                    <a:pt x="1792420" y="667386"/>
                    <a:pt x="1785310" y="560229"/>
                  </a:cubicBezTo>
                  <a:cubicBezTo>
                    <a:pt x="1778166" y="451916"/>
                    <a:pt x="1684470" y="369895"/>
                    <a:pt x="1576157" y="377072"/>
                  </a:cubicBezTo>
                  <a:cubicBezTo>
                    <a:pt x="1557735" y="378328"/>
                    <a:pt x="1540107" y="382066"/>
                    <a:pt x="1523471" y="387886"/>
                  </a:cubicBezTo>
                  <a:cubicBezTo>
                    <a:pt x="1524596" y="377204"/>
                    <a:pt x="1524794" y="366290"/>
                    <a:pt x="1524034" y="355210"/>
                  </a:cubicBezTo>
                  <a:cubicBezTo>
                    <a:pt x="1516857" y="246863"/>
                    <a:pt x="1423227" y="164909"/>
                    <a:pt x="1314880" y="172086"/>
                  </a:cubicBezTo>
                  <a:cubicBezTo>
                    <a:pt x="1225352" y="178006"/>
                    <a:pt x="1153815" y="242994"/>
                    <a:pt x="1135758" y="326503"/>
                  </a:cubicBezTo>
                  <a:cubicBezTo>
                    <a:pt x="1125902" y="321906"/>
                    <a:pt x="1108208" y="315556"/>
                    <a:pt x="1092928" y="313142"/>
                  </a:cubicBezTo>
                  <a:cubicBezTo>
                    <a:pt x="1087339" y="283078"/>
                    <a:pt x="1076954" y="253346"/>
                    <a:pt x="1061377" y="225168"/>
                  </a:cubicBezTo>
                  <a:cubicBezTo>
                    <a:pt x="989542" y="95125"/>
                    <a:pt x="832810" y="41613"/>
                    <a:pt x="698335" y="95356"/>
                  </a:cubicBezTo>
                  <a:cubicBezTo>
                    <a:pt x="609567" y="-2374"/>
                    <a:pt x="462228" y="-30221"/>
                    <a:pt x="341677" y="36387"/>
                  </a:cubicBezTo>
                  <a:cubicBezTo>
                    <a:pt x="257738" y="82789"/>
                    <a:pt x="203895" y="166132"/>
                    <a:pt x="193146" y="257546"/>
                  </a:cubicBezTo>
                  <a:cubicBezTo>
                    <a:pt x="178495" y="262838"/>
                    <a:pt x="164241" y="269254"/>
                    <a:pt x="150482" y="276861"/>
                  </a:cubicBezTo>
                  <a:cubicBezTo>
                    <a:pt x="9658" y="354714"/>
                    <a:pt x="-41440" y="532117"/>
                    <a:pt x="36414" y="672942"/>
                  </a:cubicBezTo>
                  <a:cubicBezTo>
                    <a:pt x="71901" y="737269"/>
                    <a:pt x="129448" y="784331"/>
                    <a:pt x="196189" y="807416"/>
                  </a:cubicBezTo>
                  <a:cubicBezTo>
                    <a:pt x="196553" y="855504"/>
                    <a:pt x="208658" y="903427"/>
                    <a:pt x="232437" y="946455"/>
                  </a:cubicBezTo>
                  <a:cubicBezTo>
                    <a:pt x="310291" y="1087279"/>
                    <a:pt x="487694" y="1138410"/>
                    <a:pt x="628518" y="1060556"/>
                  </a:cubicBezTo>
                  <a:cubicBezTo>
                    <a:pt x="665395" y="1040184"/>
                    <a:pt x="696847" y="1012435"/>
                    <a:pt x="721420" y="979462"/>
                  </a:cubicBezTo>
                  <a:cubicBezTo>
                    <a:pt x="791105" y="996197"/>
                    <a:pt x="865916" y="987101"/>
                    <a:pt x="930705" y="951250"/>
                  </a:cubicBezTo>
                  <a:cubicBezTo>
                    <a:pt x="936659" y="948009"/>
                    <a:pt x="942347" y="944504"/>
                    <a:pt x="947903" y="940899"/>
                  </a:cubicBezTo>
                  <a:cubicBezTo>
                    <a:pt x="956965" y="953301"/>
                    <a:pt x="967549" y="966960"/>
                    <a:pt x="973237" y="972781"/>
                  </a:cubicBezTo>
                  <a:cubicBezTo>
                    <a:pt x="1011999" y="1012535"/>
                    <a:pt x="1067297" y="1035653"/>
                    <a:pt x="1127026" y="1031717"/>
                  </a:cubicBezTo>
                  <a:cubicBezTo>
                    <a:pt x="1182093" y="1028046"/>
                    <a:pt x="1230412" y="1002017"/>
                    <a:pt x="1263617" y="963057"/>
                  </a:cubicBezTo>
                  <a:cubicBezTo>
                    <a:pt x="1299865" y="1025962"/>
                    <a:pt x="1369715" y="1066245"/>
                    <a:pt x="1447040" y="1061119"/>
                  </a:cubicBezTo>
                  <a:cubicBezTo>
                    <a:pt x="1555354" y="1053975"/>
                    <a:pt x="1637375" y="960279"/>
                    <a:pt x="1630165" y="851999"/>
                  </a:cubicBezTo>
                </a:path>
              </a:pathLst>
            </a:custGeom>
            <a:solidFill>
              <a:srgbClr val="FAE38E"/>
            </a:solidFill>
            <a:ln w="8467" cap="flat">
              <a:noFill/>
              <a:prstDash val="solid"/>
              <a:miter/>
            </a:ln>
          </p:spPr>
          <p:txBody>
            <a:bodyPr rtlCol="0" anchor="ctr"/>
            <a:lstStyle/>
            <a:p>
              <a:endParaRPr lang="en-US"/>
            </a:p>
          </p:txBody>
        </p:sp>
        <p:sp>
          <p:nvSpPr>
            <p:cNvPr id="48" name="Graphic 135">
              <a:extLst>
                <a:ext uri="{FF2B5EF4-FFF2-40B4-BE49-F238E27FC236}">
                  <a16:creationId xmlns:a16="http://schemas.microsoft.com/office/drawing/2014/main" id="{F1AF5DCA-D2B8-4A82-821A-FA1282AE7371}"/>
                </a:ext>
              </a:extLst>
            </p:cNvPr>
            <p:cNvSpPr/>
            <p:nvPr/>
          </p:nvSpPr>
          <p:spPr>
            <a:xfrm>
              <a:off x="10488736" y="728223"/>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grpSp>
      <p:grpSp>
        <p:nvGrpSpPr>
          <p:cNvPr id="49" name="!!quat 4">
            <a:extLst>
              <a:ext uri="{FF2B5EF4-FFF2-40B4-BE49-F238E27FC236}">
                <a16:creationId xmlns:a16="http://schemas.microsoft.com/office/drawing/2014/main" id="{6E6E17FD-BD7D-4297-848F-A78EF7D23E16}"/>
              </a:ext>
            </a:extLst>
          </p:cNvPr>
          <p:cNvGrpSpPr/>
          <p:nvPr/>
        </p:nvGrpSpPr>
        <p:grpSpPr>
          <a:xfrm rot="16800078" flipH="1" flipV="1">
            <a:off x="-1691381" y="-561932"/>
            <a:ext cx="3412656" cy="2075530"/>
            <a:chOff x="6364703" y="-1759645"/>
            <a:chExt cx="9208828" cy="5169866"/>
          </a:xfrm>
        </p:grpSpPr>
        <p:pic>
          <p:nvPicPr>
            <p:cNvPr id="50" name="Graphic 135">
              <a:extLst>
                <a:ext uri="{FF2B5EF4-FFF2-40B4-BE49-F238E27FC236}">
                  <a16:creationId xmlns:a16="http://schemas.microsoft.com/office/drawing/2014/main" id="{5578D2C6-C08F-47F6-BCDE-91F770242C8A}"/>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6364703" y="-1759645"/>
              <a:ext cx="9208828" cy="5169866"/>
            </a:xfrm>
            <a:custGeom>
              <a:avLst/>
              <a:gdLst>
                <a:gd name="connsiteX0" fmla="*/ -2280 w 9772650"/>
                <a:gd name="connsiteY0" fmla="*/ -1279 h 5486398"/>
                <a:gd name="connsiteX1" fmla="*/ 9770370 w 9772650"/>
                <a:gd name="connsiteY1" fmla="*/ -1279 h 5486398"/>
                <a:gd name="connsiteX2" fmla="*/ 9770370 w 9772650"/>
                <a:gd name="connsiteY2" fmla="*/ 5485120 h 5486398"/>
                <a:gd name="connsiteX3" fmla="*/ -2280 w 9772650"/>
                <a:gd name="connsiteY3" fmla="*/ 5485120 h 5486398"/>
              </a:gdLst>
              <a:ahLst/>
              <a:cxnLst>
                <a:cxn ang="0">
                  <a:pos x="connsiteX0" y="connsiteY0"/>
                </a:cxn>
                <a:cxn ang="0">
                  <a:pos x="connsiteX1" y="connsiteY1"/>
                </a:cxn>
                <a:cxn ang="0">
                  <a:pos x="connsiteX2" y="connsiteY2"/>
                </a:cxn>
                <a:cxn ang="0">
                  <a:pos x="connsiteX3" y="connsiteY3"/>
                </a:cxn>
              </a:cxnLst>
              <a:rect l="l" t="t" r="r" b="b"/>
              <a:pathLst>
                <a:path w="9772650" h="5486398">
                  <a:moveTo>
                    <a:pt x="-2280" y="-1279"/>
                  </a:moveTo>
                  <a:lnTo>
                    <a:pt x="9770370" y="-1279"/>
                  </a:lnTo>
                  <a:lnTo>
                    <a:pt x="9770370" y="5485120"/>
                  </a:lnTo>
                  <a:lnTo>
                    <a:pt x="-2280" y="5485120"/>
                  </a:lnTo>
                  <a:close/>
                </a:path>
              </a:pathLst>
            </a:custGeom>
          </p:spPr>
        </p:pic>
        <p:sp>
          <p:nvSpPr>
            <p:cNvPr id="51" name="Graphic 135">
              <a:extLst>
                <a:ext uri="{FF2B5EF4-FFF2-40B4-BE49-F238E27FC236}">
                  <a16:creationId xmlns:a16="http://schemas.microsoft.com/office/drawing/2014/main" id="{2F84066B-2088-4258-8049-40D943CA1138}"/>
                </a:ext>
              </a:extLst>
            </p:cNvPr>
            <p:cNvSpPr/>
            <p:nvPr/>
          </p:nvSpPr>
          <p:spPr>
            <a:xfrm rot="2501088">
              <a:off x="14061292" y="45540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2" name="Graphic 135">
              <a:extLst>
                <a:ext uri="{FF2B5EF4-FFF2-40B4-BE49-F238E27FC236}">
                  <a16:creationId xmlns:a16="http://schemas.microsoft.com/office/drawing/2014/main" id="{A57A4EC6-787A-4C55-8F8C-846EAF9639FC}"/>
                </a:ext>
              </a:extLst>
            </p:cNvPr>
            <p:cNvSpPr/>
            <p:nvPr/>
          </p:nvSpPr>
          <p:spPr>
            <a:xfrm rot="1886683">
              <a:off x="12091282" y="-1267188"/>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3" name="Graphic 135">
              <a:extLst>
                <a:ext uri="{FF2B5EF4-FFF2-40B4-BE49-F238E27FC236}">
                  <a16:creationId xmlns:a16="http://schemas.microsoft.com/office/drawing/2014/main" id="{6A902B7B-C803-4E1A-8EE9-431157CA614E}"/>
                </a:ext>
              </a:extLst>
            </p:cNvPr>
            <p:cNvSpPr/>
            <p:nvPr/>
          </p:nvSpPr>
          <p:spPr>
            <a:xfrm rot="2308287">
              <a:off x="13159045" y="-479889"/>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4" name="Graphic 135">
              <a:extLst>
                <a:ext uri="{FF2B5EF4-FFF2-40B4-BE49-F238E27FC236}">
                  <a16:creationId xmlns:a16="http://schemas.microsoft.com/office/drawing/2014/main" id="{AC4B6F78-3350-48C9-8D04-ABB4D25944E4}"/>
                </a:ext>
              </a:extLst>
            </p:cNvPr>
            <p:cNvSpPr/>
            <p:nvPr/>
          </p:nvSpPr>
          <p:spPr>
            <a:xfrm>
              <a:off x="10900283" y="-161137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5" name="Graphic 135">
              <a:extLst>
                <a:ext uri="{FF2B5EF4-FFF2-40B4-BE49-F238E27FC236}">
                  <a16:creationId xmlns:a16="http://schemas.microsoft.com/office/drawing/2014/main" id="{3204F7C5-5DBE-4880-8998-D1027D964450}"/>
                </a:ext>
              </a:extLst>
            </p:cNvPr>
            <p:cNvSpPr/>
            <p:nvPr/>
          </p:nvSpPr>
          <p:spPr>
            <a:xfrm rot="20917422">
              <a:off x="9571845" y="-150295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6" name="Graphic 135">
              <a:extLst>
                <a:ext uri="{FF2B5EF4-FFF2-40B4-BE49-F238E27FC236}">
                  <a16:creationId xmlns:a16="http://schemas.microsoft.com/office/drawing/2014/main" id="{E6712B0D-E1DD-4A95-BC3A-21E8160A61A0}"/>
                </a:ext>
              </a:extLst>
            </p:cNvPr>
            <p:cNvSpPr/>
            <p:nvPr/>
          </p:nvSpPr>
          <p:spPr>
            <a:xfrm rot="20138695">
              <a:off x="8445892" y="-91186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7" name="Graphic 135">
              <a:extLst>
                <a:ext uri="{FF2B5EF4-FFF2-40B4-BE49-F238E27FC236}">
                  <a16:creationId xmlns:a16="http://schemas.microsoft.com/office/drawing/2014/main" id="{95B8A637-54C6-4204-8F6C-65033E2F18C8}"/>
                </a:ext>
              </a:extLst>
            </p:cNvPr>
            <p:cNvSpPr/>
            <p:nvPr/>
          </p:nvSpPr>
          <p:spPr>
            <a:xfrm rot="18868577">
              <a:off x="7442034" y="-20698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8" name="Graphic 135">
              <a:extLst>
                <a:ext uri="{FF2B5EF4-FFF2-40B4-BE49-F238E27FC236}">
                  <a16:creationId xmlns:a16="http://schemas.microsoft.com/office/drawing/2014/main" id="{72918A2F-2731-4754-ACE0-E5C10E72EDBF}"/>
                </a:ext>
              </a:extLst>
            </p:cNvPr>
            <p:cNvSpPr/>
            <p:nvPr/>
          </p:nvSpPr>
          <p:spPr>
            <a:xfrm rot="18868577">
              <a:off x="6841485" y="760973"/>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9" name="Graphic 135">
              <a:extLst>
                <a:ext uri="{FF2B5EF4-FFF2-40B4-BE49-F238E27FC236}">
                  <a16:creationId xmlns:a16="http://schemas.microsoft.com/office/drawing/2014/main" id="{B46FC266-FA52-4B22-91AE-E76383E61BC5}"/>
                </a:ext>
              </a:extLst>
            </p:cNvPr>
            <p:cNvSpPr/>
            <p:nvPr/>
          </p:nvSpPr>
          <p:spPr>
            <a:xfrm>
              <a:off x="10595394" y="110541"/>
              <a:ext cx="1943074" cy="1194613"/>
            </a:xfrm>
            <a:custGeom>
              <a:avLst/>
              <a:gdLst>
                <a:gd name="connsiteX0" fmla="*/ 1455414 w 1943074"/>
                <a:gd name="connsiteY0" fmla="*/ 1023575 h 1194613"/>
                <a:gd name="connsiteX1" fmla="*/ 1437157 w 1943074"/>
                <a:gd name="connsiteY1" fmla="*/ 912186 h 1194613"/>
                <a:gd name="connsiteX2" fmla="*/ 1380768 w 1943074"/>
                <a:gd name="connsiteY2" fmla="*/ 909805 h 1194613"/>
                <a:gd name="connsiteX3" fmla="*/ 1366480 w 1943074"/>
                <a:gd name="connsiteY3" fmla="*/ 969071 h 1194613"/>
                <a:gd name="connsiteX4" fmla="*/ 1345413 w 1943074"/>
                <a:gd name="connsiteY4" fmla="*/ 964011 h 1194613"/>
                <a:gd name="connsiteX5" fmla="*/ 1359667 w 1943074"/>
                <a:gd name="connsiteY5" fmla="*/ 904744 h 1194613"/>
                <a:gd name="connsiteX6" fmla="*/ 1310389 w 1943074"/>
                <a:gd name="connsiteY6" fmla="*/ 882420 h 1194613"/>
                <a:gd name="connsiteX7" fmla="*/ 1244541 w 1943074"/>
                <a:gd name="connsiteY7" fmla="*/ 974065 h 1194613"/>
                <a:gd name="connsiteX8" fmla="*/ 1223440 w 1943074"/>
                <a:gd name="connsiteY8" fmla="*/ 958885 h 1194613"/>
                <a:gd name="connsiteX9" fmla="*/ 1289321 w 1943074"/>
                <a:gd name="connsiteY9" fmla="*/ 867240 h 1194613"/>
                <a:gd name="connsiteX10" fmla="*/ 1251122 w 1943074"/>
                <a:gd name="connsiteY10" fmla="*/ 825733 h 1194613"/>
                <a:gd name="connsiteX11" fmla="*/ 1199098 w 1943074"/>
                <a:gd name="connsiteY11" fmla="*/ 857516 h 1194613"/>
                <a:gd name="connsiteX12" fmla="*/ 1187821 w 1943074"/>
                <a:gd name="connsiteY12" fmla="*/ 839062 h 1194613"/>
                <a:gd name="connsiteX13" fmla="*/ 1239811 w 1943074"/>
                <a:gd name="connsiteY13" fmla="*/ 807245 h 1194613"/>
                <a:gd name="connsiteX14" fmla="*/ 1220728 w 1943074"/>
                <a:gd name="connsiteY14" fmla="*/ 756611 h 1194613"/>
                <a:gd name="connsiteX15" fmla="*/ 1172442 w 1943074"/>
                <a:gd name="connsiteY15" fmla="*/ 765375 h 1194613"/>
                <a:gd name="connsiteX16" fmla="*/ 1171020 w 1943074"/>
                <a:gd name="connsiteY16" fmla="*/ 736833 h 1194613"/>
                <a:gd name="connsiteX17" fmla="*/ 1171218 w 1943074"/>
                <a:gd name="connsiteY17" fmla="*/ 738421 h 1194613"/>
                <a:gd name="connsiteX18" fmla="*/ 1216528 w 1943074"/>
                <a:gd name="connsiteY18" fmla="*/ 730979 h 1194613"/>
                <a:gd name="connsiteX19" fmla="*/ 1218909 w 1943074"/>
                <a:gd name="connsiteY19" fmla="*/ 674557 h 1194613"/>
                <a:gd name="connsiteX20" fmla="*/ 1159676 w 1943074"/>
                <a:gd name="connsiteY20" fmla="*/ 660269 h 1194613"/>
                <a:gd name="connsiteX21" fmla="*/ 1164769 w 1943074"/>
                <a:gd name="connsiteY21" fmla="*/ 639235 h 1194613"/>
                <a:gd name="connsiteX22" fmla="*/ 1224002 w 1943074"/>
                <a:gd name="connsiteY22" fmla="*/ 653522 h 1194613"/>
                <a:gd name="connsiteX23" fmla="*/ 1246327 w 1943074"/>
                <a:gd name="connsiteY23" fmla="*/ 604244 h 1194613"/>
                <a:gd name="connsiteX24" fmla="*/ 1168241 w 1943074"/>
                <a:gd name="connsiteY24" fmla="*/ 547127 h 1194613"/>
                <a:gd name="connsiteX25" fmla="*/ 1178329 w 1943074"/>
                <a:gd name="connsiteY25" fmla="*/ 524108 h 1194613"/>
                <a:gd name="connsiteX26" fmla="*/ 1261474 w 1943074"/>
                <a:gd name="connsiteY26" fmla="*/ 583176 h 1194613"/>
                <a:gd name="connsiteX27" fmla="*/ 1303014 w 1943074"/>
                <a:gd name="connsiteY27" fmla="*/ 544977 h 1194613"/>
                <a:gd name="connsiteX28" fmla="*/ 1271197 w 1943074"/>
                <a:gd name="connsiteY28" fmla="*/ 492953 h 1194613"/>
                <a:gd name="connsiteX29" fmla="*/ 1289685 w 1943074"/>
                <a:gd name="connsiteY29" fmla="*/ 481609 h 1194613"/>
                <a:gd name="connsiteX30" fmla="*/ 1321501 w 1943074"/>
                <a:gd name="connsiteY30" fmla="*/ 533633 h 1194613"/>
                <a:gd name="connsiteX31" fmla="*/ 1372103 w 1943074"/>
                <a:gd name="connsiteY31" fmla="*/ 514583 h 1194613"/>
                <a:gd name="connsiteX32" fmla="*/ 1353913 w 1943074"/>
                <a:gd name="connsiteY32" fmla="*/ 403160 h 1194613"/>
                <a:gd name="connsiteX33" fmla="*/ 1379544 w 1943074"/>
                <a:gd name="connsiteY33" fmla="*/ 398960 h 1194613"/>
                <a:gd name="connsiteX34" fmla="*/ 1397734 w 1943074"/>
                <a:gd name="connsiteY34" fmla="*/ 510383 h 1194613"/>
                <a:gd name="connsiteX35" fmla="*/ 1454124 w 1943074"/>
                <a:gd name="connsiteY35" fmla="*/ 512731 h 1194613"/>
                <a:gd name="connsiteX36" fmla="*/ 1468411 w 1943074"/>
                <a:gd name="connsiteY36" fmla="*/ 453497 h 1194613"/>
                <a:gd name="connsiteX37" fmla="*/ 1489512 w 1943074"/>
                <a:gd name="connsiteY37" fmla="*/ 458558 h 1194613"/>
                <a:gd name="connsiteX38" fmla="*/ 1475224 w 1943074"/>
                <a:gd name="connsiteY38" fmla="*/ 517824 h 1194613"/>
                <a:gd name="connsiteX39" fmla="*/ 1524503 w 1943074"/>
                <a:gd name="connsiteY39" fmla="*/ 540149 h 1194613"/>
                <a:gd name="connsiteX40" fmla="*/ 1590417 w 1943074"/>
                <a:gd name="connsiteY40" fmla="*/ 448470 h 1194613"/>
                <a:gd name="connsiteX41" fmla="*/ 1611485 w 1943074"/>
                <a:gd name="connsiteY41" fmla="*/ 463585 h 1194613"/>
                <a:gd name="connsiteX42" fmla="*/ 1545570 w 1943074"/>
                <a:gd name="connsiteY42" fmla="*/ 555296 h 1194613"/>
                <a:gd name="connsiteX43" fmla="*/ 1583803 w 1943074"/>
                <a:gd name="connsiteY43" fmla="*/ 596869 h 1194613"/>
                <a:gd name="connsiteX44" fmla="*/ 1635793 w 1943074"/>
                <a:gd name="connsiteY44" fmla="*/ 565052 h 1194613"/>
                <a:gd name="connsiteX45" fmla="*/ 1647104 w 1943074"/>
                <a:gd name="connsiteY45" fmla="*/ 583507 h 1194613"/>
                <a:gd name="connsiteX46" fmla="*/ 1595114 w 1943074"/>
                <a:gd name="connsiteY46" fmla="*/ 615323 h 1194613"/>
                <a:gd name="connsiteX47" fmla="*/ 1614164 w 1943074"/>
                <a:gd name="connsiteY47" fmla="*/ 665958 h 1194613"/>
                <a:gd name="connsiteX48" fmla="*/ 1725553 w 1943074"/>
                <a:gd name="connsiteY48" fmla="*/ 647735 h 1194613"/>
                <a:gd name="connsiteX49" fmla="*/ 1729753 w 1943074"/>
                <a:gd name="connsiteY49" fmla="*/ 673366 h 1194613"/>
                <a:gd name="connsiteX50" fmla="*/ 1618364 w 1943074"/>
                <a:gd name="connsiteY50" fmla="*/ 691556 h 1194613"/>
                <a:gd name="connsiteX51" fmla="*/ 1616016 w 1943074"/>
                <a:gd name="connsiteY51" fmla="*/ 747979 h 1194613"/>
                <a:gd name="connsiteX52" fmla="*/ 1675216 w 1943074"/>
                <a:gd name="connsiteY52" fmla="*/ 762266 h 1194613"/>
                <a:gd name="connsiteX53" fmla="*/ 1670189 w 1943074"/>
                <a:gd name="connsiteY53" fmla="*/ 783334 h 1194613"/>
                <a:gd name="connsiteX54" fmla="*/ 1610889 w 1943074"/>
                <a:gd name="connsiteY54" fmla="*/ 769046 h 1194613"/>
                <a:gd name="connsiteX55" fmla="*/ 1588565 w 1943074"/>
                <a:gd name="connsiteY55" fmla="*/ 818325 h 1194613"/>
                <a:gd name="connsiteX56" fmla="*/ 1680276 w 1943074"/>
                <a:gd name="connsiteY56" fmla="*/ 884206 h 1194613"/>
                <a:gd name="connsiteX57" fmla="*/ 1665096 w 1943074"/>
                <a:gd name="connsiteY57" fmla="*/ 905307 h 1194613"/>
                <a:gd name="connsiteX58" fmla="*/ 1573451 w 1943074"/>
                <a:gd name="connsiteY58" fmla="*/ 839425 h 1194613"/>
                <a:gd name="connsiteX59" fmla="*/ 1531878 w 1943074"/>
                <a:gd name="connsiteY59" fmla="*/ 877591 h 1194613"/>
                <a:gd name="connsiteX60" fmla="*/ 1563694 w 1943074"/>
                <a:gd name="connsiteY60" fmla="*/ 929582 h 1194613"/>
                <a:gd name="connsiteX61" fmla="*/ 1545173 w 1943074"/>
                <a:gd name="connsiteY61" fmla="*/ 940893 h 1194613"/>
                <a:gd name="connsiteX62" fmla="*/ 1513390 w 1943074"/>
                <a:gd name="connsiteY62" fmla="*/ 888935 h 1194613"/>
                <a:gd name="connsiteX63" fmla="*/ 1462789 w 1943074"/>
                <a:gd name="connsiteY63" fmla="*/ 907985 h 1194613"/>
                <a:gd name="connsiteX64" fmla="*/ 1480979 w 1943074"/>
                <a:gd name="connsiteY64" fmla="*/ 1019408 h 1194613"/>
                <a:gd name="connsiteX65" fmla="*/ 621248 w 1943074"/>
                <a:gd name="connsiteY65" fmla="*/ 1067232 h 1194613"/>
                <a:gd name="connsiteX66" fmla="*/ 332687 w 1943074"/>
                <a:gd name="connsiteY66" fmla="*/ 975553 h 1194613"/>
                <a:gd name="connsiteX67" fmla="*/ 328421 w 1943074"/>
                <a:gd name="connsiteY67" fmla="*/ 787435 h 1194613"/>
                <a:gd name="connsiteX68" fmla="*/ 127337 w 1943074"/>
                <a:gd name="connsiteY68" fmla="*/ 671977 h 1194613"/>
                <a:gd name="connsiteX69" fmla="*/ 219016 w 1943074"/>
                <a:gd name="connsiteY69" fmla="*/ 383482 h 1194613"/>
                <a:gd name="connsiteX70" fmla="*/ 322732 w 1943074"/>
                <a:gd name="connsiteY70" fmla="*/ 359537 h 1194613"/>
                <a:gd name="connsiteX71" fmla="*/ 434287 w 1943074"/>
                <a:gd name="connsiteY71" fmla="*/ 127365 h 1194613"/>
                <a:gd name="connsiteX72" fmla="*/ 722848 w 1943074"/>
                <a:gd name="connsiteY72" fmla="*/ 219044 h 1194613"/>
                <a:gd name="connsiteX73" fmla="*/ 736574 w 1943074"/>
                <a:gd name="connsiteY73" fmla="*/ 251951 h 1194613"/>
                <a:gd name="connsiteX74" fmla="*/ 784397 w 1943074"/>
                <a:gd name="connsiteY74" fmla="*/ 218184 h 1194613"/>
                <a:gd name="connsiteX75" fmla="*/ 1072991 w 1943074"/>
                <a:gd name="connsiteY75" fmla="*/ 309928 h 1194613"/>
                <a:gd name="connsiteX76" fmla="*/ 984654 w 1943074"/>
                <a:gd name="connsiteY76" fmla="*/ 596604 h 1194613"/>
                <a:gd name="connsiteX77" fmla="*/ 1045144 w 1943074"/>
                <a:gd name="connsiteY77" fmla="*/ 668670 h 1194613"/>
                <a:gd name="connsiteX78" fmla="*/ 953499 w 1943074"/>
                <a:gd name="connsiteY78" fmla="*/ 957231 h 1194613"/>
                <a:gd name="connsiteX79" fmla="*/ 727644 w 1943074"/>
                <a:gd name="connsiteY79" fmla="*/ 939239 h 1194613"/>
                <a:gd name="connsiteX80" fmla="*/ 621248 w 1943074"/>
                <a:gd name="connsiteY80" fmla="*/ 1067232 h 1194613"/>
                <a:gd name="connsiteX81" fmla="*/ 1765406 w 1943074"/>
                <a:gd name="connsiteY81" fmla="*/ 961630 h 1194613"/>
                <a:gd name="connsiteX82" fmla="*/ 1741130 w 1943074"/>
                <a:gd name="connsiteY82" fmla="*/ 870712 h 1194613"/>
                <a:gd name="connsiteX83" fmla="*/ 1942908 w 1943074"/>
                <a:gd name="connsiteY83" fmla="*/ 648595 h 1194613"/>
                <a:gd name="connsiteX84" fmla="*/ 1720658 w 1943074"/>
                <a:gd name="connsiteY84" fmla="*/ 443013 h 1194613"/>
                <a:gd name="connsiteX85" fmla="*/ 1662946 w 1943074"/>
                <a:gd name="connsiteY85" fmla="*/ 453233 h 1194613"/>
                <a:gd name="connsiteX86" fmla="*/ 1664567 w 1943074"/>
                <a:gd name="connsiteY86" fmla="*/ 417679 h 1194613"/>
                <a:gd name="connsiteX87" fmla="*/ 1442251 w 1943074"/>
                <a:gd name="connsiteY87" fmla="*/ 212131 h 1194613"/>
                <a:gd name="connsiteX88" fmla="*/ 1242689 w 1943074"/>
                <a:gd name="connsiteY88" fmla="*/ 374916 h 1194613"/>
                <a:gd name="connsiteX89" fmla="*/ 1196453 w 1943074"/>
                <a:gd name="connsiteY89" fmla="*/ 359107 h 1194613"/>
                <a:gd name="connsiteX90" fmla="*/ 1164736 w 1943074"/>
                <a:gd name="connsiteY90" fmla="*/ 262402 h 1194613"/>
                <a:gd name="connsiteX91" fmla="*/ 773318 w 1943074"/>
                <a:gd name="connsiteY91" fmla="*/ 110333 h 1194613"/>
                <a:gd name="connsiteX92" fmla="*/ 386795 w 1943074"/>
                <a:gd name="connsiteY92" fmla="*/ 35555 h 1194613"/>
                <a:gd name="connsiteX93" fmla="*/ 218520 w 1943074"/>
                <a:gd name="connsiteY93" fmla="*/ 271927 h 1194613"/>
                <a:gd name="connsiteX94" fmla="*/ 171523 w 1943074"/>
                <a:gd name="connsiteY94" fmla="*/ 291672 h 1194613"/>
                <a:gd name="connsiteX95" fmla="*/ 35593 w 1943074"/>
                <a:gd name="connsiteY95" fmla="*/ 719503 h 1194613"/>
                <a:gd name="connsiteX96" fmla="*/ 205555 w 1943074"/>
                <a:gd name="connsiteY96" fmla="*/ 870646 h 1194613"/>
                <a:gd name="connsiteX97" fmla="*/ 240877 w 1943074"/>
                <a:gd name="connsiteY97" fmla="*/ 1023079 h 1194613"/>
                <a:gd name="connsiteX98" fmla="*/ 668708 w 1943074"/>
                <a:gd name="connsiteY98" fmla="*/ 1159042 h 1194613"/>
                <a:gd name="connsiteX99" fmla="*/ 772259 w 1943074"/>
                <a:gd name="connsiteY99" fmla="*/ 1073515 h 1194613"/>
                <a:gd name="connsiteX100" fmla="*/ 1000959 w 1943074"/>
                <a:gd name="connsiteY100" fmla="*/ 1049008 h 1194613"/>
                <a:gd name="connsiteX101" fmla="*/ 1019976 w 1943074"/>
                <a:gd name="connsiteY101" fmla="*/ 1038227 h 1194613"/>
                <a:gd name="connsiteX102" fmla="*/ 1046632 w 1943074"/>
                <a:gd name="connsiteY102" fmla="*/ 1073714 h 1194613"/>
                <a:gd name="connsiteX103" fmla="*/ 1212295 w 1943074"/>
                <a:gd name="connsiteY103" fmla="*/ 1142406 h 1194613"/>
                <a:gd name="connsiteX104" fmla="*/ 1363041 w 1943074"/>
                <a:gd name="connsiteY104" fmla="*/ 1071696 h 1194613"/>
                <a:gd name="connsiteX105" fmla="*/ 1559825 w 1943074"/>
                <a:gd name="connsiteY105" fmla="*/ 1183913 h 1194613"/>
                <a:gd name="connsiteX106" fmla="*/ 1765406 w 1943074"/>
                <a:gd name="connsiteY106" fmla="*/ 961630 h 119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43074" h="1194613">
                  <a:moveTo>
                    <a:pt x="1455414" y="1023575"/>
                  </a:moveTo>
                  <a:lnTo>
                    <a:pt x="1437157" y="912186"/>
                  </a:lnTo>
                  <a:cubicBezTo>
                    <a:pt x="1417909" y="914071"/>
                    <a:pt x="1398991" y="913178"/>
                    <a:pt x="1380768" y="909805"/>
                  </a:cubicBezTo>
                  <a:lnTo>
                    <a:pt x="1366480" y="969071"/>
                  </a:lnTo>
                  <a:lnTo>
                    <a:pt x="1345413" y="964011"/>
                  </a:lnTo>
                  <a:lnTo>
                    <a:pt x="1359667" y="904744"/>
                  </a:lnTo>
                  <a:cubicBezTo>
                    <a:pt x="1342238" y="899519"/>
                    <a:pt x="1325702" y="891945"/>
                    <a:pt x="1310389" y="882420"/>
                  </a:cubicBezTo>
                  <a:lnTo>
                    <a:pt x="1244541" y="974065"/>
                  </a:lnTo>
                  <a:lnTo>
                    <a:pt x="1223440" y="958885"/>
                  </a:lnTo>
                  <a:lnTo>
                    <a:pt x="1289321" y="867240"/>
                  </a:lnTo>
                  <a:cubicBezTo>
                    <a:pt x="1274835" y="855333"/>
                    <a:pt x="1261871" y="841377"/>
                    <a:pt x="1251122" y="825733"/>
                  </a:cubicBezTo>
                  <a:lnTo>
                    <a:pt x="1199098" y="857516"/>
                  </a:lnTo>
                  <a:lnTo>
                    <a:pt x="1187821" y="839062"/>
                  </a:lnTo>
                  <a:lnTo>
                    <a:pt x="1239811" y="807245"/>
                  </a:lnTo>
                  <a:cubicBezTo>
                    <a:pt x="1231345" y="791602"/>
                    <a:pt x="1224895" y="774635"/>
                    <a:pt x="1220728" y="756611"/>
                  </a:cubicBezTo>
                  <a:lnTo>
                    <a:pt x="1172442" y="765375"/>
                  </a:lnTo>
                  <a:cubicBezTo>
                    <a:pt x="1172376" y="755850"/>
                    <a:pt x="1171946" y="746358"/>
                    <a:pt x="1171020" y="736833"/>
                  </a:cubicBezTo>
                  <a:cubicBezTo>
                    <a:pt x="1171086" y="737362"/>
                    <a:pt x="1171185" y="737891"/>
                    <a:pt x="1171218" y="738421"/>
                  </a:cubicBezTo>
                  <a:lnTo>
                    <a:pt x="1216528" y="730979"/>
                  </a:lnTo>
                  <a:cubicBezTo>
                    <a:pt x="1214643" y="711764"/>
                    <a:pt x="1215536" y="692813"/>
                    <a:pt x="1218909" y="674557"/>
                  </a:cubicBezTo>
                  <a:lnTo>
                    <a:pt x="1159676" y="660269"/>
                  </a:lnTo>
                  <a:lnTo>
                    <a:pt x="1164769" y="639235"/>
                  </a:lnTo>
                  <a:lnTo>
                    <a:pt x="1224002" y="653522"/>
                  </a:lnTo>
                  <a:cubicBezTo>
                    <a:pt x="1229228" y="636060"/>
                    <a:pt x="1236769" y="619490"/>
                    <a:pt x="1246327" y="604244"/>
                  </a:cubicBezTo>
                  <a:lnTo>
                    <a:pt x="1168241" y="547127"/>
                  </a:lnTo>
                  <a:cubicBezTo>
                    <a:pt x="1171913" y="539586"/>
                    <a:pt x="1175253" y="531880"/>
                    <a:pt x="1178329" y="524108"/>
                  </a:cubicBezTo>
                  <a:lnTo>
                    <a:pt x="1261474" y="583176"/>
                  </a:lnTo>
                  <a:cubicBezTo>
                    <a:pt x="1273413" y="568624"/>
                    <a:pt x="1287337" y="555759"/>
                    <a:pt x="1303014" y="544977"/>
                  </a:cubicBezTo>
                  <a:lnTo>
                    <a:pt x="1271197" y="492953"/>
                  </a:lnTo>
                  <a:lnTo>
                    <a:pt x="1289685" y="481609"/>
                  </a:lnTo>
                  <a:lnTo>
                    <a:pt x="1321501" y="533633"/>
                  </a:lnTo>
                  <a:cubicBezTo>
                    <a:pt x="1337112" y="525200"/>
                    <a:pt x="1354111" y="518717"/>
                    <a:pt x="1372103" y="514583"/>
                  </a:cubicBezTo>
                  <a:lnTo>
                    <a:pt x="1353913" y="403160"/>
                  </a:lnTo>
                  <a:lnTo>
                    <a:pt x="1379544" y="398960"/>
                  </a:lnTo>
                  <a:lnTo>
                    <a:pt x="1397734" y="510383"/>
                  </a:lnTo>
                  <a:cubicBezTo>
                    <a:pt x="1416950" y="508498"/>
                    <a:pt x="1435934" y="509391"/>
                    <a:pt x="1454124" y="512731"/>
                  </a:cubicBezTo>
                  <a:lnTo>
                    <a:pt x="1468411" y="453497"/>
                  </a:lnTo>
                  <a:lnTo>
                    <a:pt x="1489512" y="458558"/>
                  </a:lnTo>
                  <a:lnTo>
                    <a:pt x="1475224" y="517824"/>
                  </a:lnTo>
                  <a:cubicBezTo>
                    <a:pt x="1492654" y="523017"/>
                    <a:pt x="1509223" y="530590"/>
                    <a:pt x="1524503" y="540149"/>
                  </a:cubicBezTo>
                  <a:lnTo>
                    <a:pt x="1590417" y="448470"/>
                  </a:lnTo>
                  <a:lnTo>
                    <a:pt x="1611485" y="463585"/>
                  </a:lnTo>
                  <a:lnTo>
                    <a:pt x="1545570" y="555296"/>
                  </a:lnTo>
                  <a:cubicBezTo>
                    <a:pt x="1560056" y="567202"/>
                    <a:pt x="1573021" y="581192"/>
                    <a:pt x="1583803" y="596869"/>
                  </a:cubicBezTo>
                  <a:lnTo>
                    <a:pt x="1635793" y="565052"/>
                  </a:lnTo>
                  <a:lnTo>
                    <a:pt x="1647104" y="583507"/>
                  </a:lnTo>
                  <a:lnTo>
                    <a:pt x="1595114" y="615323"/>
                  </a:lnTo>
                  <a:cubicBezTo>
                    <a:pt x="1603580" y="630934"/>
                    <a:pt x="1610029" y="647900"/>
                    <a:pt x="1614164" y="665958"/>
                  </a:cubicBezTo>
                  <a:lnTo>
                    <a:pt x="1725553" y="647735"/>
                  </a:lnTo>
                  <a:lnTo>
                    <a:pt x="1729753" y="673366"/>
                  </a:lnTo>
                  <a:lnTo>
                    <a:pt x="1618364" y="691556"/>
                  </a:lnTo>
                  <a:cubicBezTo>
                    <a:pt x="1620282" y="710805"/>
                    <a:pt x="1619389" y="729789"/>
                    <a:pt x="1616016" y="747979"/>
                  </a:cubicBezTo>
                  <a:lnTo>
                    <a:pt x="1675216" y="762266"/>
                  </a:lnTo>
                  <a:lnTo>
                    <a:pt x="1670189" y="783334"/>
                  </a:lnTo>
                  <a:lnTo>
                    <a:pt x="1610889" y="769046"/>
                  </a:lnTo>
                  <a:cubicBezTo>
                    <a:pt x="1605664" y="786476"/>
                    <a:pt x="1598156" y="803045"/>
                    <a:pt x="1588565" y="818325"/>
                  </a:cubicBezTo>
                  <a:lnTo>
                    <a:pt x="1680276" y="884206"/>
                  </a:lnTo>
                  <a:lnTo>
                    <a:pt x="1665096" y="905307"/>
                  </a:lnTo>
                  <a:lnTo>
                    <a:pt x="1573451" y="839425"/>
                  </a:lnTo>
                  <a:cubicBezTo>
                    <a:pt x="1561545" y="853911"/>
                    <a:pt x="1547555" y="866810"/>
                    <a:pt x="1531878" y="877591"/>
                  </a:cubicBezTo>
                  <a:lnTo>
                    <a:pt x="1563694" y="929582"/>
                  </a:lnTo>
                  <a:lnTo>
                    <a:pt x="1545173" y="940893"/>
                  </a:lnTo>
                  <a:lnTo>
                    <a:pt x="1513390" y="888935"/>
                  </a:lnTo>
                  <a:cubicBezTo>
                    <a:pt x="1497747" y="897369"/>
                    <a:pt x="1480780" y="903851"/>
                    <a:pt x="1462789" y="907985"/>
                  </a:cubicBezTo>
                  <a:lnTo>
                    <a:pt x="1480979" y="1019408"/>
                  </a:lnTo>
                  <a:close/>
                  <a:moveTo>
                    <a:pt x="621248" y="1067232"/>
                  </a:moveTo>
                  <a:cubicBezTo>
                    <a:pt x="516242" y="1121603"/>
                    <a:pt x="387059" y="1080527"/>
                    <a:pt x="332687" y="975553"/>
                  </a:cubicBezTo>
                  <a:cubicBezTo>
                    <a:pt x="301070" y="914534"/>
                    <a:pt x="301731" y="845378"/>
                    <a:pt x="328421" y="787435"/>
                  </a:cubicBezTo>
                  <a:cubicBezTo>
                    <a:pt x="247161" y="791569"/>
                    <a:pt x="167124" y="748938"/>
                    <a:pt x="127337" y="671977"/>
                  </a:cubicBezTo>
                  <a:cubicBezTo>
                    <a:pt x="72933" y="567004"/>
                    <a:pt x="114009" y="437821"/>
                    <a:pt x="219016" y="383482"/>
                  </a:cubicBezTo>
                  <a:cubicBezTo>
                    <a:pt x="252221" y="366284"/>
                    <a:pt x="287873" y="358644"/>
                    <a:pt x="322732" y="359537"/>
                  </a:cubicBezTo>
                  <a:cubicBezTo>
                    <a:pt x="304443" y="268256"/>
                    <a:pt x="347537" y="172278"/>
                    <a:pt x="434287" y="127365"/>
                  </a:cubicBezTo>
                  <a:cubicBezTo>
                    <a:pt x="539327" y="72960"/>
                    <a:pt x="668477" y="114037"/>
                    <a:pt x="722848" y="219044"/>
                  </a:cubicBezTo>
                  <a:cubicBezTo>
                    <a:pt x="728405" y="229825"/>
                    <a:pt x="732936" y="240772"/>
                    <a:pt x="736574" y="251951"/>
                  </a:cubicBezTo>
                  <a:cubicBezTo>
                    <a:pt x="750564" y="238821"/>
                    <a:pt x="766571" y="227444"/>
                    <a:pt x="784397" y="218184"/>
                  </a:cubicBezTo>
                  <a:cubicBezTo>
                    <a:pt x="889404" y="163812"/>
                    <a:pt x="1018586" y="204855"/>
                    <a:pt x="1072991" y="309928"/>
                  </a:cubicBezTo>
                  <a:cubicBezTo>
                    <a:pt x="1126735" y="413744"/>
                    <a:pt x="1087114" y="541273"/>
                    <a:pt x="984654" y="596604"/>
                  </a:cubicBezTo>
                  <a:cubicBezTo>
                    <a:pt x="1009161" y="615290"/>
                    <a:pt x="1030096" y="639500"/>
                    <a:pt x="1045144" y="668670"/>
                  </a:cubicBezTo>
                  <a:cubicBezTo>
                    <a:pt x="1099549" y="773676"/>
                    <a:pt x="1058472" y="902859"/>
                    <a:pt x="953499" y="957231"/>
                  </a:cubicBezTo>
                  <a:cubicBezTo>
                    <a:pt x="878556" y="996026"/>
                    <a:pt x="791276" y="986203"/>
                    <a:pt x="727644" y="939239"/>
                  </a:cubicBezTo>
                  <a:cubicBezTo>
                    <a:pt x="711504" y="992586"/>
                    <a:pt x="674628" y="1039616"/>
                    <a:pt x="621248" y="1067232"/>
                  </a:cubicBezTo>
                  <a:close/>
                  <a:moveTo>
                    <a:pt x="1765406" y="961630"/>
                  </a:moveTo>
                  <a:cubicBezTo>
                    <a:pt x="1764116" y="928788"/>
                    <a:pt x="1755517" y="897997"/>
                    <a:pt x="1741130" y="870712"/>
                  </a:cubicBezTo>
                  <a:cubicBezTo>
                    <a:pt x="1857481" y="864098"/>
                    <a:pt x="1947472" y="765474"/>
                    <a:pt x="1942908" y="648595"/>
                  </a:cubicBezTo>
                  <a:cubicBezTo>
                    <a:pt x="1938344" y="530458"/>
                    <a:pt x="1838795" y="438416"/>
                    <a:pt x="1720658" y="443013"/>
                  </a:cubicBezTo>
                  <a:cubicBezTo>
                    <a:pt x="1700550" y="443840"/>
                    <a:pt x="1681235" y="447379"/>
                    <a:pt x="1662946" y="453233"/>
                  </a:cubicBezTo>
                  <a:cubicBezTo>
                    <a:pt x="1664501" y="441624"/>
                    <a:pt x="1665063" y="429751"/>
                    <a:pt x="1664567" y="417679"/>
                  </a:cubicBezTo>
                  <a:cubicBezTo>
                    <a:pt x="1659936" y="299510"/>
                    <a:pt x="1560420" y="207501"/>
                    <a:pt x="1442251" y="212131"/>
                  </a:cubicBezTo>
                  <a:cubicBezTo>
                    <a:pt x="1344652" y="215902"/>
                    <a:pt x="1264814" y="284528"/>
                    <a:pt x="1242689" y="374916"/>
                  </a:cubicBezTo>
                  <a:cubicBezTo>
                    <a:pt x="1232105" y="369625"/>
                    <a:pt x="1213022" y="362183"/>
                    <a:pt x="1196453" y="359107"/>
                  </a:cubicBezTo>
                  <a:cubicBezTo>
                    <a:pt x="1191260" y="326200"/>
                    <a:pt x="1180842" y="293557"/>
                    <a:pt x="1164736" y="262402"/>
                  </a:cubicBezTo>
                  <a:cubicBezTo>
                    <a:pt x="1090355" y="118700"/>
                    <a:pt x="921319" y="55796"/>
                    <a:pt x="773318" y="110333"/>
                  </a:cubicBezTo>
                  <a:cubicBezTo>
                    <a:pt x="679589" y="1291"/>
                    <a:pt x="519979" y="-33369"/>
                    <a:pt x="386795" y="35555"/>
                  </a:cubicBezTo>
                  <a:cubicBezTo>
                    <a:pt x="294025" y="83610"/>
                    <a:pt x="232972" y="172708"/>
                    <a:pt x="218520" y="271927"/>
                  </a:cubicBezTo>
                  <a:cubicBezTo>
                    <a:pt x="202413" y="277252"/>
                    <a:pt x="186703" y="283833"/>
                    <a:pt x="171523" y="291672"/>
                  </a:cubicBezTo>
                  <a:cubicBezTo>
                    <a:pt x="15915" y="372270"/>
                    <a:pt x="-45006" y="563895"/>
                    <a:pt x="35593" y="719503"/>
                  </a:cubicBezTo>
                  <a:cubicBezTo>
                    <a:pt x="72337" y="790610"/>
                    <a:pt x="133588" y="843526"/>
                    <a:pt x="205555" y="870646"/>
                  </a:cubicBezTo>
                  <a:cubicBezTo>
                    <a:pt x="204530" y="923001"/>
                    <a:pt x="216271" y="975553"/>
                    <a:pt x="240877" y="1023079"/>
                  </a:cubicBezTo>
                  <a:cubicBezTo>
                    <a:pt x="321476" y="1178687"/>
                    <a:pt x="513100" y="1239608"/>
                    <a:pt x="668708" y="1159042"/>
                  </a:cubicBezTo>
                  <a:cubicBezTo>
                    <a:pt x="709487" y="1137942"/>
                    <a:pt x="744544" y="1108672"/>
                    <a:pt x="772259" y="1073515"/>
                  </a:cubicBezTo>
                  <a:cubicBezTo>
                    <a:pt x="847633" y="1093789"/>
                    <a:pt x="929356" y="1086083"/>
                    <a:pt x="1000959" y="1049008"/>
                  </a:cubicBezTo>
                  <a:cubicBezTo>
                    <a:pt x="1007507" y="1045635"/>
                    <a:pt x="1013824" y="1041997"/>
                    <a:pt x="1019976" y="1038227"/>
                  </a:cubicBezTo>
                  <a:cubicBezTo>
                    <a:pt x="1029501" y="1052018"/>
                    <a:pt x="1040580" y="1067165"/>
                    <a:pt x="1046632" y="1073714"/>
                  </a:cubicBezTo>
                  <a:cubicBezTo>
                    <a:pt x="1087643" y="1118098"/>
                    <a:pt x="1147174" y="1144920"/>
                    <a:pt x="1212295" y="1142406"/>
                  </a:cubicBezTo>
                  <a:cubicBezTo>
                    <a:pt x="1272355" y="1140025"/>
                    <a:pt x="1325735" y="1113170"/>
                    <a:pt x="1363041" y="1071696"/>
                  </a:cubicBezTo>
                  <a:cubicBezTo>
                    <a:pt x="1400645" y="1141249"/>
                    <a:pt x="1475489" y="1187187"/>
                    <a:pt x="1559825" y="1183913"/>
                  </a:cubicBezTo>
                  <a:cubicBezTo>
                    <a:pt x="1677961" y="1179349"/>
                    <a:pt x="1770003" y="1079766"/>
                    <a:pt x="1765406" y="961630"/>
                  </a:cubicBezTo>
                </a:path>
              </a:pathLst>
            </a:custGeom>
            <a:solidFill>
              <a:srgbClr val="FAE38E"/>
            </a:solidFill>
            <a:ln w="8467" cap="flat">
              <a:noFill/>
              <a:prstDash val="solid"/>
              <a:miter/>
            </a:ln>
          </p:spPr>
          <p:txBody>
            <a:bodyPr rtlCol="0" anchor="ctr"/>
            <a:lstStyle/>
            <a:p>
              <a:endParaRPr lang="en-US"/>
            </a:p>
          </p:txBody>
        </p:sp>
        <p:sp>
          <p:nvSpPr>
            <p:cNvPr id="60" name="Graphic 135">
              <a:extLst>
                <a:ext uri="{FF2B5EF4-FFF2-40B4-BE49-F238E27FC236}">
                  <a16:creationId xmlns:a16="http://schemas.microsoft.com/office/drawing/2014/main" id="{65117CD8-4835-4145-969F-F2631E57B2B3}"/>
                </a:ext>
              </a:extLst>
            </p:cNvPr>
            <p:cNvSpPr/>
            <p:nvPr/>
          </p:nvSpPr>
          <p:spPr>
            <a:xfrm>
              <a:off x="10997585" y="450772"/>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sp>
          <p:nvSpPr>
            <p:cNvPr id="61" name="Graphic 135">
              <a:extLst>
                <a:ext uri="{FF2B5EF4-FFF2-40B4-BE49-F238E27FC236}">
                  <a16:creationId xmlns:a16="http://schemas.microsoft.com/office/drawing/2014/main" id="{28B996E1-2E39-4646-902E-D702747FA1B6}"/>
                </a:ext>
              </a:extLst>
            </p:cNvPr>
            <p:cNvSpPr/>
            <p:nvPr/>
          </p:nvSpPr>
          <p:spPr>
            <a:xfrm flipH="1">
              <a:off x="9493765" y="453911"/>
              <a:ext cx="1785748" cy="1096962"/>
            </a:xfrm>
            <a:custGeom>
              <a:avLst/>
              <a:gdLst>
                <a:gd name="connsiteX0" fmla="*/ 1347193 w 1785748"/>
                <a:gd name="connsiteY0" fmla="*/ 916590 h 1096962"/>
                <a:gd name="connsiteX1" fmla="*/ 1327647 w 1785748"/>
                <a:gd name="connsiteY1" fmla="*/ 814792 h 1096962"/>
                <a:gd name="connsiteX2" fmla="*/ 1275854 w 1785748"/>
                <a:gd name="connsiteY2" fmla="*/ 814031 h 1096962"/>
                <a:gd name="connsiteX3" fmla="*/ 1264213 w 1785748"/>
                <a:gd name="connsiteY3" fmla="*/ 868767 h 1096962"/>
                <a:gd name="connsiteX4" fmla="*/ 1244733 w 1785748"/>
                <a:gd name="connsiteY4" fmla="*/ 864632 h 1096962"/>
                <a:gd name="connsiteX5" fmla="*/ 1256375 w 1785748"/>
                <a:gd name="connsiteY5" fmla="*/ 809897 h 1096962"/>
                <a:gd name="connsiteX6" fmla="*/ 1210569 w 1785748"/>
                <a:gd name="connsiteY6" fmla="*/ 790648 h 1096962"/>
                <a:gd name="connsiteX7" fmla="*/ 1152393 w 1785748"/>
                <a:gd name="connsiteY7" fmla="*/ 876406 h 1096962"/>
                <a:gd name="connsiteX8" fmla="*/ 1132682 w 1785748"/>
                <a:gd name="connsiteY8" fmla="*/ 863012 h 1096962"/>
                <a:gd name="connsiteX9" fmla="*/ 1190857 w 1785748"/>
                <a:gd name="connsiteY9" fmla="*/ 777221 h 1096962"/>
                <a:gd name="connsiteX10" fmla="*/ 1154741 w 1785748"/>
                <a:gd name="connsiteY10" fmla="*/ 740080 h 1096962"/>
                <a:gd name="connsiteX11" fmla="*/ 1107778 w 1785748"/>
                <a:gd name="connsiteY11" fmla="*/ 770540 h 1096962"/>
                <a:gd name="connsiteX12" fmla="*/ 1096963 w 1785748"/>
                <a:gd name="connsiteY12" fmla="*/ 753871 h 1096962"/>
                <a:gd name="connsiteX13" fmla="*/ 1143927 w 1785748"/>
                <a:gd name="connsiteY13" fmla="*/ 723378 h 1096962"/>
                <a:gd name="connsiteX14" fmla="*/ 1125108 w 1785748"/>
                <a:gd name="connsiteY14" fmla="*/ 677374 h 1096962"/>
                <a:gd name="connsiteX15" fmla="*/ 1081022 w 1785748"/>
                <a:gd name="connsiteY15" fmla="*/ 686634 h 1096962"/>
                <a:gd name="connsiteX16" fmla="*/ 1079004 w 1785748"/>
                <a:gd name="connsiteY16" fmla="*/ 660506 h 1096962"/>
                <a:gd name="connsiteX17" fmla="*/ 1079236 w 1785748"/>
                <a:gd name="connsiteY17" fmla="*/ 661962 h 1096962"/>
                <a:gd name="connsiteX18" fmla="*/ 1120610 w 1785748"/>
                <a:gd name="connsiteY18" fmla="*/ 653958 h 1096962"/>
                <a:gd name="connsiteX19" fmla="*/ 1121437 w 1785748"/>
                <a:gd name="connsiteY19" fmla="*/ 602133 h 1096962"/>
                <a:gd name="connsiteX20" fmla="*/ 1066668 w 1785748"/>
                <a:gd name="connsiteY20" fmla="*/ 590524 h 1096962"/>
                <a:gd name="connsiteX21" fmla="*/ 1070835 w 1785748"/>
                <a:gd name="connsiteY21" fmla="*/ 571077 h 1096962"/>
                <a:gd name="connsiteX22" fmla="*/ 1125571 w 1785748"/>
                <a:gd name="connsiteY22" fmla="*/ 582686 h 1096962"/>
                <a:gd name="connsiteX23" fmla="*/ 1144820 w 1785748"/>
                <a:gd name="connsiteY23" fmla="*/ 536913 h 1096962"/>
                <a:gd name="connsiteX24" fmla="*/ 1071695 w 1785748"/>
                <a:gd name="connsiteY24" fmla="*/ 486444 h 1096962"/>
                <a:gd name="connsiteX25" fmla="*/ 1080394 w 1785748"/>
                <a:gd name="connsiteY25" fmla="*/ 465045 h 1096962"/>
                <a:gd name="connsiteX26" fmla="*/ 1158181 w 1785748"/>
                <a:gd name="connsiteY26" fmla="*/ 517201 h 1096962"/>
                <a:gd name="connsiteX27" fmla="*/ 1195355 w 1785748"/>
                <a:gd name="connsiteY27" fmla="*/ 481086 h 1096962"/>
                <a:gd name="connsiteX28" fmla="*/ 1164862 w 1785748"/>
                <a:gd name="connsiteY28" fmla="*/ 434155 h 1096962"/>
                <a:gd name="connsiteX29" fmla="*/ 1181564 w 1785748"/>
                <a:gd name="connsiteY29" fmla="*/ 423274 h 1096962"/>
                <a:gd name="connsiteX30" fmla="*/ 1212057 w 1785748"/>
                <a:gd name="connsiteY30" fmla="*/ 470205 h 1096962"/>
                <a:gd name="connsiteX31" fmla="*/ 1258028 w 1785748"/>
                <a:gd name="connsiteY31" fmla="*/ 451453 h 1096962"/>
                <a:gd name="connsiteX32" fmla="*/ 1238548 w 1785748"/>
                <a:gd name="connsiteY32" fmla="*/ 349654 h 1096962"/>
                <a:gd name="connsiteX33" fmla="*/ 1261964 w 1785748"/>
                <a:gd name="connsiteY33" fmla="*/ 345156 h 1096962"/>
                <a:gd name="connsiteX34" fmla="*/ 1281444 w 1785748"/>
                <a:gd name="connsiteY34" fmla="*/ 446988 h 1096962"/>
                <a:gd name="connsiteX35" fmla="*/ 1333269 w 1785748"/>
                <a:gd name="connsiteY35" fmla="*/ 447715 h 1096962"/>
                <a:gd name="connsiteX36" fmla="*/ 1344911 w 1785748"/>
                <a:gd name="connsiteY36" fmla="*/ 392980 h 1096962"/>
                <a:gd name="connsiteX37" fmla="*/ 1364391 w 1785748"/>
                <a:gd name="connsiteY37" fmla="*/ 397114 h 1096962"/>
                <a:gd name="connsiteX38" fmla="*/ 1352749 w 1785748"/>
                <a:gd name="connsiteY38" fmla="*/ 451849 h 1096962"/>
                <a:gd name="connsiteX39" fmla="*/ 1398555 w 1785748"/>
                <a:gd name="connsiteY39" fmla="*/ 471131 h 1096962"/>
                <a:gd name="connsiteX40" fmla="*/ 1456763 w 1785748"/>
                <a:gd name="connsiteY40" fmla="*/ 385340 h 1096962"/>
                <a:gd name="connsiteX41" fmla="*/ 1476475 w 1785748"/>
                <a:gd name="connsiteY41" fmla="*/ 398701 h 1096962"/>
                <a:gd name="connsiteX42" fmla="*/ 1418266 w 1785748"/>
                <a:gd name="connsiteY42" fmla="*/ 484525 h 1096962"/>
                <a:gd name="connsiteX43" fmla="*/ 1454382 w 1785748"/>
                <a:gd name="connsiteY43" fmla="*/ 521699 h 1096962"/>
                <a:gd name="connsiteX44" fmla="*/ 1501313 w 1785748"/>
                <a:gd name="connsiteY44" fmla="*/ 491206 h 1096962"/>
                <a:gd name="connsiteX45" fmla="*/ 1512160 w 1785748"/>
                <a:gd name="connsiteY45" fmla="*/ 507875 h 1096962"/>
                <a:gd name="connsiteX46" fmla="*/ 1465230 w 1785748"/>
                <a:gd name="connsiteY46" fmla="*/ 538368 h 1096962"/>
                <a:gd name="connsiteX47" fmla="*/ 1483982 w 1785748"/>
                <a:gd name="connsiteY47" fmla="*/ 584373 h 1096962"/>
                <a:gd name="connsiteX48" fmla="*/ 1585748 w 1785748"/>
                <a:gd name="connsiteY48" fmla="*/ 564860 h 1096962"/>
                <a:gd name="connsiteX49" fmla="*/ 1590246 w 1785748"/>
                <a:gd name="connsiteY49" fmla="*/ 588275 h 1096962"/>
                <a:gd name="connsiteX50" fmla="*/ 1488480 w 1785748"/>
                <a:gd name="connsiteY50" fmla="*/ 607755 h 1096962"/>
                <a:gd name="connsiteX51" fmla="*/ 1487753 w 1785748"/>
                <a:gd name="connsiteY51" fmla="*/ 659613 h 1096962"/>
                <a:gd name="connsiteX52" fmla="*/ 1542422 w 1785748"/>
                <a:gd name="connsiteY52" fmla="*/ 671255 h 1096962"/>
                <a:gd name="connsiteX53" fmla="*/ 1538354 w 1785748"/>
                <a:gd name="connsiteY53" fmla="*/ 690702 h 1096962"/>
                <a:gd name="connsiteX54" fmla="*/ 1483552 w 1785748"/>
                <a:gd name="connsiteY54" fmla="*/ 679060 h 1096962"/>
                <a:gd name="connsiteX55" fmla="*/ 1464271 w 1785748"/>
                <a:gd name="connsiteY55" fmla="*/ 724833 h 1096962"/>
                <a:gd name="connsiteX56" fmla="*/ 1550095 w 1785748"/>
                <a:gd name="connsiteY56" fmla="*/ 783042 h 1096962"/>
                <a:gd name="connsiteX57" fmla="*/ 1536701 w 1785748"/>
                <a:gd name="connsiteY57" fmla="*/ 802786 h 1096962"/>
                <a:gd name="connsiteX58" fmla="*/ 1450942 w 1785748"/>
                <a:gd name="connsiteY58" fmla="*/ 744611 h 1096962"/>
                <a:gd name="connsiteX59" fmla="*/ 1413735 w 1785748"/>
                <a:gd name="connsiteY59" fmla="*/ 780660 h 1096962"/>
                <a:gd name="connsiteX60" fmla="*/ 1444262 w 1785748"/>
                <a:gd name="connsiteY60" fmla="*/ 827624 h 1096962"/>
                <a:gd name="connsiteX61" fmla="*/ 1427527 w 1785748"/>
                <a:gd name="connsiteY61" fmla="*/ 838439 h 1096962"/>
                <a:gd name="connsiteX62" fmla="*/ 1397067 w 1785748"/>
                <a:gd name="connsiteY62" fmla="*/ 791541 h 1096962"/>
                <a:gd name="connsiteX63" fmla="*/ 1351095 w 1785748"/>
                <a:gd name="connsiteY63" fmla="*/ 810294 h 1096962"/>
                <a:gd name="connsiteX64" fmla="*/ 1370575 w 1785748"/>
                <a:gd name="connsiteY64" fmla="*/ 912092 h 1096962"/>
                <a:gd name="connsiteX65" fmla="*/ 582646 w 1785748"/>
                <a:gd name="connsiteY65" fmla="*/ 977444 h 1096962"/>
                <a:gd name="connsiteX66" fmla="*/ 315483 w 1785748"/>
                <a:gd name="connsiteY66" fmla="*/ 900517 h 1096962"/>
                <a:gd name="connsiteX67" fmla="*/ 306884 w 1785748"/>
                <a:gd name="connsiteY67" fmla="*/ 727975 h 1096962"/>
                <a:gd name="connsiteX68" fmla="*/ 119427 w 1785748"/>
                <a:gd name="connsiteY68" fmla="*/ 627037 h 1096962"/>
                <a:gd name="connsiteX69" fmla="*/ 196387 w 1785748"/>
                <a:gd name="connsiteY69" fmla="*/ 359940 h 1096962"/>
                <a:gd name="connsiteX70" fmla="*/ 290976 w 1785748"/>
                <a:gd name="connsiteY70" fmla="*/ 335367 h 1096962"/>
                <a:gd name="connsiteX71" fmla="*/ 387549 w 1785748"/>
                <a:gd name="connsiteY71" fmla="*/ 119467 h 1096962"/>
                <a:gd name="connsiteX72" fmla="*/ 654712 w 1785748"/>
                <a:gd name="connsiteY72" fmla="*/ 196427 h 1096962"/>
                <a:gd name="connsiteX73" fmla="*/ 668140 w 1785748"/>
                <a:gd name="connsiteY73" fmla="*/ 226259 h 1096962"/>
                <a:gd name="connsiteX74" fmla="*/ 711201 w 1785748"/>
                <a:gd name="connsiteY74" fmla="*/ 194079 h 1096962"/>
                <a:gd name="connsiteX75" fmla="*/ 978364 w 1785748"/>
                <a:gd name="connsiteY75" fmla="*/ 271073 h 1096962"/>
                <a:gd name="connsiteX76" fmla="*/ 904446 w 1785748"/>
                <a:gd name="connsiteY76" fmla="*/ 536450 h 1096962"/>
                <a:gd name="connsiteX77" fmla="*/ 961794 w 1785748"/>
                <a:gd name="connsiteY77" fmla="*/ 601074 h 1096962"/>
                <a:gd name="connsiteX78" fmla="*/ 884833 w 1785748"/>
                <a:gd name="connsiteY78" fmla="*/ 868204 h 1096962"/>
                <a:gd name="connsiteX79" fmla="*/ 677102 w 1785748"/>
                <a:gd name="connsiteY79" fmla="*/ 857356 h 1096962"/>
                <a:gd name="connsiteX80" fmla="*/ 582646 w 1785748"/>
                <a:gd name="connsiteY80" fmla="*/ 977444 h 1096962"/>
                <a:gd name="connsiteX81" fmla="*/ 1630165 w 1785748"/>
                <a:gd name="connsiteY81" fmla="*/ 851999 h 1096962"/>
                <a:gd name="connsiteX82" fmla="*/ 1605658 w 1785748"/>
                <a:gd name="connsiteY82" fmla="*/ 769118 h 1096962"/>
                <a:gd name="connsiteX83" fmla="*/ 1785310 w 1785748"/>
                <a:gd name="connsiteY83" fmla="*/ 560229 h 1096962"/>
                <a:gd name="connsiteX84" fmla="*/ 1576157 w 1785748"/>
                <a:gd name="connsiteY84" fmla="*/ 377072 h 1096962"/>
                <a:gd name="connsiteX85" fmla="*/ 1523471 w 1785748"/>
                <a:gd name="connsiteY85" fmla="*/ 387886 h 1096962"/>
                <a:gd name="connsiteX86" fmla="*/ 1524034 w 1785748"/>
                <a:gd name="connsiteY86" fmla="*/ 355210 h 1096962"/>
                <a:gd name="connsiteX87" fmla="*/ 1314880 w 1785748"/>
                <a:gd name="connsiteY87" fmla="*/ 172086 h 1096962"/>
                <a:gd name="connsiteX88" fmla="*/ 1135758 w 1785748"/>
                <a:gd name="connsiteY88" fmla="*/ 326503 h 1096962"/>
                <a:gd name="connsiteX89" fmla="*/ 1092928 w 1785748"/>
                <a:gd name="connsiteY89" fmla="*/ 313142 h 1096962"/>
                <a:gd name="connsiteX90" fmla="*/ 1061377 w 1785748"/>
                <a:gd name="connsiteY90" fmla="*/ 225168 h 1096962"/>
                <a:gd name="connsiteX91" fmla="*/ 698335 w 1785748"/>
                <a:gd name="connsiteY91" fmla="*/ 95356 h 1096962"/>
                <a:gd name="connsiteX92" fmla="*/ 341677 w 1785748"/>
                <a:gd name="connsiteY92" fmla="*/ 36387 h 1096962"/>
                <a:gd name="connsiteX93" fmla="*/ 193146 w 1785748"/>
                <a:gd name="connsiteY93" fmla="*/ 257546 h 1096962"/>
                <a:gd name="connsiteX94" fmla="*/ 150482 w 1785748"/>
                <a:gd name="connsiteY94" fmla="*/ 276861 h 1096962"/>
                <a:gd name="connsiteX95" fmla="*/ 36414 w 1785748"/>
                <a:gd name="connsiteY95" fmla="*/ 672942 h 1096962"/>
                <a:gd name="connsiteX96" fmla="*/ 196189 w 1785748"/>
                <a:gd name="connsiteY96" fmla="*/ 807416 h 1096962"/>
                <a:gd name="connsiteX97" fmla="*/ 232437 w 1785748"/>
                <a:gd name="connsiteY97" fmla="*/ 946455 h 1096962"/>
                <a:gd name="connsiteX98" fmla="*/ 628518 w 1785748"/>
                <a:gd name="connsiteY98" fmla="*/ 1060556 h 1096962"/>
                <a:gd name="connsiteX99" fmla="*/ 721420 w 1785748"/>
                <a:gd name="connsiteY99" fmla="*/ 979462 h 1096962"/>
                <a:gd name="connsiteX100" fmla="*/ 930705 w 1785748"/>
                <a:gd name="connsiteY100" fmla="*/ 951250 h 1096962"/>
                <a:gd name="connsiteX101" fmla="*/ 947903 w 1785748"/>
                <a:gd name="connsiteY101" fmla="*/ 940899 h 1096962"/>
                <a:gd name="connsiteX102" fmla="*/ 973237 w 1785748"/>
                <a:gd name="connsiteY102" fmla="*/ 972781 h 1096962"/>
                <a:gd name="connsiteX103" fmla="*/ 1127026 w 1785748"/>
                <a:gd name="connsiteY103" fmla="*/ 1031717 h 1096962"/>
                <a:gd name="connsiteX104" fmla="*/ 1263617 w 1785748"/>
                <a:gd name="connsiteY104" fmla="*/ 963057 h 1096962"/>
                <a:gd name="connsiteX105" fmla="*/ 1447040 w 1785748"/>
                <a:gd name="connsiteY105" fmla="*/ 1061119 h 1096962"/>
                <a:gd name="connsiteX106" fmla="*/ 1630165 w 1785748"/>
                <a:gd name="connsiteY106" fmla="*/ 851999 h 109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785748" h="1096962">
                  <a:moveTo>
                    <a:pt x="1347193" y="916590"/>
                  </a:moveTo>
                  <a:lnTo>
                    <a:pt x="1327647" y="814792"/>
                  </a:lnTo>
                  <a:cubicBezTo>
                    <a:pt x="1310052" y="817007"/>
                    <a:pt x="1292655" y="816644"/>
                    <a:pt x="1275854" y="814031"/>
                  </a:cubicBezTo>
                  <a:lnTo>
                    <a:pt x="1264213" y="868767"/>
                  </a:lnTo>
                  <a:lnTo>
                    <a:pt x="1244733" y="864632"/>
                  </a:lnTo>
                  <a:lnTo>
                    <a:pt x="1256375" y="809897"/>
                  </a:lnTo>
                  <a:cubicBezTo>
                    <a:pt x="1240202" y="805531"/>
                    <a:pt x="1224856" y="799016"/>
                    <a:pt x="1210569" y="790648"/>
                  </a:cubicBezTo>
                  <a:lnTo>
                    <a:pt x="1152393" y="876406"/>
                  </a:lnTo>
                  <a:lnTo>
                    <a:pt x="1132682" y="863012"/>
                  </a:lnTo>
                  <a:lnTo>
                    <a:pt x="1190857" y="777221"/>
                  </a:lnTo>
                  <a:cubicBezTo>
                    <a:pt x="1177264" y="766671"/>
                    <a:pt x="1165027" y="754169"/>
                    <a:pt x="1154741" y="740080"/>
                  </a:cubicBezTo>
                  <a:lnTo>
                    <a:pt x="1107778" y="770540"/>
                  </a:lnTo>
                  <a:lnTo>
                    <a:pt x="1096963" y="753871"/>
                  </a:lnTo>
                  <a:lnTo>
                    <a:pt x="1143927" y="723378"/>
                  </a:lnTo>
                  <a:cubicBezTo>
                    <a:pt x="1135725" y="709256"/>
                    <a:pt x="1129408" y="693844"/>
                    <a:pt x="1125108" y="677374"/>
                  </a:cubicBezTo>
                  <a:lnTo>
                    <a:pt x="1081022" y="686634"/>
                  </a:lnTo>
                  <a:cubicBezTo>
                    <a:pt x="1080724" y="677903"/>
                    <a:pt x="1080096" y="669205"/>
                    <a:pt x="1079004" y="660506"/>
                  </a:cubicBezTo>
                  <a:cubicBezTo>
                    <a:pt x="1079071" y="660969"/>
                    <a:pt x="1079203" y="661432"/>
                    <a:pt x="1079236" y="661962"/>
                  </a:cubicBezTo>
                  <a:lnTo>
                    <a:pt x="1120610" y="653958"/>
                  </a:lnTo>
                  <a:cubicBezTo>
                    <a:pt x="1118394" y="636396"/>
                    <a:pt x="1118758" y="618967"/>
                    <a:pt x="1121437" y="602133"/>
                  </a:cubicBezTo>
                  <a:lnTo>
                    <a:pt x="1066668" y="590524"/>
                  </a:lnTo>
                  <a:lnTo>
                    <a:pt x="1070835" y="571077"/>
                  </a:lnTo>
                  <a:lnTo>
                    <a:pt x="1125571" y="582686"/>
                  </a:lnTo>
                  <a:cubicBezTo>
                    <a:pt x="1129937" y="566546"/>
                    <a:pt x="1136452" y="551134"/>
                    <a:pt x="1144820" y="536913"/>
                  </a:cubicBezTo>
                  <a:lnTo>
                    <a:pt x="1071695" y="486444"/>
                  </a:lnTo>
                  <a:cubicBezTo>
                    <a:pt x="1074903" y="479399"/>
                    <a:pt x="1077781" y="472255"/>
                    <a:pt x="1080394" y="465045"/>
                  </a:cubicBezTo>
                  <a:lnTo>
                    <a:pt x="1158181" y="517201"/>
                  </a:lnTo>
                  <a:cubicBezTo>
                    <a:pt x="1168764" y="503542"/>
                    <a:pt x="1181266" y="491372"/>
                    <a:pt x="1195355" y="481086"/>
                  </a:cubicBezTo>
                  <a:lnTo>
                    <a:pt x="1164862" y="434155"/>
                  </a:lnTo>
                  <a:lnTo>
                    <a:pt x="1181564" y="423274"/>
                  </a:lnTo>
                  <a:lnTo>
                    <a:pt x="1212057" y="470205"/>
                  </a:lnTo>
                  <a:cubicBezTo>
                    <a:pt x="1226146" y="462069"/>
                    <a:pt x="1241624" y="455719"/>
                    <a:pt x="1258028" y="451453"/>
                  </a:cubicBezTo>
                  <a:lnTo>
                    <a:pt x="1238548" y="349654"/>
                  </a:lnTo>
                  <a:lnTo>
                    <a:pt x="1261964" y="345156"/>
                  </a:lnTo>
                  <a:lnTo>
                    <a:pt x="1281444" y="446988"/>
                  </a:lnTo>
                  <a:cubicBezTo>
                    <a:pt x="1299039" y="444772"/>
                    <a:pt x="1316501" y="445103"/>
                    <a:pt x="1333269" y="447715"/>
                  </a:cubicBezTo>
                  <a:lnTo>
                    <a:pt x="1344911" y="392980"/>
                  </a:lnTo>
                  <a:lnTo>
                    <a:pt x="1364391" y="397114"/>
                  </a:lnTo>
                  <a:lnTo>
                    <a:pt x="1352749" y="451849"/>
                  </a:lnTo>
                  <a:cubicBezTo>
                    <a:pt x="1368889" y="456215"/>
                    <a:pt x="1384267" y="462730"/>
                    <a:pt x="1398555" y="471131"/>
                  </a:cubicBezTo>
                  <a:lnTo>
                    <a:pt x="1456763" y="385340"/>
                  </a:lnTo>
                  <a:lnTo>
                    <a:pt x="1476475" y="398701"/>
                  </a:lnTo>
                  <a:lnTo>
                    <a:pt x="1418266" y="484525"/>
                  </a:lnTo>
                  <a:cubicBezTo>
                    <a:pt x="1431859" y="495076"/>
                    <a:pt x="1444096" y="507577"/>
                    <a:pt x="1454382" y="521699"/>
                  </a:cubicBezTo>
                  <a:lnTo>
                    <a:pt x="1501313" y="491206"/>
                  </a:lnTo>
                  <a:lnTo>
                    <a:pt x="1512160" y="507875"/>
                  </a:lnTo>
                  <a:lnTo>
                    <a:pt x="1465230" y="538368"/>
                  </a:lnTo>
                  <a:cubicBezTo>
                    <a:pt x="1473366" y="552490"/>
                    <a:pt x="1479749" y="567902"/>
                    <a:pt x="1483982" y="584373"/>
                  </a:cubicBezTo>
                  <a:lnTo>
                    <a:pt x="1585748" y="564860"/>
                  </a:lnTo>
                  <a:lnTo>
                    <a:pt x="1590246" y="588275"/>
                  </a:lnTo>
                  <a:lnTo>
                    <a:pt x="1488480" y="607755"/>
                  </a:lnTo>
                  <a:cubicBezTo>
                    <a:pt x="1490696" y="625383"/>
                    <a:pt x="1490365" y="642812"/>
                    <a:pt x="1487753" y="659613"/>
                  </a:cubicBezTo>
                  <a:lnTo>
                    <a:pt x="1542422" y="671255"/>
                  </a:lnTo>
                  <a:lnTo>
                    <a:pt x="1538354" y="690702"/>
                  </a:lnTo>
                  <a:lnTo>
                    <a:pt x="1483552" y="679060"/>
                  </a:lnTo>
                  <a:cubicBezTo>
                    <a:pt x="1479187" y="695200"/>
                    <a:pt x="1472738" y="710612"/>
                    <a:pt x="1464271" y="724833"/>
                  </a:cubicBezTo>
                  <a:lnTo>
                    <a:pt x="1550095" y="783042"/>
                  </a:lnTo>
                  <a:lnTo>
                    <a:pt x="1536701" y="802786"/>
                  </a:lnTo>
                  <a:lnTo>
                    <a:pt x="1450942" y="744611"/>
                  </a:lnTo>
                  <a:cubicBezTo>
                    <a:pt x="1440392" y="758204"/>
                    <a:pt x="1427858" y="770375"/>
                    <a:pt x="1413735" y="780660"/>
                  </a:cubicBezTo>
                  <a:lnTo>
                    <a:pt x="1444262" y="827624"/>
                  </a:lnTo>
                  <a:lnTo>
                    <a:pt x="1427527" y="838439"/>
                  </a:lnTo>
                  <a:lnTo>
                    <a:pt x="1397067" y="791541"/>
                  </a:lnTo>
                  <a:cubicBezTo>
                    <a:pt x="1382911" y="799677"/>
                    <a:pt x="1367500" y="806060"/>
                    <a:pt x="1351095" y="810294"/>
                  </a:cubicBezTo>
                  <a:lnTo>
                    <a:pt x="1370575" y="912092"/>
                  </a:lnTo>
                  <a:close/>
                  <a:moveTo>
                    <a:pt x="582646" y="977444"/>
                  </a:moveTo>
                  <a:cubicBezTo>
                    <a:pt x="487628" y="1029997"/>
                    <a:pt x="368003" y="995535"/>
                    <a:pt x="315483" y="900517"/>
                  </a:cubicBezTo>
                  <a:cubicBezTo>
                    <a:pt x="284957" y="845285"/>
                    <a:pt x="283832" y="781818"/>
                    <a:pt x="306884" y="727975"/>
                  </a:cubicBezTo>
                  <a:cubicBezTo>
                    <a:pt x="232404" y="733796"/>
                    <a:pt x="157891" y="696655"/>
                    <a:pt x="119427" y="627037"/>
                  </a:cubicBezTo>
                  <a:cubicBezTo>
                    <a:pt x="66874" y="532018"/>
                    <a:pt x="101336" y="412426"/>
                    <a:pt x="196387" y="359940"/>
                  </a:cubicBezTo>
                  <a:cubicBezTo>
                    <a:pt x="226418" y="343304"/>
                    <a:pt x="258961" y="335400"/>
                    <a:pt x="290976" y="335367"/>
                  </a:cubicBezTo>
                  <a:cubicBezTo>
                    <a:pt x="271926" y="252056"/>
                    <a:pt x="309067" y="162858"/>
                    <a:pt x="387549" y="119467"/>
                  </a:cubicBezTo>
                  <a:cubicBezTo>
                    <a:pt x="482634" y="66914"/>
                    <a:pt x="602192" y="101409"/>
                    <a:pt x="654712" y="196427"/>
                  </a:cubicBezTo>
                  <a:cubicBezTo>
                    <a:pt x="660070" y="206151"/>
                    <a:pt x="664502" y="216106"/>
                    <a:pt x="668140" y="226259"/>
                  </a:cubicBezTo>
                  <a:cubicBezTo>
                    <a:pt x="680641" y="213890"/>
                    <a:pt x="695061" y="203042"/>
                    <a:pt x="711201" y="194079"/>
                  </a:cubicBezTo>
                  <a:cubicBezTo>
                    <a:pt x="806219" y="141559"/>
                    <a:pt x="925811" y="176021"/>
                    <a:pt x="978364" y="271073"/>
                  </a:cubicBezTo>
                  <a:cubicBezTo>
                    <a:pt x="1030288" y="365033"/>
                    <a:pt x="997116" y="483103"/>
                    <a:pt x="904446" y="536450"/>
                  </a:cubicBezTo>
                  <a:cubicBezTo>
                    <a:pt x="927431" y="552953"/>
                    <a:pt x="947209" y="574649"/>
                    <a:pt x="961794" y="601074"/>
                  </a:cubicBezTo>
                  <a:cubicBezTo>
                    <a:pt x="1014314" y="696093"/>
                    <a:pt x="979852" y="815685"/>
                    <a:pt x="884833" y="868204"/>
                  </a:cubicBezTo>
                  <a:cubicBezTo>
                    <a:pt x="817034" y="905676"/>
                    <a:pt x="736667" y="898863"/>
                    <a:pt x="677102" y="857356"/>
                  </a:cubicBezTo>
                  <a:cubicBezTo>
                    <a:pt x="663642" y="906701"/>
                    <a:pt x="630966" y="950787"/>
                    <a:pt x="582646" y="977444"/>
                  </a:cubicBezTo>
                  <a:close/>
                  <a:moveTo>
                    <a:pt x="1630165" y="851999"/>
                  </a:moveTo>
                  <a:cubicBezTo>
                    <a:pt x="1628180" y="821869"/>
                    <a:pt x="1619515" y="793790"/>
                    <a:pt x="1605658" y="769118"/>
                  </a:cubicBezTo>
                  <a:cubicBezTo>
                    <a:pt x="1712252" y="760155"/>
                    <a:pt x="1792420" y="667386"/>
                    <a:pt x="1785310" y="560229"/>
                  </a:cubicBezTo>
                  <a:cubicBezTo>
                    <a:pt x="1778166" y="451916"/>
                    <a:pt x="1684470" y="369895"/>
                    <a:pt x="1576157" y="377072"/>
                  </a:cubicBezTo>
                  <a:cubicBezTo>
                    <a:pt x="1557735" y="378328"/>
                    <a:pt x="1540107" y="382066"/>
                    <a:pt x="1523471" y="387886"/>
                  </a:cubicBezTo>
                  <a:cubicBezTo>
                    <a:pt x="1524596" y="377204"/>
                    <a:pt x="1524794" y="366290"/>
                    <a:pt x="1524034" y="355210"/>
                  </a:cubicBezTo>
                  <a:cubicBezTo>
                    <a:pt x="1516857" y="246863"/>
                    <a:pt x="1423227" y="164909"/>
                    <a:pt x="1314880" y="172086"/>
                  </a:cubicBezTo>
                  <a:cubicBezTo>
                    <a:pt x="1225352" y="178006"/>
                    <a:pt x="1153815" y="242994"/>
                    <a:pt x="1135758" y="326503"/>
                  </a:cubicBezTo>
                  <a:cubicBezTo>
                    <a:pt x="1125902" y="321906"/>
                    <a:pt x="1108208" y="315556"/>
                    <a:pt x="1092928" y="313142"/>
                  </a:cubicBezTo>
                  <a:cubicBezTo>
                    <a:pt x="1087339" y="283078"/>
                    <a:pt x="1076954" y="253346"/>
                    <a:pt x="1061377" y="225168"/>
                  </a:cubicBezTo>
                  <a:cubicBezTo>
                    <a:pt x="989542" y="95125"/>
                    <a:pt x="832810" y="41613"/>
                    <a:pt x="698335" y="95356"/>
                  </a:cubicBezTo>
                  <a:cubicBezTo>
                    <a:pt x="609567" y="-2374"/>
                    <a:pt x="462228" y="-30221"/>
                    <a:pt x="341677" y="36387"/>
                  </a:cubicBezTo>
                  <a:cubicBezTo>
                    <a:pt x="257738" y="82789"/>
                    <a:pt x="203895" y="166132"/>
                    <a:pt x="193146" y="257546"/>
                  </a:cubicBezTo>
                  <a:cubicBezTo>
                    <a:pt x="178495" y="262838"/>
                    <a:pt x="164241" y="269254"/>
                    <a:pt x="150482" y="276861"/>
                  </a:cubicBezTo>
                  <a:cubicBezTo>
                    <a:pt x="9658" y="354714"/>
                    <a:pt x="-41440" y="532117"/>
                    <a:pt x="36414" y="672942"/>
                  </a:cubicBezTo>
                  <a:cubicBezTo>
                    <a:pt x="71901" y="737269"/>
                    <a:pt x="129448" y="784331"/>
                    <a:pt x="196189" y="807416"/>
                  </a:cubicBezTo>
                  <a:cubicBezTo>
                    <a:pt x="196553" y="855504"/>
                    <a:pt x="208658" y="903427"/>
                    <a:pt x="232437" y="946455"/>
                  </a:cubicBezTo>
                  <a:cubicBezTo>
                    <a:pt x="310291" y="1087279"/>
                    <a:pt x="487694" y="1138410"/>
                    <a:pt x="628518" y="1060556"/>
                  </a:cubicBezTo>
                  <a:cubicBezTo>
                    <a:pt x="665395" y="1040184"/>
                    <a:pt x="696847" y="1012435"/>
                    <a:pt x="721420" y="979462"/>
                  </a:cubicBezTo>
                  <a:cubicBezTo>
                    <a:pt x="791105" y="996197"/>
                    <a:pt x="865916" y="987101"/>
                    <a:pt x="930705" y="951250"/>
                  </a:cubicBezTo>
                  <a:cubicBezTo>
                    <a:pt x="936659" y="948009"/>
                    <a:pt x="942347" y="944504"/>
                    <a:pt x="947903" y="940899"/>
                  </a:cubicBezTo>
                  <a:cubicBezTo>
                    <a:pt x="956965" y="953301"/>
                    <a:pt x="967549" y="966960"/>
                    <a:pt x="973237" y="972781"/>
                  </a:cubicBezTo>
                  <a:cubicBezTo>
                    <a:pt x="1011999" y="1012535"/>
                    <a:pt x="1067297" y="1035653"/>
                    <a:pt x="1127026" y="1031717"/>
                  </a:cubicBezTo>
                  <a:cubicBezTo>
                    <a:pt x="1182093" y="1028046"/>
                    <a:pt x="1230412" y="1002017"/>
                    <a:pt x="1263617" y="963057"/>
                  </a:cubicBezTo>
                  <a:cubicBezTo>
                    <a:pt x="1299865" y="1025962"/>
                    <a:pt x="1369715" y="1066245"/>
                    <a:pt x="1447040" y="1061119"/>
                  </a:cubicBezTo>
                  <a:cubicBezTo>
                    <a:pt x="1555354" y="1053975"/>
                    <a:pt x="1637375" y="960279"/>
                    <a:pt x="1630165" y="851999"/>
                  </a:cubicBezTo>
                </a:path>
              </a:pathLst>
            </a:custGeom>
            <a:solidFill>
              <a:srgbClr val="FAE38E"/>
            </a:solidFill>
            <a:ln w="8467" cap="flat">
              <a:noFill/>
              <a:prstDash val="solid"/>
              <a:miter/>
            </a:ln>
          </p:spPr>
          <p:txBody>
            <a:bodyPr rtlCol="0" anchor="ctr"/>
            <a:lstStyle/>
            <a:p>
              <a:endParaRPr lang="en-US"/>
            </a:p>
          </p:txBody>
        </p:sp>
        <p:sp>
          <p:nvSpPr>
            <p:cNvPr id="62" name="Graphic 135">
              <a:extLst>
                <a:ext uri="{FF2B5EF4-FFF2-40B4-BE49-F238E27FC236}">
                  <a16:creationId xmlns:a16="http://schemas.microsoft.com/office/drawing/2014/main" id="{35FAB569-9172-4384-B4F2-A81942009399}"/>
                </a:ext>
              </a:extLst>
            </p:cNvPr>
            <p:cNvSpPr/>
            <p:nvPr/>
          </p:nvSpPr>
          <p:spPr>
            <a:xfrm>
              <a:off x="10488736" y="728223"/>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grpSp>
      <p:grpSp>
        <p:nvGrpSpPr>
          <p:cNvPr id="63" name="!!quat 3">
            <a:extLst>
              <a:ext uri="{FF2B5EF4-FFF2-40B4-BE49-F238E27FC236}">
                <a16:creationId xmlns:a16="http://schemas.microsoft.com/office/drawing/2014/main" id="{75C23F81-3658-4589-BE99-70EBB8922083}"/>
              </a:ext>
            </a:extLst>
          </p:cNvPr>
          <p:cNvGrpSpPr/>
          <p:nvPr/>
        </p:nvGrpSpPr>
        <p:grpSpPr>
          <a:xfrm rot="17119092" flipH="1" flipV="1">
            <a:off x="-1495339" y="844807"/>
            <a:ext cx="3440215" cy="1963526"/>
            <a:chOff x="6364703" y="-1759645"/>
            <a:chExt cx="9208828" cy="5169866"/>
          </a:xfrm>
        </p:grpSpPr>
        <p:pic>
          <p:nvPicPr>
            <p:cNvPr id="64" name="Graphic 135">
              <a:extLst>
                <a:ext uri="{FF2B5EF4-FFF2-40B4-BE49-F238E27FC236}">
                  <a16:creationId xmlns:a16="http://schemas.microsoft.com/office/drawing/2014/main" id="{87BB4F6D-6E9D-4C91-9C33-8B4BE945E6F6}"/>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6364703" y="-1759645"/>
              <a:ext cx="9208828" cy="5169866"/>
            </a:xfrm>
            <a:custGeom>
              <a:avLst/>
              <a:gdLst>
                <a:gd name="connsiteX0" fmla="*/ -2280 w 9772650"/>
                <a:gd name="connsiteY0" fmla="*/ -1279 h 5486398"/>
                <a:gd name="connsiteX1" fmla="*/ 9770370 w 9772650"/>
                <a:gd name="connsiteY1" fmla="*/ -1279 h 5486398"/>
                <a:gd name="connsiteX2" fmla="*/ 9770370 w 9772650"/>
                <a:gd name="connsiteY2" fmla="*/ 5485120 h 5486398"/>
                <a:gd name="connsiteX3" fmla="*/ -2280 w 9772650"/>
                <a:gd name="connsiteY3" fmla="*/ 5485120 h 5486398"/>
              </a:gdLst>
              <a:ahLst/>
              <a:cxnLst>
                <a:cxn ang="0">
                  <a:pos x="connsiteX0" y="connsiteY0"/>
                </a:cxn>
                <a:cxn ang="0">
                  <a:pos x="connsiteX1" y="connsiteY1"/>
                </a:cxn>
                <a:cxn ang="0">
                  <a:pos x="connsiteX2" y="connsiteY2"/>
                </a:cxn>
                <a:cxn ang="0">
                  <a:pos x="connsiteX3" y="connsiteY3"/>
                </a:cxn>
              </a:cxnLst>
              <a:rect l="l" t="t" r="r" b="b"/>
              <a:pathLst>
                <a:path w="9772650" h="5486398">
                  <a:moveTo>
                    <a:pt x="-2280" y="-1279"/>
                  </a:moveTo>
                  <a:lnTo>
                    <a:pt x="9770370" y="-1279"/>
                  </a:lnTo>
                  <a:lnTo>
                    <a:pt x="9770370" y="5485120"/>
                  </a:lnTo>
                  <a:lnTo>
                    <a:pt x="-2280" y="5485120"/>
                  </a:lnTo>
                  <a:close/>
                </a:path>
              </a:pathLst>
            </a:custGeom>
          </p:spPr>
        </p:pic>
        <p:sp>
          <p:nvSpPr>
            <p:cNvPr id="65" name="Graphic 135">
              <a:extLst>
                <a:ext uri="{FF2B5EF4-FFF2-40B4-BE49-F238E27FC236}">
                  <a16:creationId xmlns:a16="http://schemas.microsoft.com/office/drawing/2014/main" id="{2F7AF6D2-81BD-45A2-B67E-2D6FB1595356}"/>
                </a:ext>
              </a:extLst>
            </p:cNvPr>
            <p:cNvSpPr/>
            <p:nvPr/>
          </p:nvSpPr>
          <p:spPr>
            <a:xfrm rot="2501088">
              <a:off x="14061292" y="45540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66" name="Graphic 135">
              <a:extLst>
                <a:ext uri="{FF2B5EF4-FFF2-40B4-BE49-F238E27FC236}">
                  <a16:creationId xmlns:a16="http://schemas.microsoft.com/office/drawing/2014/main" id="{CEF27193-2488-4DC7-9502-D918CCDF6BC7}"/>
                </a:ext>
              </a:extLst>
            </p:cNvPr>
            <p:cNvSpPr/>
            <p:nvPr/>
          </p:nvSpPr>
          <p:spPr>
            <a:xfrm rot="1886683">
              <a:off x="12091282" y="-1267188"/>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67" name="Graphic 135">
              <a:extLst>
                <a:ext uri="{FF2B5EF4-FFF2-40B4-BE49-F238E27FC236}">
                  <a16:creationId xmlns:a16="http://schemas.microsoft.com/office/drawing/2014/main" id="{EE815958-4D2C-466C-B0C3-A72AF9069BDA}"/>
                </a:ext>
              </a:extLst>
            </p:cNvPr>
            <p:cNvSpPr/>
            <p:nvPr/>
          </p:nvSpPr>
          <p:spPr>
            <a:xfrm rot="2308287">
              <a:off x="13159045" y="-479889"/>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68" name="Graphic 135">
              <a:extLst>
                <a:ext uri="{FF2B5EF4-FFF2-40B4-BE49-F238E27FC236}">
                  <a16:creationId xmlns:a16="http://schemas.microsoft.com/office/drawing/2014/main" id="{DCDB9935-27D6-4EA8-8FDB-E236014DB629}"/>
                </a:ext>
              </a:extLst>
            </p:cNvPr>
            <p:cNvSpPr/>
            <p:nvPr/>
          </p:nvSpPr>
          <p:spPr>
            <a:xfrm>
              <a:off x="10900283" y="-161137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69" name="Graphic 135">
              <a:extLst>
                <a:ext uri="{FF2B5EF4-FFF2-40B4-BE49-F238E27FC236}">
                  <a16:creationId xmlns:a16="http://schemas.microsoft.com/office/drawing/2014/main" id="{451B7334-58CF-4FBB-B57E-5AB87C44B430}"/>
                </a:ext>
              </a:extLst>
            </p:cNvPr>
            <p:cNvSpPr/>
            <p:nvPr/>
          </p:nvSpPr>
          <p:spPr>
            <a:xfrm rot="20917422">
              <a:off x="9571845" y="-150295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70" name="Graphic 135">
              <a:extLst>
                <a:ext uri="{FF2B5EF4-FFF2-40B4-BE49-F238E27FC236}">
                  <a16:creationId xmlns:a16="http://schemas.microsoft.com/office/drawing/2014/main" id="{147BFD87-F7D9-49BD-AC45-7EF20F2C0099}"/>
                </a:ext>
              </a:extLst>
            </p:cNvPr>
            <p:cNvSpPr/>
            <p:nvPr/>
          </p:nvSpPr>
          <p:spPr>
            <a:xfrm rot="20138695">
              <a:off x="8445892" y="-91186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71" name="Graphic 135">
              <a:extLst>
                <a:ext uri="{FF2B5EF4-FFF2-40B4-BE49-F238E27FC236}">
                  <a16:creationId xmlns:a16="http://schemas.microsoft.com/office/drawing/2014/main" id="{EA48E59E-1087-4D37-81E9-E4A7CC2B5964}"/>
                </a:ext>
              </a:extLst>
            </p:cNvPr>
            <p:cNvSpPr/>
            <p:nvPr/>
          </p:nvSpPr>
          <p:spPr>
            <a:xfrm rot="18868577">
              <a:off x="7442034" y="-20698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72" name="Graphic 135">
              <a:extLst>
                <a:ext uri="{FF2B5EF4-FFF2-40B4-BE49-F238E27FC236}">
                  <a16:creationId xmlns:a16="http://schemas.microsoft.com/office/drawing/2014/main" id="{DCA56C80-B384-4705-931B-0D771E28DDB3}"/>
                </a:ext>
              </a:extLst>
            </p:cNvPr>
            <p:cNvSpPr/>
            <p:nvPr/>
          </p:nvSpPr>
          <p:spPr>
            <a:xfrm rot="18868577">
              <a:off x="6841485" y="760973"/>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73" name="Graphic 135">
              <a:extLst>
                <a:ext uri="{FF2B5EF4-FFF2-40B4-BE49-F238E27FC236}">
                  <a16:creationId xmlns:a16="http://schemas.microsoft.com/office/drawing/2014/main" id="{4C46F673-656D-4388-9215-7FE096234C09}"/>
                </a:ext>
              </a:extLst>
            </p:cNvPr>
            <p:cNvSpPr/>
            <p:nvPr/>
          </p:nvSpPr>
          <p:spPr>
            <a:xfrm>
              <a:off x="10595394" y="110541"/>
              <a:ext cx="1943074" cy="1194613"/>
            </a:xfrm>
            <a:custGeom>
              <a:avLst/>
              <a:gdLst>
                <a:gd name="connsiteX0" fmla="*/ 1455414 w 1943074"/>
                <a:gd name="connsiteY0" fmla="*/ 1023575 h 1194613"/>
                <a:gd name="connsiteX1" fmla="*/ 1437157 w 1943074"/>
                <a:gd name="connsiteY1" fmla="*/ 912186 h 1194613"/>
                <a:gd name="connsiteX2" fmla="*/ 1380768 w 1943074"/>
                <a:gd name="connsiteY2" fmla="*/ 909805 h 1194613"/>
                <a:gd name="connsiteX3" fmla="*/ 1366480 w 1943074"/>
                <a:gd name="connsiteY3" fmla="*/ 969071 h 1194613"/>
                <a:gd name="connsiteX4" fmla="*/ 1345413 w 1943074"/>
                <a:gd name="connsiteY4" fmla="*/ 964011 h 1194613"/>
                <a:gd name="connsiteX5" fmla="*/ 1359667 w 1943074"/>
                <a:gd name="connsiteY5" fmla="*/ 904744 h 1194613"/>
                <a:gd name="connsiteX6" fmla="*/ 1310389 w 1943074"/>
                <a:gd name="connsiteY6" fmla="*/ 882420 h 1194613"/>
                <a:gd name="connsiteX7" fmla="*/ 1244541 w 1943074"/>
                <a:gd name="connsiteY7" fmla="*/ 974065 h 1194613"/>
                <a:gd name="connsiteX8" fmla="*/ 1223440 w 1943074"/>
                <a:gd name="connsiteY8" fmla="*/ 958885 h 1194613"/>
                <a:gd name="connsiteX9" fmla="*/ 1289321 w 1943074"/>
                <a:gd name="connsiteY9" fmla="*/ 867240 h 1194613"/>
                <a:gd name="connsiteX10" fmla="*/ 1251122 w 1943074"/>
                <a:gd name="connsiteY10" fmla="*/ 825733 h 1194613"/>
                <a:gd name="connsiteX11" fmla="*/ 1199098 w 1943074"/>
                <a:gd name="connsiteY11" fmla="*/ 857516 h 1194613"/>
                <a:gd name="connsiteX12" fmla="*/ 1187821 w 1943074"/>
                <a:gd name="connsiteY12" fmla="*/ 839062 h 1194613"/>
                <a:gd name="connsiteX13" fmla="*/ 1239811 w 1943074"/>
                <a:gd name="connsiteY13" fmla="*/ 807245 h 1194613"/>
                <a:gd name="connsiteX14" fmla="*/ 1220728 w 1943074"/>
                <a:gd name="connsiteY14" fmla="*/ 756611 h 1194613"/>
                <a:gd name="connsiteX15" fmla="*/ 1172442 w 1943074"/>
                <a:gd name="connsiteY15" fmla="*/ 765375 h 1194613"/>
                <a:gd name="connsiteX16" fmla="*/ 1171020 w 1943074"/>
                <a:gd name="connsiteY16" fmla="*/ 736833 h 1194613"/>
                <a:gd name="connsiteX17" fmla="*/ 1171218 w 1943074"/>
                <a:gd name="connsiteY17" fmla="*/ 738421 h 1194613"/>
                <a:gd name="connsiteX18" fmla="*/ 1216528 w 1943074"/>
                <a:gd name="connsiteY18" fmla="*/ 730979 h 1194613"/>
                <a:gd name="connsiteX19" fmla="*/ 1218909 w 1943074"/>
                <a:gd name="connsiteY19" fmla="*/ 674557 h 1194613"/>
                <a:gd name="connsiteX20" fmla="*/ 1159676 w 1943074"/>
                <a:gd name="connsiteY20" fmla="*/ 660269 h 1194613"/>
                <a:gd name="connsiteX21" fmla="*/ 1164769 w 1943074"/>
                <a:gd name="connsiteY21" fmla="*/ 639235 h 1194613"/>
                <a:gd name="connsiteX22" fmla="*/ 1224002 w 1943074"/>
                <a:gd name="connsiteY22" fmla="*/ 653522 h 1194613"/>
                <a:gd name="connsiteX23" fmla="*/ 1246327 w 1943074"/>
                <a:gd name="connsiteY23" fmla="*/ 604244 h 1194613"/>
                <a:gd name="connsiteX24" fmla="*/ 1168241 w 1943074"/>
                <a:gd name="connsiteY24" fmla="*/ 547127 h 1194613"/>
                <a:gd name="connsiteX25" fmla="*/ 1178329 w 1943074"/>
                <a:gd name="connsiteY25" fmla="*/ 524108 h 1194613"/>
                <a:gd name="connsiteX26" fmla="*/ 1261474 w 1943074"/>
                <a:gd name="connsiteY26" fmla="*/ 583176 h 1194613"/>
                <a:gd name="connsiteX27" fmla="*/ 1303014 w 1943074"/>
                <a:gd name="connsiteY27" fmla="*/ 544977 h 1194613"/>
                <a:gd name="connsiteX28" fmla="*/ 1271197 w 1943074"/>
                <a:gd name="connsiteY28" fmla="*/ 492953 h 1194613"/>
                <a:gd name="connsiteX29" fmla="*/ 1289685 w 1943074"/>
                <a:gd name="connsiteY29" fmla="*/ 481609 h 1194613"/>
                <a:gd name="connsiteX30" fmla="*/ 1321501 w 1943074"/>
                <a:gd name="connsiteY30" fmla="*/ 533633 h 1194613"/>
                <a:gd name="connsiteX31" fmla="*/ 1372103 w 1943074"/>
                <a:gd name="connsiteY31" fmla="*/ 514583 h 1194613"/>
                <a:gd name="connsiteX32" fmla="*/ 1353913 w 1943074"/>
                <a:gd name="connsiteY32" fmla="*/ 403160 h 1194613"/>
                <a:gd name="connsiteX33" fmla="*/ 1379544 w 1943074"/>
                <a:gd name="connsiteY33" fmla="*/ 398960 h 1194613"/>
                <a:gd name="connsiteX34" fmla="*/ 1397734 w 1943074"/>
                <a:gd name="connsiteY34" fmla="*/ 510383 h 1194613"/>
                <a:gd name="connsiteX35" fmla="*/ 1454124 w 1943074"/>
                <a:gd name="connsiteY35" fmla="*/ 512731 h 1194613"/>
                <a:gd name="connsiteX36" fmla="*/ 1468411 w 1943074"/>
                <a:gd name="connsiteY36" fmla="*/ 453497 h 1194613"/>
                <a:gd name="connsiteX37" fmla="*/ 1489512 w 1943074"/>
                <a:gd name="connsiteY37" fmla="*/ 458558 h 1194613"/>
                <a:gd name="connsiteX38" fmla="*/ 1475224 w 1943074"/>
                <a:gd name="connsiteY38" fmla="*/ 517824 h 1194613"/>
                <a:gd name="connsiteX39" fmla="*/ 1524503 w 1943074"/>
                <a:gd name="connsiteY39" fmla="*/ 540149 h 1194613"/>
                <a:gd name="connsiteX40" fmla="*/ 1590417 w 1943074"/>
                <a:gd name="connsiteY40" fmla="*/ 448470 h 1194613"/>
                <a:gd name="connsiteX41" fmla="*/ 1611485 w 1943074"/>
                <a:gd name="connsiteY41" fmla="*/ 463585 h 1194613"/>
                <a:gd name="connsiteX42" fmla="*/ 1545570 w 1943074"/>
                <a:gd name="connsiteY42" fmla="*/ 555296 h 1194613"/>
                <a:gd name="connsiteX43" fmla="*/ 1583803 w 1943074"/>
                <a:gd name="connsiteY43" fmla="*/ 596869 h 1194613"/>
                <a:gd name="connsiteX44" fmla="*/ 1635793 w 1943074"/>
                <a:gd name="connsiteY44" fmla="*/ 565052 h 1194613"/>
                <a:gd name="connsiteX45" fmla="*/ 1647104 w 1943074"/>
                <a:gd name="connsiteY45" fmla="*/ 583507 h 1194613"/>
                <a:gd name="connsiteX46" fmla="*/ 1595114 w 1943074"/>
                <a:gd name="connsiteY46" fmla="*/ 615323 h 1194613"/>
                <a:gd name="connsiteX47" fmla="*/ 1614164 w 1943074"/>
                <a:gd name="connsiteY47" fmla="*/ 665958 h 1194613"/>
                <a:gd name="connsiteX48" fmla="*/ 1725553 w 1943074"/>
                <a:gd name="connsiteY48" fmla="*/ 647735 h 1194613"/>
                <a:gd name="connsiteX49" fmla="*/ 1729753 w 1943074"/>
                <a:gd name="connsiteY49" fmla="*/ 673366 h 1194613"/>
                <a:gd name="connsiteX50" fmla="*/ 1618364 w 1943074"/>
                <a:gd name="connsiteY50" fmla="*/ 691556 h 1194613"/>
                <a:gd name="connsiteX51" fmla="*/ 1616016 w 1943074"/>
                <a:gd name="connsiteY51" fmla="*/ 747979 h 1194613"/>
                <a:gd name="connsiteX52" fmla="*/ 1675216 w 1943074"/>
                <a:gd name="connsiteY52" fmla="*/ 762266 h 1194613"/>
                <a:gd name="connsiteX53" fmla="*/ 1670189 w 1943074"/>
                <a:gd name="connsiteY53" fmla="*/ 783334 h 1194613"/>
                <a:gd name="connsiteX54" fmla="*/ 1610889 w 1943074"/>
                <a:gd name="connsiteY54" fmla="*/ 769046 h 1194613"/>
                <a:gd name="connsiteX55" fmla="*/ 1588565 w 1943074"/>
                <a:gd name="connsiteY55" fmla="*/ 818325 h 1194613"/>
                <a:gd name="connsiteX56" fmla="*/ 1680276 w 1943074"/>
                <a:gd name="connsiteY56" fmla="*/ 884206 h 1194613"/>
                <a:gd name="connsiteX57" fmla="*/ 1665096 w 1943074"/>
                <a:gd name="connsiteY57" fmla="*/ 905307 h 1194613"/>
                <a:gd name="connsiteX58" fmla="*/ 1573451 w 1943074"/>
                <a:gd name="connsiteY58" fmla="*/ 839425 h 1194613"/>
                <a:gd name="connsiteX59" fmla="*/ 1531878 w 1943074"/>
                <a:gd name="connsiteY59" fmla="*/ 877591 h 1194613"/>
                <a:gd name="connsiteX60" fmla="*/ 1563694 w 1943074"/>
                <a:gd name="connsiteY60" fmla="*/ 929582 h 1194613"/>
                <a:gd name="connsiteX61" fmla="*/ 1545173 w 1943074"/>
                <a:gd name="connsiteY61" fmla="*/ 940893 h 1194613"/>
                <a:gd name="connsiteX62" fmla="*/ 1513390 w 1943074"/>
                <a:gd name="connsiteY62" fmla="*/ 888935 h 1194613"/>
                <a:gd name="connsiteX63" fmla="*/ 1462789 w 1943074"/>
                <a:gd name="connsiteY63" fmla="*/ 907985 h 1194613"/>
                <a:gd name="connsiteX64" fmla="*/ 1480979 w 1943074"/>
                <a:gd name="connsiteY64" fmla="*/ 1019408 h 1194613"/>
                <a:gd name="connsiteX65" fmla="*/ 621248 w 1943074"/>
                <a:gd name="connsiteY65" fmla="*/ 1067232 h 1194613"/>
                <a:gd name="connsiteX66" fmla="*/ 332687 w 1943074"/>
                <a:gd name="connsiteY66" fmla="*/ 975553 h 1194613"/>
                <a:gd name="connsiteX67" fmla="*/ 328421 w 1943074"/>
                <a:gd name="connsiteY67" fmla="*/ 787435 h 1194613"/>
                <a:gd name="connsiteX68" fmla="*/ 127337 w 1943074"/>
                <a:gd name="connsiteY68" fmla="*/ 671977 h 1194613"/>
                <a:gd name="connsiteX69" fmla="*/ 219016 w 1943074"/>
                <a:gd name="connsiteY69" fmla="*/ 383482 h 1194613"/>
                <a:gd name="connsiteX70" fmla="*/ 322732 w 1943074"/>
                <a:gd name="connsiteY70" fmla="*/ 359537 h 1194613"/>
                <a:gd name="connsiteX71" fmla="*/ 434287 w 1943074"/>
                <a:gd name="connsiteY71" fmla="*/ 127365 h 1194613"/>
                <a:gd name="connsiteX72" fmla="*/ 722848 w 1943074"/>
                <a:gd name="connsiteY72" fmla="*/ 219044 h 1194613"/>
                <a:gd name="connsiteX73" fmla="*/ 736574 w 1943074"/>
                <a:gd name="connsiteY73" fmla="*/ 251951 h 1194613"/>
                <a:gd name="connsiteX74" fmla="*/ 784397 w 1943074"/>
                <a:gd name="connsiteY74" fmla="*/ 218184 h 1194613"/>
                <a:gd name="connsiteX75" fmla="*/ 1072991 w 1943074"/>
                <a:gd name="connsiteY75" fmla="*/ 309928 h 1194613"/>
                <a:gd name="connsiteX76" fmla="*/ 984654 w 1943074"/>
                <a:gd name="connsiteY76" fmla="*/ 596604 h 1194613"/>
                <a:gd name="connsiteX77" fmla="*/ 1045144 w 1943074"/>
                <a:gd name="connsiteY77" fmla="*/ 668670 h 1194613"/>
                <a:gd name="connsiteX78" fmla="*/ 953499 w 1943074"/>
                <a:gd name="connsiteY78" fmla="*/ 957231 h 1194613"/>
                <a:gd name="connsiteX79" fmla="*/ 727644 w 1943074"/>
                <a:gd name="connsiteY79" fmla="*/ 939239 h 1194613"/>
                <a:gd name="connsiteX80" fmla="*/ 621248 w 1943074"/>
                <a:gd name="connsiteY80" fmla="*/ 1067232 h 1194613"/>
                <a:gd name="connsiteX81" fmla="*/ 1765406 w 1943074"/>
                <a:gd name="connsiteY81" fmla="*/ 961630 h 1194613"/>
                <a:gd name="connsiteX82" fmla="*/ 1741130 w 1943074"/>
                <a:gd name="connsiteY82" fmla="*/ 870712 h 1194613"/>
                <a:gd name="connsiteX83" fmla="*/ 1942908 w 1943074"/>
                <a:gd name="connsiteY83" fmla="*/ 648595 h 1194613"/>
                <a:gd name="connsiteX84" fmla="*/ 1720658 w 1943074"/>
                <a:gd name="connsiteY84" fmla="*/ 443013 h 1194613"/>
                <a:gd name="connsiteX85" fmla="*/ 1662946 w 1943074"/>
                <a:gd name="connsiteY85" fmla="*/ 453233 h 1194613"/>
                <a:gd name="connsiteX86" fmla="*/ 1664567 w 1943074"/>
                <a:gd name="connsiteY86" fmla="*/ 417679 h 1194613"/>
                <a:gd name="connsiteX87" fmla="*/ 1442251 w 1943074"/>
                <a:gd name="connsiteY87" fmla="*/ 212131 h 1194613"/>
                <a:gd name="connsiteX88" fmla="*/ 1242689 w 1943074"/>
                <a:gd name="connsiteY88" fmla="*/ 374916 h 1194613"/>
                <a:gd name="connsiteX89" fmla="*/ 1196453 w 1943074"/>
                <a:gd name="connsiteY89" fmla="*/ 359107 h 1194613"/>
                <a:gd name="connsiteX90" fmla="*/ 1164736 w 1943074"/>
                <a:gd name="connsiteY90" fmla="*/ 262402 h 1194613"/>
                <a:gd name="connsiteX91" fmla="*/ 773318 w 1943074"/>
                <a:gd name="connsiteY91" fmla="*/ 110333 h 1194613"/>
                <a:gd name="connsiteX92" fmla="*/ 386795 w 1943074"/>
                <a:gd name="connsiteY92" fmla="*/ 35555 h 1194613"/>
                <a:gd name="connsiteX93" fmla="*/ 218520 w 1943074"/>
                <a:gd name="connsiteY93" fmla="*/ 271927 h 1194613"/>
                <a:gd name="connsiteX94" fmla="*/ 171523 w 1943074"/>
                <a:gd name="connsiteY94" fmla="*/ 291672 h 1194613"/>
                <a:gd name="connsiteX95" fmla="*/ 35593 w 1943074"/>
                <a:gd name="connsiteY95" fmla="*/ 719503 h 1194613"/>
                <a:gd name="connsiteX96" fmla="*/ 205555 w 1943074"/>
                <a:gd name="connsiteY96" fmla="*/ 870646 h 1194613"/>
                <a:gd name="connsiteX97" fmla="*/ 240877 w 1943074"/>
                <a:gd name="connsiteY97" fmla="*/ 1023079 h 1194613"/>
                <a:gd name="connsiteX98" fmla="*/ 668708 w 1943074"/>
                <a:gd name="connsiteY98" fmla="*/ 1159042 h 1194613"/>
                <a:gd name="connsiteX99" fmla="*/ 772259 w 1943074"/>
                <a:gd name="connsiteY99" fmla="*/ 1073515 h 1194613"/>
                <a:gd name="connsiteX100" fmla="*/ 1000959 w 1943074"/>
                <a:gd name="connsiteY100" fmla="*/ 1049008 h 1194613"/>
                <a:gd name="connsiteX101" fmla="*/ 1019976 w 1943074"/>
                <a:gd name="connsiteY101" fmla="*/ 1038227 h 1194613"/>
                <a:gd name="connsiteX102" fmla="*/ 1046632 w 1943074"/>
                <a:gd name="connsiteY102" fmla="*/ 1073714 h 1194613"/>
                <a:gd name="connsiteX103" fmla="*/ 1212295 w 1943074"/>
                <a:gd name="connsiteY103" fmla="*/ 1142406 h 1194613"/>
                <a:gd name="connsiteX104" fmla="*/ 1363041 w 1943074"/>
                <a:gd name="connsiteY104" fmla="*/ 1071696 h 1194613"/>
                <a:gd name="connsiteX105" fmla="*/ 1559825 w 1943074"/>
                <a:gd name="connsiteY105" fmla="*/ 1183913 h 1194613"/>
                <a:gd name="connsiteX106" fmla="*/ 1765406 w 1943074"/>
                <a:gd name="connsiteY106" fmla="*/ 961630 h 119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43074" h="1194613">
                  <a:moveTo>
                    <a:pt x="1455414" y="1023575"/>
                  </a:moveTo>
                  <a:lnTo>
                    <a:pt x="1437157" y="912186"/>
                  </a:lnTo>
                  <a:cubicBezTo>
                    <a:pt x="1417909" y="914071"/>
                    <a:pt x="1398991" y="913178"/>
                    <a:pt x="1380768" y="909805"/>
                  </a:cubicBezTo>
                  <a:lnTo>
                    <a:pt x="1366480" y="969071"/>
                  </a:lnTo>
                  <a:lnTo>
                    <a:pt x="1345413" y="964011"/>
                  </a:lnTo>
                  <a:lnTo>
                    <a:pt x="1359667" y="904744"/>
                  </a:lnTo>
                  <a:cubicBezTo>
                    <a:pt x="1342238" y="899519"/>
                    <a:pt x="1325702" y="891945"/>
                    <a:pt x="1310389" y="882420"/>
                  </a:cubicBezTo>
                  <a:lnTo>
                    <a:pt x="1244541" y="974065"/>
                  </a:lnTo>
                  <a:lnTo>
                    <a:pt x="1223440" y="958885"/>
                  </a:lnTo>
                  <a:lnTo>
                    <a:pt x="1289321" y="867240"/>
                  </a:lnTo>
                  <a:cubicBezTo>
                    <a:pt x="1274835" y="855333"/>
                    <a:pt x="1261871" y="841377"/>
                    <a:pt x="1251122" y="825733"/>
                  </a:cubicBezTo>
                  <a:lnTo>
                    <a:pt x="1199098" y="857516"/>
                  </a:lnTo>
                  <a:lnTo>
                    <a:pt x="1187821" y="839062"/>
                  </a:lnTo>
                  <a:lnTo>
                    <a:pt x="1239811" y="807245"/>
                  </a:lnTo>
                  <a:cubicBezTo>
                    <a:pt x="1231345" y="791602"/>
                    <a:pt x="1224895" y="774635"/>
                    <a:pt x="1220728" y="756611"/>
                  </a:cubicBezTo>
                  <a:lnTo>
                    <a:pt x="1172442" y="765375"/>
                  </a:lnTo>
                  <a:cubicBezTo>
                    <a:pt x="1172376" y="755850"/>
                    <a:pt x="1171946" y="746358"/>
                    <a:pt x="1171020" y="736833"/>
                  </a:cubicBezTo>
                  <a:cubicBezTo>
                    <a:pt x="1171086" y="737362"/>
                    <a:pt x="1171185" y="737891"/>
                    <a:pt x="1171218" y="738421"/>
                  </a:cubicBezTo>
                  <a:lnTo>
                    <a:pt x="1216528" y="730979"/>
                  </a:lnTo>
                  <a:cubicBezTo>
                    <a:pt x="1214643" y="711764"/>
                    <a:pt x="1215536" y="692813"/>
                    <a:pt x="1218909" y="674557"/>
                  </a:cubicBezTo>
                  <a:lnTo>
                    <a:pt x="1159676" y="660269"/>
                  </a:lnTo>
                  <a:lnTo>
                    <a:pt x="1164769" y="639235"/>
                  </a:lnTo>
                  <a:lnTo>
                    <a:pt x="1224002" y="653522"/>
                  </a:lnTo>
                  <a:cubicBezTo>
                    <a:pt x="1229228" y="636060"/>
                    <a:pt x="1236769" y="619490"/>
                    <a:pt x="1246327" y="604244"/>
                  </a:cubicBezTo>
                  <a:lnTo>
                    <a:pt x="1168241" y="547127"/>
                  </a:lnTo>
                  <a:cubicBezTo>
                    <a:pt x="1171913" y="539586"/>
                    <a:pt x="1175253" y="531880"/>
                    <a:pt x="1178329" y="524108"/>
                  </a:cubicBezTo>
                  <a:lnTo>
                    <a:pt x="1261474" y="583176"/>
                  </a:lnTo>
                  <a:cubicBezTo>
                    <a:pt x="1273413" y="568624"/>
                    <a:pt x="1287337" y="555759"/>
                    <a:pt x="1303014" y="544977"/>
                  </a:cubicBezTo>
                  <a:lnTo>
                    <a:pt x="1271197" y="492953"/>
                  </a:lnTo>
                  <a:lnTo>
                    <a:pt x="1289685" y="481609"/>
                  </a:lnTo>
                  <a:lnTo>
                    <a:pt x="1321501" y="533633"/>
                  </a:lnTo>
                  <a:cubicBezTo>
                    <a:pt x="1337112" y="525200"/>
                    <a:pt x="1354111" y="518717"/>
                    <a:pt x="1372103" y="514583"/>
                  </a:cubicBezTo>
                  <a:lnTo>
                    <a:pt x="1353913" y="403160"/>
                  </a:lnTo>
                  <a:lnTo>
                    <a:pt x="1379544" y="398960"/>
                  </a:lnTo>
                  <a:lnTo>
                    <a:pt x="1397734" y="510383"/>
                  </a:lnTo>
                  <a:cubicBezTo>
                    <a:pt x="1416950" y="508498"/>
                    <a:pt x="1435934" y="509391"/>
                    <a:pt x="1454124" y="512731"/>
                  </a:cubicBezTo>
                  <a:lnTo>
                    <a:pt x="1468411" y="453497"/>
                  </a:lnTo>
                  <a:lnTo>
                    <a:pt x="1489512" y="458558"/>
                  </a:lnTo>
                  <a:lnTo>
                    <a:pt x="1475224" y="517824"/>
                  </a:lnTo>
                  <a:cubicBezTo>
                    <a:pt x="1492654" y="523017"/>
                    <a:pt x="1509223" y="530590"/>
                    <a:pt x="1524503" y="540149"/>
                  </a:cubicBezTo>
                  <a:lnTo>
                    <a:pt x="1590417" y="448470"/>
                  </a:lnTo>
                  <a:lnTo>
                    <a:pt x="1611485" y="463585"/>
                  </a:lnTo>
                  <a:lnTo>
                    <a:pt x="1545570" y="555296"/>
                  </a:lnTo>
                  <a:cubicBezTo>
                    <a:pt x="1560056" y="567202"/>
                    <a:pt x="1573021" y="581192"/>
                    <a:pt x="1583803" y="596869"/>
                  </a:cubicBezTo>
                  <a:lnTo>
                    <a:pt x="1635793" y="565052"/>
                  </a:lnTo>
                  <a:lnTo>
                    <a:pt x="1647104" y="583507"/>
                  </a:lnTo>
                  <a:lnTo>
                    <a:pt x="1595114" y="615323"/>
                  </a:lnTo>
                  <a:cubicBezTo>
                    <a:pt x="1603580" y="630934"/>
                    <a:pt x="1610029" y="647900"/>
                    <a:pt x="1614164" y="665958"/>
                  </a:cubicBezTo>
                  <a:lnTo>
                    <a:pt x="1725553" y="647735"/>
                  </a:lnTo>
                  <a:lnTo>
                    <a:pt x="1729753" y="673366"/>
                  </a:lnTo>
                  <a:lnTo>
                    <a:pt x="1618364" y="691556"/>
                  </a:lnTo>
                  <a:cubicBezTo>
                    <a:pt x="1620282" y="710805"/>
                    <a:pt x="1619389" y="729789"/>
                    <a:pt x="1616016" y="747979"/>
                  </a:cubicBezTo>
                  <a:lnTo>
                    <a:pt x="1675216" y="762266"/>
                  </a:lnTo>
                  <a:lnTo>
                    <a:pt x="1670189" y="783334"/>
                  </a:lnTo>
                  <a:lnTo>
                    <a:pt x="1610889" y="769046"/>
                  </a:lnTo>
                  <a:cubicBezTo>
                    <a:pt x="1605664" y="786476"/>
                    <a:pt x="1598156" y="803045"/>
                    <a:pt x="1588565" y="818325"/>
                  </a:cubicBezTo>
                  <a:lnTo>
                    <a:pt x="1680276" y="884206"/>
                  </a:lnTo>
                  <a:lnTo>
                    <a:pt x="1665096" y="905307"/>
                  </a:lnTo>
                  <a:lnTo>
                    <a:pt x="1573451" y="839425"/>
                  </a:lnTo>
                  <a:cubicBezTo>
                    <a:pt x="1561545" y="853911"/>
                    <a:pt x="1547555" y="866810"/>
                    <a:pt x="1531878" y="877591"/>
                  </a:cubicBezTo>
                  <a:lnTo>
                    <a:pt x="1563694" y="929582"/>
                  </a:lnTo>
                  <a:lnTo>
                    <a:pt x="1545173" y="940893"/>
                  </a:lnTo>
                  <a:lnTo>
                    <a:pt x="1513390" y="888935"/>
                  </a:lnTo>
                  <a:cubicBezTo>
                    <a:pt x="1497747" y="897369"/>
                    <a:pt x="1480780" y="903851"/>
                    <a:pt x="1462789" y="907985"/>
                  </a:cubicBezTo>
                  <a:lnTo>
                    <a:pt x="1480979" y="1019408"/>
                  </a:lnTo>
                  <a:close/>
                  <a:moveTo>
                    <a:pt x="621248" y="1067232"/>
                  </a:moveTo>
                  <a:cubicBezTo>
                    <a:pt x="516242" y="1121603"/>
                    <a:pt x="387059" y="1080527"/>
                    <a:pt x="332687" y="975553"/>
                  </a:cubicBezTo>
                  <a:cubicBezTo>
                    <a:pt x="301070" y="914534"/>
                    <a:pt x="301731" y="845378"/>
                    <a:pt x="328421" y="787435"/>
                  </a:cubicBezTo>
                  <a:cubicBezTo>
                    <a:pt x="247161" y="791569"/>
                    <a:pt x="167124" y="748938"/>
                    <a:pt x="127337" y="671977"/>
                  </a:cubicBezTo>
                  <a:cubicBezTo>
                    <a:pt x="72933" y="567004"/>
                    <a:pt x="114009" y="437821"/>
                    <a:pt x="219016" y="383482"/>
                  </a:cubicBezTo>
                  <a:cubicBezTo>
                    <a:pt x="252221" y="366284"/>
                    <a:pt x="287873" y="358644"/>
                    <a:pt x="322732" y="359537"/>
                  </a:cubicBezTo>
                  <a:cubicBezTo>
                    <a:pt x="304443" y="268256"/>
                    <a:pt x="347537" y="172278"/>
                    <a:pt x="434287" y="127365"/>
                  </a:cubicBezTo>
                  <a:cubicBezTo>
                    <a:pt x="539327" y="72960"/>
                    <a:pt x="668477" y="114037"/>
                    <a:pt x="722848" y="219044"/>
                  </a:cubicBezTo>
                  <a:cubicBezTo>
                    <a:pt x="728405" y="229825"/>
                    <a:pt x="732936" y="240772"/>
                    <a:pt x="736574" y="251951"/>
                  </a:cubicBezTo>
                  <a:cubicBezTo>
                    <a:pt x="750564" y="238821"/>
                    <a:pt x="766571" y="227444"/>
                    <a:pt x="784397" y="218184"/>
                  </a:cubicBezTo>
                  <a:cubicBezTo>
                    <a:pt x="889404" y="163812"/>
                    <a:pt x="1018586" y="204855"/>
                    <a:pt x="1072991" y="309928"/>
                  </a:cubicBezTo>
                  <a:cubicBezTo>
                    <a:pt x="1126735" y="413744"/>
                    <a:pt x="1087114" y="541273"/>
                    <a:pt x="984654" y="596604"/>
                  </a:cubicBezTo>
                  <a:cubicBezTo>
                    <a:pt x="1009161" y="615290"/>
                    <a:pt x="1030096" y="639500"/>
                    <a:pt x="1045144" y="668670"/>
                  </a:cubicBezTo>
                  <a:cubicBezTo>
                    <a:pt x="1099549" y="773676"/>
                    <a:pt x="1058472" y="902859"/>
                    <a:pt x="953499" y="957231"/>
                  </a:cubicBezTo>
                  <a:cubicBezTo>
                    <a:pt x="878556" y="996026"/>
                    <a:pt x="791276" y="986203"/>
                    <a:pt x="727644" y="939239"/>
                  </a:cubicBezTo>
                  <a:cubicBezTo>
                    <a:pt x="711504" y="992586"/>
                    <a:pt x="674628" y="1039616"/>
                    <a:pt x="621248" y="1067232"/>
                  </a:cubicBezTo>
                  <a:close/>
                  <a:moveTo>
                    <a:pt x="1765406" y="961630"/>
                  </a:moveTo>
                  <a:cubicBezTo>
                    <a:pt x="1764116" y="928788"/>
                    <a:pt x="1755517" y="897997"/>
                    <a:pt x="1741130" y="870712"/>
                  </a:cubicBezTo>
                  <a:cubicBezTo>
                    <a:pt x="1857481" y="864098"/>
                    <a:pt x="1947472" y="765474"/>
                    <a:pt x="1942908" y="648595"/>
                  </a:cubicBezTo>
                  <a:cubicBezTo>
                    <a:pt x="1938344" y="530458"/>
                    <a:pt x="1838795" y="438416"/>
                    <a:pt x="1720658" y="443013"/>
                  </a:cubicBezTo>
                  <a:cubicBezTo>
                    <a:pt x="1700550" y="443840"/>
                    <a:pt x="1681235" y="447379"/>
                    <a:pt x="1662946" y="453233"/>
                  </a:cubicBezTo>
                  <a:cubicBezTo>
                    <a:pt x="1664501" y="441624"/>
                    <a:pt x="1665063" y="429751"/>
                    <a:pt x="1664567" y="417679"/>
                  </a:cubicBezTo>
                  <a:cubicBezTo>
                    <a:pt x="1659936" y="299510"/>
                    <a:pt x="1560420" y="207501"/>
                    <a:pt x="1442251" y="212131"/>
                  </a:cubicBezTo>
                  <a:cubicBezTo>
                    <a:pt x="1344652" y="215902"/>
                    <a:pt x="1264814" y="284528"/>
                    <a:pt x="1242689" y="374916"/>
                  </a:cubicBezTo>
                  <a:cubicBezTo>
                    <a:pt x="1232105" y="369625"/>
                    <a:pt x="1213022" y="362183"/>
                    <a:pt x="1196453" y="359107"/>
                  </a:cubicBezTo>
                  <a:cubicBezTo>
                    <a:pt x="1191260" y="326200"/>
                    <a:pt x="1180842" y="293557"/>
                    <a:pt x="1164736" y="262402"/>
                  </a:cubicBezTo>
                  <a:cubicBezTo>
                    <a:pt x="1090355" y="118700"/>
                    <a:pt x="921319" y="55796"/>
                    <a:pt x="773318" y="110333"/>
                  </a:cubicBezTo>
                  <a:cubicBezTo>
                    <a:pt x="679589" y="1291"/>
                    <a:pt x="519979" y="-33369"/>
                    <a:pt x="386795" y="35555"/>
                  </a:cubicBezTo>
                  <a:cubicBezTo>
                    <a:pt x="294025" y="83610"/>
                    <a:pt x="232972" y="172708"/>
                    <a:pt x="218520" y="271927"/>
                  </a:cubicBezTo>
                  <a:cubicBezTo>
                    <a:pt x="202413" y="277252"/>
                    <a:pt x="186703" y="283833"/>
                    <a:pt x="171523" y="291672"/>
                  </a:cubicBezTo>
                  <a:cubicBezTo>
                    <a:pt x="15915" y="372270"/>
                    <a:pt x="-45006" y="563895"/>
                    <a:pt x="35593" y="719503"/>
                  </a:cubicBezTo>
                  <a:cubicBezTo>
                    <a:pt x="72337" y="790610"/>
                    <a:pt x="133588" y="843526"/>
                    <a:pt x="205555" y="870646"/>
                  </a:cubicBezTo>
                  <a:cubicBezTo>
                    <a:pt x="204530" y="923001"/>
                    <a:pt x="216271" y="975553"/>
                    <a:pt x="240877" y="1023079"/>
                  </a:cubicBezTo>
                  <a:cubicBezTo>
                    <a:pt x="321476" y="1178687"/>
                    <a:pt x="513100" y="1239608"/>
                    <a:pt x="668708" y="1159042"/>
                  </a:cubicBezTo>
                  <a:cubicBezTo>
                    <a:pt x="709487" y="1137942"/>
                    <a:pt x="744544" y="1108672"/>
                    <a:pt x="772259" y="1073515"/>
                  </a:cubicBezTo>
                  <a:cubicBezTo>
                    <a:pt x="847633" y="1093789"/>
                    <a:pt x="929356" y="1086083"/>
                    <a:pt x="1000959" y="1049008"/>
                  </a:cubicBezTo>
                  <a:cubicBezTo>
                    <a:pt x="1007507" y="1045635"/>
                    <a:pt x="1013824" y="1041997"/>
                    <a:pt x="1019976" y="1038227"/>
                  </a:cubicBezTo>
                  <a:cubicBezTo>
                    <a:pt x="1029501" y="1052018"/>
                    <a:pt x="1040580" y="1067165"/>
                    <a:pt x="1046632" y="1073714"/>
                  </a:cubicBezTo>
                  <a:cubicBezTo>
                    <a:pt x="1087643" y="1118098"/>
                    <a:pt x="1147174" y="1144920"/>
                    <a:pt x="1212295" y="1142406"/>
                  </a:cubicBezTo>
                  <a:cubicBezTo>
                    <a:pt x="1272355" y="1140025"/>
                    <a:pt x="1325735" y="1113170"/>
                    <a:pt x="1363041" y="1071696"/>
                  </a:cubicBezTo>
                  <a:cubicBezTo>
                    <a:pt x="1400645" y="1141249"/>
                    <a:pt x="1475489" y="1187187"/>
                    <a:pt x="1559825" y="1183913"/>
                  </a:cubicBezTo>
                  <a:cubicBezTo>
                    <a:pt x="1677961" y="1179349"/>
                    <a:pt x="1770003" y="1079766"/>
                    <a:pt x="1765406" y="961630"/>
                  </a:cubicBezTo>
                </a:path>
              </a:pathLst>
            </a:custGeom>
            <a:solidFill>
              <a:srgbClr val="FAE38E"/>
            </a:solidFill>
            <a:ln w="8467" cap="flat">
              <a:noFill/>
              <a:prstDash val="solid"/>
              <a:miter/>
            </a:ln>
          </p:spPr>
          <p:txBody>
            <a:bodyPr rtlCol="0" anchor="ctr"/>
            <a:lstStyle/>
            <a:p>
              <a:endParaRPr lang="en-US"/>
            </a:p>
          </p:txBody>
        </p:sp>
        <p:sp>
          <p:nvSpPr>
            <p:cNvPr id="74" name="Graphic 135">
              <a:extLst>
                <a:ext uri="{FF2B5EF4-FFF2-40B4-BE49-F238E27FC236}">
                  <a16:creationId xmlns:a16="http://schemas.microsoft.com/office/drawing/2014/main" id="{A7DF57F4-02D0-47AD-B3A9-B4A002D8CEDD}"/>
                </a:ext>
              </a:extLst>
            </p:cNvPr>
            <p:cNvSpPr/>
            <p:nvPr/>
          </p:nvSpPr>
          <p:spPr>
            <a:xfrm>
              <a:off x="10997585" y="450772"/>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sp>
          <p:nvSpPr>
            <p:cNvPr id="75" name="Graphic 135">
              <a:extLst>
                <a:ext uri="{FF2B5EF4-FFF2-40B4-BE49-F238E27FC236}">
                  <a16:creationId xmlns:a16="http://schemas.microsoft.com/office/drawing/2014/main" id="{37A34C54-3588-46F5-8D22-324CE299E8A3}"/>
                </a:ext>
              </a:extLst>
            </p:cNvPr>
            <p:cNvSpPr/>
            <p:nvPr/>
          </p:nvSpPr>
          <p:spPr>
            <a:xfrm flipH="1">
              <a:off x="9493765" y="453911"/>
              <a:ext cx="1785748" cy="1096962"/>
            </a:xfrm>
            <a:custGeom>
              <a:avLst/>
              <a:gdLst>
                <a:gd name="connsiteX0" fmla="*/ 1347193 w 1785748"/>
                <a:gd name="connsiteY0" fmla="*/ 916590 h 1096962"/>
                <a:gd name="connsiteX1" fmla="*/ 1327647 w 1785748"/>
                <a:gd name="connsiteY1" fmla="*/ 814792 h 1096962"/>
                <a:gd name="connsiteX2" fmla="*/ 1275854 w 1785748"/>
                <a:gd name="connsiteY2" fmla="*/ 814031 h 1096962"/>
                <a:gd name="connsiteX3" fmla="*/ 1264213 w 1785748"/>
                <a:gd name="connsiteY3" fmla="*/ 868767 h 1096962"/>
                <a:gd name="connsiteX4" fmla="*/ 1244733 w 1785748"/>
                <a:gd name="connsiteY4" fmla="*/ 864632 h 1096962"/>
                <a:gd name="connsiteX5" fmla="*/ 1256375 w 1785748"/>
                <a:gd name="connsiteY5" fmla="*/ 809897 h 1096962"/>
                <a:gd name="connsiteX6" fmla="*/ 1210569 w 1785748"/>
                <a:gd name="connsiteY6" fmla="*/ 790648 h 1096962"/>
                <a:gd name="connsiteX7" fmla="*/ 1152393 w 1785748"/>
                <a:gd name="connsiteY7" fmla="*/ 876406 h 1096962"/>
                <a:gd name="connsiteX8" fmla="*/ 1132682 w 1785748"/>
                <a:gd name="connsiteY8" fmla="*/ 863012 h 1096962"/>
                <a:gd name="connsiteX9" fmla="*/ 1190857 w 1785748"/>
                <a:gd name="connsiteY9" fmla="*/ 777221 h 1096962"/>
                <a:gd name="connsiteX10" fmla="*/ 1154741 w 1785748"/>
                <a:gd name="connsiteY10" fmla="*/ 740080 h 1096962"/>
                <a:gd name="connsiteX11" fmla="*/ 1107778 w 1785748"/>
                <a:gd name="connsiteY11" fmla="*/ 770540 h 1096962"/>
                <a:gd name="connsiteX12" fmla="*/ 1096963 w 1785748"/>
                <a:gd name="connsiteY12" fmla="*/ 753871 h 1096962"/>
                <a:gd name="connsiteX13" fmla="*/ 1143927 w 1785748"/>
                <a:gd name="connsiteY13" fmla="*/ 723378 h 1096962"/>
                <a:gd name="connsiteX14" fmla="*/ 1125108 w 1785748"/>
                <a:gd name="connsiteY14" fmla="*/ 677374 h 1096962"/>
                <a:gd name="connsiteX15" fmla="*/ 1081022 w 1785748"/>
                <a:gd name="connsiteY15" fmla="*/ 686634 h 1096962"/>
                <a:gd name="connsiteX16" fmla="*/ 1079004 w 1785748"/>
                <a:gd name="connsiteY16" fmla="*/ 660506 h 1096962"/>
                <a:gd name="connsiteX17" fmla="*/ 1079236 w 1785748"/>
                <a:gd name="connsiteY17" fmla="*/ 661962 h 1096962"/>
                <a:gd name="connsiteX18" fmla="*/ 1120610 w 1785748"/>
                <a:gd name="connsiteY18" fmla="*/ 653958 h 1096962"/>
                <a:gd name="connsiteX19" fmla="*/ 1121437 w 1785748"/>
                <a:gd name="connsiteY19" fmla="*/ 602133 h 1096962"/>
                <a:gd name="connsiteX20" fmla="*/ 1066668 w 1785748"/>
                <a:gd name="connsiteY20" fmla="*/ 590524 h 1096962"/>
                <a:gd name="connsiteX21" fmla="*/ 1070835 w 1785748"/>
                <a:gd name="connsiteY21" fmla="*/ 571077 h 1096962"/>
                <a:gd name="connsiteX22" fmla="*/ 1125571 w 1785748"/>
                <a:gd name="connsiteY22" fmla="*/ 582686 h 1096962"/>
                <a:gd name="connsiteX23" fmla="*/ 1144820 w 1785748"/>
                <a:gd name="connsiteY23" fmla="*/ 536913 h 1096962"/>
                <a:gd name="connsiteX24" fmla="*/ 1071695 w 1785748"/>
                <a:gd name="connsiteY24" fmla="*/ 486444 h 1096962"/>
                <a:gd name="connsiteX25" fmla="*/ 1080394 w 1785748"/>
                <a:gd name="connsiteY25" fmla="*/ 465045 h 1096962"/>
                <a:gd name="connsiteX26" fmla="*/ 1158181 w 1785748"/>
                <a:gd name="connsiteY26" fmla="*/ 517201 h 1096962"/>
                <a:gd name="connsiteX27" fmla="*/ 1195355 w 1785748"/>
                <a:gd name="connsiteY27" fmla="*/ 481086 h 1096962"/>
                <a:gd name="connsiteX28" fmla="*/ 1164862 w 1785748"/>
                <a:gd name="connsiteY28" fmla="*/ 434155 h 1096962"/>
                <a:gd name="connsiteX29" fmla="*/ 1181564 w 1785748"/>
                <a:gd name="connsiteY29" fmla="*/ 423274 h 1096962"/>
                <a:gd name="connsiteX30" fmla="*/ 1212057 w 1785748"/>
                <a:gd name="connsiteY30" fmla="*/ 470205 h 1096962"/>
                <a:gd name="connsiteX31" fmla="*/ 1258028 w 1785748"/>
                <a:gd name="connsiteY31" fmla="*/ 451453 h 1096962"/>
                <a:gd name="connsiteX32" fmla="*/ 1238548 w 1785748"/>
                <a:gd name="connsiteY32" fmla="*/ 349654 h 1096962"/>
                <a:gd name="connsiteX33" fmla="*/ 1261964 w 1785748"/>
                <a:gd name="connsiteY33" fmla="*/ 345156 h 1096962"/>
                <a:gd name="connsiteX34" fmla="*/ 1281444 w 1785748"/>
                <a:gd name="connsiteY34" fmla="*/ 446988 h 1096962"/>
                <a:gd name="connsiteX35" fmla="*/ 1333269 w 1785748"/>
                <a:gd name="connsiteY35" fmla="*/ 447715 h 1096962"/>
                <a:gd name="connsiteX36" fmla="*/ 1344911 w 1785748"/>
                <a:gd name="connsiteY36" fmla="*/ 392980 h 1096962"/>
                <a:gd name="connsiteX37" fmla="*/ 1364391 w 1785748"/>
                <a:gd name="connsiteY37" fmla="*/ 397114 h 1096962"/>
                <a:gd name="connsiteX38" fmla="*/ 1352749 w 1785748"/>
                <a:gd name="connsiteY38" fmla="*/ 451849 h 1096962"/>
                <a:gd name="connsiteX39" fmla="*/ 1398555 w 1785748"/>
                <a:gd name="connsiteY39" fmla="*/ 471131 h 1096962"/>
                <a:gd name="connsiteX40" fmla="*/ 1456763 w 1785748"/>
                <a:gd name="connsiteY40" fmla="*/ 385340 h 1096962"/>
                <a:gd name="connsiteX41" fmla="*/ 1476475 w 1785748"/>
                <a:gd name="connsiteY41" fmla="*/ 398701 h 1096962"/>
                <a:gd name="connsiteX42" fmla="*/ 1418266 w 1785748"/>
                <a:gd name="connsiteY42" fmla="*/ 484525 h 1096962"/>
                <a:gd name="connsiteX43" fmla="*/ 1454382 w 1785748"/>
                <a:gd name="connsiteY43" fmla="*/ 521699 h 1096962"/>
                <a:gd name="connsiteX44" fmla="*/ 1501313 w 1785748"/>
                <a:gd name="connsiteY44" fmla="*/ 491206 h 1096962"/>
                <a:gd name="connsiteX45" fmla="*/ 1512160 w 1785748"/>
                <a:gd name="connsiteY45" fmla="*/ 507875 h 1096962"/>
                <a:gd name="connsiteX46" fmla="*/ 1465230 w 1785748"/>
                <a:gd name="connsiteY46" fmla="*/ 538368 h 1096962"/>
                <a:gd name="connsiteX47" fmla="*/ 1483982 w 1785748"/>
                <a:gd name="connsiteY47" fmla="*/ 584373 h 1096962"/>
                <a:gd name="connsiteX48" fmla="*/ 1585748 w 1785748"/>
                <a:gd name="connsiteY48" fmla="*/ 564860 h 1096962"/>
                <a:gd name="connsiteX49" fmla="*/ 1590246 w 1785748"/>
                <a:gd name="connsiteY49" fmla="*/ 588275 h 1096962"/>
                <a:gd name="connsiteX50" fmla="*/ 1488480 w 1785748"/>
                <a:gd name="connsiteY50" fmla="*/ 607755 h 1096962"/>
                <a:gd name="connsiteX51" fmla="*/ 1487753 w 1785748"/>
                <a:gd name="connsiteY51" fmla="*/ 659613 h 1096962"/>
                <a:gd name="connsiteX52" fmla="*/ 1542422 w 1785748"/>
                <a:gd name="connsiteY52" fmla="*/ 671255 h 1096962"/>
                <a:gd name="connsiteX53" fmla="*/ 1538354 w 1785748"/>
                <a:gd name="connsiteY53" fmla="*/ 690702 h 1096962"/>
                <a:gd name="connsiteX54" fmla="*/ 1483552 w 1785748"/>
                <a:gd name="connsiteY54" fmla="*/ 679060 h 1096962"/>
                <a:gd name="connsiteX55" fmla="*/ 1464271 w 1785748"/>
                <a:gd name="connsiteY55" fmla="*/ 724833 h 1096962"/>
                <a:gd name="connsiteX56" fmla="*/ 1550095 w 1785748"/>
                <a:gd name="connsiteY56" fmla="*/ 783042 h 1096962"/>
                <a:gd name="connsiteX57" fmla="*/ 1536701 w 1785748"/>
                <a:gd name="connsiteY57" fmla="*/ 802786 h 1096962"/>
                <a:gd name="connsiteX58" fmla="*/ 1450942 w 1785748"/>
                <a:gd name="connsiteY58" fmla="*/ 744611 h 1096962"/>
                <a:gd name="connsiteX59" fmla="*/ 1413735 w 1785748"/>
                <a:gd name="connsiteY59" fmla="*/ 780660 h 1096962"/>
                <a:gd name="connsiteX60" fmla="*/ 1444262 w 1785748"/>
                <a:gd name="connsiteY60" fmla="*/ 827624 h 1096962"/>
                <a:gd name="connsiteX61" fmla="*/ 1427527 w 1785748"/>
                <a:gd name="connsiteY61" fmla="*/ 838439 h 1096962"/>
                <a:gd name="connsiteX62" fmla="*/ 1397067 w 1785748"/>
                <a:gd name="connsiteY62" fmla="*/ 791541 h 1096962"/>
                <a:gd name="connsiteX63" fmla="*/ 1351095 w 1785748"/>
                <a:gd name="connsiteY63" fmla="*/ 810294 h 1096962"/>
                <a:gd name="connsiteX64" fmla="*/ 1370575 w 1785748"/>
                <a:gd name="connsiteY64" fmla="*/ 912092 h 1096962"/>
                <a:gd name="connsiteX65" fmla="*/ 582646 w 1785748"/>
                <a:gd name="connsiteY65" fmla="*/ 977444 h 1096962"/>
                <a:gd name="connsiteX66" fmla="*/ 315483 w 1785748"/>
                <a:gd name="connsiteY66" fmla="*/ 900517 h 1096962"/>
                <a:gd name="connsiteX67" fmla="*/ 306884 w 1785748"/>
                <a:gd name="connsiteY67" fmla="*/ 727975 h 1096962"/>
                <a:gd name="connsiteX68" fmla="*/ 119427 w 1785748"/>
                <a:gd name="connsiteY68" fmla="*/ 627037 h 1096962"/>
                <a:gd name="connsiteX69" fmla="*/ 196387 w 1785748"/>
                <a:gd name="connsiteY69" fmla="*/ 359940 h 1096962"/>
                <a:gd name="connsiteX70" fmla="*/ 290976 w 1785748"/>
                <a:gd name="connsiteY70" fmla="*/ 335367 h 1096962"/>
                <a:gd name="connsiteX71" fmla="*/ 387549 w 1785748"/>
                <a:gd name="connsiteY71" fmla="*/ 119467 h 1096962"/>
                <a:gd name="connsiteX72" fmla="*/ 654712 w 1785748"/>
                <a:gd name="connsiteY72" fmla="*/ 196427 h 1096962"/>
                <a:gd name="connsiteX73" fmla="*/ 668140 w 1785748"/>
                <a:gd name="connsiteY73" fmla="*/ 226259 h 1096962"/>
                <a:gd name="connsiteX74" fmla="*/ 711201 w 1785748"/>
                <a:gd name="connsiteY74" fmla="*/ 194079 h 1096962"/>
                <a:gd name="connsiteX75" fmla="*/ 978364 w 1785748"/>
                <a:gd name="connsiteY75" fmla="*/ 271073 h 1096962"/>
                <a:gd name="connsiteX76" fmla="*/ 904446 w 1785748"/>
                <a:gd name="connsiteY76" fmla="*/ 536450 h 1096962"/>
                <a:gd name="connsiteX77" fmla="*/ 961794 w 1785748"/>
                <a:gd name="connsiteY77" fmla="*/ 601074 h 1096962"/>
                <a:gd name="connsiteX78" fmla="*/ 884833 w 1785748"/>
                <a:gd name="connsiteY78" fmla="*/ 868204 h 1096962"/>
                <a:gd name="connsiteX79" fmla="*/ 677102 w 1785748"/>
                <a:gd name="connsiteY79" fmla="*/ 857356 h 1096962"/>
                <a:gd name="connsiteX80" fmla="*/ 582646 w 1785748"/>
                <a:gd name="connsiteY80" fmla="*/ 977444 h 1096962"/>
                <a:gd name="connsiteX81" fmla="*/ 1630165 w 1785748"/>
                <a:gd name="connsiteY81" fmla="*/ 851999 h 1096962"/>
                <a:gd name="connsiteX82" fmla="*/ 1605658 w 1785748"/>
                <a:gd name="connsiteY82" fmla="*/ 769118 h 1096962"/>
                <a:gd name="connsiteX83" fmla="*/ 1785310 w 1785748"/>
                <a:gd name="connsiteY83" fmla="*/ 560229 h 1096962"/>
                <a:gd name="connsiteX84" fmla="*/ 1576157 w 1785748"/>
                <a:gd name="connsiteY84" fmla="*/ 377072 h 1096962"/>
                <a:gd name="connsiteX85" fmla="*/ 1523471 w 1785748"/>
                <a:gd name="connsiteY85" fmla="*/ 387886 h 1096962"/>
                <a:gd name="connsiteX86" fmla="*/ 1524034 w 1785748"/>
                <a:gd name="connsiteY86" fmla="*/ 355210 h 1096962"/>
                <a:gd name="connsiteX87" fmla="*/ 1314880 w 1785748"/>
                <a:gd name="connsiteY87" fmla="*/ 172086 h 1096962"/>
                <a:gd name="connsiteX88" fmla="*/ 1135758 w 1785748"/>
                <a:gd name="connsiteY88" fmla="*/ 326503 h 1096962"/>
                <a:gd name="connsiteX89" fmla="*/ 1092928 w 1785748"/>
                <a:gd name="connsiteY89" fmla="*/ 313142 h 1096962"/>
                <a:gd name="connsiteX90" fmla="*/ 1061377 w 1785748"/>
                <a:gd name="connsiteY90" fmla="*/ 225168 h 1096962"/>
                <a:gd name="connsiteX91" fmla="*/ 698335 w 1785748"/>
                <a:gd name="connsiteY91" fmla="*/ 95356 h 1096962"/>
                <a:gd name="connsiteX92" fmla="*/ 341677 w 1785748"/>
                <a:gd name="connsiteY92" fmla="*/ 36387 h 1096962"/>
                <a:gd name="connsiteX93" fmla="*/ 193146 w 1785748"/>
                <a:gd name="connsiteY93" fmla="*/ 257546 h 1096962"/>
                <a:gd name="connsiteX94" fmla="*/ 150482 w 1785748"/>
                <a:gd name="connsiteY94" fmla="*/ 276861 h 1096962"/>
                <a:gd name="connsiteX95" fmla="*/ 36414 w 1785748"/>
                <a:gd name="connsiteY95" fmla="*/ 672942 h 1096962"/>
                <a:gd name="connsiteX96" fmla="*/ 196189 w 1785748"/>
                <a:gd name="connsiteY96" fmla="*/ 807416 h 1096962"/>
                <a:gd name="connsiteX97" fmla="*/ 232437 w 1785748"/>
                <a:gd name="connsiteY97" fmla="*/ 946455 h 1096962"/>
                <a:gd name="connsiteX98" fmla="*/ 628518 w 1785748"/>
                <a:gd name="connsiteY98" fmla="*/ 1060556 h 1096962"/>
                <a:gd name="connsiteX99" fmla="*/ 721420 w 1785748"/>
                <a:gd name="connsiteY99" fmla="*/ 979462 h 1096962"/>
                <a:gd name="connsiteX100" fmla="*/ 930705 w 1785748"/>
                <a:gd name="connsiteY100" fmla="*/ 951250 h 1096962"/>
                <a:gd name="connsiteX101" fmla="*/ 947903 w 1785748"/>
                <a:gd name="connsiteY101" fmla="*/ 940899 h 1096962"/>
                <a:gd name="connsiteX102" fmla="*/ 973237 w 1785748"/>
                <a:gd name="connsiteY102" fmla="*/ 972781 h 1096962"/>
                <a:gd name="connsiteX103" fmla="*/ 1127026 w 1785748"/>
                <a:gd name="connsiteY103" fmla="*/ 1031717 h 1096962"/>
                <a:gd name="connsiteX104" fmla="*/ 1263617 w 1785748"/>
                <a:gd name="connsiteY104" fmla="*/ 963057 h 1096962"/>
                <a:gd name="connsiteX105" fmla="*/ 1447040 w 1785748"/>
                <a:gd name="connsiteY105" fmla="*/ 1061119 h 1096962"/>
                <a:gd name="connsiteX106" fmla="*/ 1630165 w 1785748"/>
                <a:gd name="connsiteY106" fmla="*/ 851999 h 109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785748" h="1096962">
                  <a:moveTo>
                    <a:pt x="1347193" y="916590"/>
                  </a:moveTo>
                  <a:lnTo>
                    <a:pt x="1327647" y="814792"/>
                  </a:lnTo>
                  <a:cubicBezTo>
                    <a:pt x="1310052" y="817007"/>
                    <a:pt x="1292655" y="816644"/>
                    <a:pt x="1275854" y="814031"/>
                  </a:cubicBezTo>
                  <a:lnTo>
                    <a:pt x="1264213" y="868767"/>
                  </a:lnTo>
                  <a:lnTo>
                    <a:pt x="1244733" y="864632"/>
                  </a:lnTo>
                  <a:lnTo>
                    <a:pt x="1256375" y="809897"/>
                  </a:lnTo>
                  <a:cubicBezTo>
                    <a:pt x="1240202" y="805531"/>
                    <a:pt x="1224856" y="799016"/>
                    <a:pt x="1210569" y="790648"/>
                  </a:cubicBezTo>
                  <a:lnTo>
                    <a:pt x="1152393" y="876406"/>
                  </a:lnTo>
                  <a:lnTo>
                    <a:pt x="1132682" y="863012"/>
                  </a:lnTo>
                  <a:lnTo>
                    <a:pt x="1190857" y="777221"/>
                  </a:lnTo>
                  <a:cubicBezTo>
                    <a:pt x="1177264" y="766671"/>
                    <a:pt x="1165027" y="754169"/>
                    <a:pt x="1154741" y="740080"/>
                  </a:cubicBezTo>
                  <a:lnTo>
                    <a:pt x="1107778" y="770540"/>
                  </a:lnTo>
                  <a:lnTo>
                    <a:pt x="1096963" y="753871"/>
                  </a:lnTo>
                  <a:lnTo>
                    <a:pt x="1143927" y="723378"/>
                  </a:lnTo>
                  <a:cubicBezTo>
                    <a:pt x="1135725" y="709256"/>
                    <a:pt x="1129408" y="693844"/>
                    <a:pt x="1125108" y="677374"/>
                  </a:cubicBezTo>
                  <a:lnTo>
                    <a:pt x="1081022" y="686634"/>
                  </a:lnTo>
                  <a:cubicBezTo>
                    <a:pt x="1080724" y="677903"/>
                    <a:pt x="1080096" y="669205"/>
                    <a:pt x="1079004" y="660506"/>
                  </a:cubicBezTo>
                  <a:cubicBezTo>
                    <a:pt x="1079071" y="660969"/>
                    <a:pt x="1079203" y="661432"/>
                    <a:pt x="1079236" y="661962"/>
                  </a:cubicBezTo>
                  <a:lnTo>
                    <a:pt x="1120610" y="653958"/>
                  </a:lnTo>
                  <a:cubicBezTo>
                    <a:pt x="1118394" y="636396"/>
                    <a:pt x="1118758" y="618967"/>
                    <a:pt x="1121437" y="602133"/>
                  </a:cubicBezTo>
                  <a:lnTo>
                    <a:pt x="1066668" y="590524"/>
                  </a:lnTo>
                  <a:lnTo>
                    <a:pt x="1070835" y="571077"/>
                  </a:lnTo>
                  <a:lnTo>
                    <a:pt x="1125571" y="582686"/>
                  </a:lnTo>
                  <a:cubicBezTo>
                    <a:pt x="1129937" y="566546"/>
                    <a:pt x="1136452" y="551134"/>
                    <a:pt x="1144820" y="536913"/>
                  </a:cubicBezTo>
                  <a:lnTo>
                    <a:pt x="1071695" y="486444"/>
                  </a:lnTo>
                  <a:cubicBezTo>
                    <a:pt x="1074903" y="479399"/>
                    <a:pt x="1077781" y="472255"/>
                    <a:pt x="1080394" y="465045"/>
                  </a:cubicBezTo>
                  <a:lnTo>
                    <a:pt x="1158181" y="517201"/>
                  </a:lnTo>
                  <a:cubicBezTo>
                    <a:pt x="1168764" y="503542"/>
                    <a:pt x="1181266" y="491372"/>
                    <a:pt x="1195355" y="481086"/>
                  </a:cubicBezTo>
                  <a:lnTo>
                    <a:pt x="1164862" y="434155"/>
                  </a:lnTo>
                  <a:lnTo>
                    <a:pt x="1181564" y="423274"/>
                  </a:lnTo>
                  <a:lnTo>
                    <a:pt x="1212057" y="470205"/>
                  </a:lnTo>
                  <a:cubicBezTo>
                    <a:pt x="1226146" y="462069"/>
                    <a:pt x="1241624" y="455719"/>
                    <a:pt x="1258028" y="451453"/>
                  </a:cubicBezTo>
                  <a:lnTo>
                    <a:pt x="1238548" y="349654"/>
                  </a:lnTo>
                  <a:lnTo>
                    <a:pt x="1261964" y="345156"/>
                  </a:lnTo>
                  <a:lnTo>
                    <a:pt x="1281444" y="446988"/>
                  </a:lnTo>
                  <a:cubicBezTo>
                    <a:pt x="1299039" y="444772"/>
                    <a:pt x="1316501" y="445103"/>
                    <a:pt x="1333269" y="447715"/>
                  </a:cubicBezTo>
                  <a:lnTo>
                    <a:pt x="1344911" y="392980"/>
                  </a:lnTo>
                  <a:lnTo>
                    <a:pt x="1364391" y="397114"/>
                  </a:lnTo>
                  <a:lnTo>
                    <a:pt x="1352749" y="451849"/>
                  </a:lnTo>
                  <a:cubicBezTo>
                    <a:pt x="1368889" y="456215"/>
                    <a:pt x="1384267" y="462730"/>
                    <a:pt x="1398555" y="471131"/>
                  </a:cubicBezTo>
                  <a:lnTo>
                    <a:pt x="1456763" y="385340"/>
                  </a:lnTo>
                  <a:lnTo>
                    <a:pt x="1476475" y="398701"/>
                  </a:lnTo>
                  <a:lnTo>
                    <a:pt x="1418266" y="484525"/>
                  </a:lnTo>
                  <a:cubicBezTo>
                    <a:pt x="1431859" y="495076"/>
                    <a:pt x="1444096" y="507577"/>
                    <a:pt x="1454382" y="521699"/>
                  </a:cubicBezTo>
                  <a:lnTo>
                    <a:pt x="1501313" y="491206"/>
                  </a:lnTo>
                  <a:lnTo>
                    <a:pt x="1512160" y="507875"/>
                  </a:lnTo>
                  <a:lnTo>
                    <a:pt x="1465230" y="538368"/>
                  </a:lnTo>
                  <a:cubicBezTo>
                    <a:pt x="1473366" y="552490"/>
                    <a:pt x="1479749" y="567902"/>
                    <a:pt x="1483982" y="584373"/>
                  </a:cubicBezTo>
                  <a:lnTo>
                    <a:pt x="1585748" y="564860"/>
                  </a:lnTo>
                  <a:lnTo>
                    <a:pt x="1590246" y="588275"/>
                  </a:lnTo>
                  <a:lnTo>
                    <a:pt x="1488480" y="607755"/>
                  </a:lnTo>
                  <a:cubicBezTo>
                    <a:pt x="1490696" y="625383"/>
                    <a:pt x="1490365" y="642812"/>
                    <a:pt x="1487753" y="659613"/>
                  </a:cubicBezTo>
                  <a:lnTo>
                    <a:pt x="1542422" y="671255"/>
                  </a:lnTo>
                  <a:lnTo>
                    <a:pt x="1538354" y="690702"/>
                  </a:lnTo>
                  <a:lnTo>
                    <a:pt x="1483552" y="679060"/>
                  </a:lnTo>
                  <a:cubicBezTo>
                    <a:pt x="1479187" y="695200"/>
                    <a:pt x="1472738" y="710612"/>
                    <a:pt x="1464271" y="724833"/>
                  </a:cubicBezTo>
                  <a:lnTo>
                    <a:pt x="1550095" y="783042"/>
                  </a:lnTo>
                  <a:lnTo>
                    <a:pt x="1536701" y="802786"/>
                  </a:lnTo>
                  <a:lnTo>
                    <a:pt x="1450942" y="744611"/>
                  </a:lnTo>
                  <a:cubicBezTo>
                    <a:pt x="1440392" y="758204"/>
                    <a:pt x="1427858" y="770375"/>
                    <a:pt x="1413735" y="780660"/>
                  </a:cubicBezTo>
                  <a:lnTo>
                    <a:pt x="1444262" y="827624"/>
                  </a:lnTo>
                  <a:lnTo>
                    <a:pt x="1427527" y="838439"/>
                  </a:lnTo>
                  <a:lnTo>
                    <a:pt x="1397067" y="791541"/>
                  </a:lnTo>
                  <a:cubicBezTo>
                    <a:pt x="1382911" y="799677"/>
                    <a:pt x="1367500" y="806060"/>
                    <a:pt x="1351095" y="810294"/>
                  </a:cubicBezTo>
                  <a:lnTo>
                    <a:pt x="1370575" y="912092"/>
                  </a:lnTo>
                  <a:close/>
                  <a:moveTo>
                    <a:pt x="582646" y="977444"/>
                  </a:moveTo>
                  <a:cubicBezTo>
                    <a:pt x="487628" y="1029997"/>
                    <a:pt x="368003" y="995535"/>
                    <a:pt x="315483" y="900517"/>
                  </a:cubicBezTo>
                  <a:cubicBezTo>
                    <a:pt x="284957" y="845285"/>
                    <a:pt x="283832" y="781818"/>
                    <a:pt x="306884" y="727975"/>
                  </a:cubicBezTo>
                  <a:cubicBezTo>
                    <a:pt x="232404" y="733796"/>
                    <a:pt x="157891" y="696655"/>
                    <a:pt x="119427" y="627037"/>
                  </a:cubicBezTo>
                  <a:cubicBezTo>
                    <a:pt x="66874" y="532018"/>
                    <a:pt x="101336" y="412426"/>
                    <a:pt x="196387" y="359940"/>
                  </a:cubicBezTo>
                  <a:cubicBezTo>
                    <a:pt x="226418" y="343304"/>
                    <a:pt x="258961" y="335400"/>
                    <a:pt x="290976" y="335367"/>
                  </a:cubicBezTo>
                  <a:cubicBezTo>
                    <a:pt x="271926" y="252056"/>
                    <a:pt x="309067" y="162858"/>
                    <a:pt x="387549" y="119467"/>
                  </a:cubicBezTo>
                  <a:cubicBezTo>
                    <a:pt x="482634" y="66914"/>
                    <a:pt x="602192" y="101409"/>
                    <a:pt x="654712" y="196427"/>
                  </a:cubicBezTo>
                  <a:cubicBezTo>
                    <a:pt x="660070" y="206151"/>
                    <a:pt x="664502" y="216106"/>
                    <a:pt x="668140" y="226259"/>
                  </a:cubicBezTo>
                  <a:cubicBezTo>
                    <a:pt x="680641" y="213890"/>
                    <a:pt x="695061" y="203042"/>
                    <a:pt x="711201" y="194079"/>
                  </a:cubicBezTo>
                  <a:cubicBezTo>
                    <a:pt x="806219" y="141559"/>
                    <a:pt x="925811" y="176021"/>
                    <a:pt x="978364" y="271073"/>
                  </a:cubicBezTo>
                  <a:cubicBezTo>
                    <a:pt x="1030288" y="365033"/>
                    <a:pt x="997116" y="483103"/>
                    <a:pt x="904446" y="536450"/>
                  </a:cubicBezTo>
                  <a:cubicBezTo>
                    <a:pt x="927431" y="552953"/>
                    <a:pt x="947209" y="574649"/>
                    <a:pt x="961794" y="601074"/>
                  </a:cubicBezTo>
                  <a:cubicBezTo>
                    <a:pt x="1014314" y="696093"/>
                    <a:pt x="979852" y="815685"/>
                    <a:pt x="884833" y="868204"/>
                  </a:cubicBezTo>
                  <a:cubicBezTo>
                    <a:pt x="817034" y="905676"/>
                    <a:pt x="736667" y="898863"/>
                    <a:pt x="677102" y="857356"/>
                  </a:cubicBezTo>
                  <a:cubicBezTo>
                    <a:pt x="663642" y="906701"/>
                    <a:pt x="630966" y="950787"/>
                    <a:pt x="582646" y="977444"/>
                  </a:cubicBezTo>
                  <a:close/>
                  <a:moveTo>
                    <a:pt x="1630165" y="851999"/>
                  </a:moveTo>
                  <a:cubicBezTo>
                    <a:pt x="1628180" y="821869"/>
                    <a:pt x="1619515" y="793790"/>
                    <a:pt x="1605658" y="769118"/>
                  </a:cubicBezTo>
                  <a:cubicBezTo>
                    <a:pt x="1712252" y="760155"/>
                    <a:pt x="1792420" y="667386"/>
                    <a:pt x="1785310" y="560229"/>
                  </a:cubicBezTo>
                  <a:cubicBezTo>
                    <a:pt x="1778166" y="451916"/>
                    <a:pt x="1684470" y="369895"/>
                    <a:pt x="1576157" y="377072"/>
                  </a:cubicBezTo>
                  <a:cubicBezTo>
                    <a:pt x="1557735" y="378328"/>
                    <a:pt x="1540107" y="382066"/>
                    <a:pt x="1523471" y="387886"/>
                  </a:cubicBezTo>
                  <a:cubicBezTo>
                    <a:pt x="1524596" y="377204"/>
                    <a:pt x="1524794" y="366290"/>
                    <a:pt x="1524034" y="355210"/>
                  </a:cubicBezTo>
                  <a:cubicBezTo>
                    <a:pt x="1516857" y="246863"/>
                    <a:pt x="1423227" y="164909"/>
                    <a:pt x="1314880" y="172086"/>
                  </a:cubicBezTo>
                  <a:cubicBezTo>
                    <a:pt x="1225352" y="178006"/>
                    <a:pt x="1153815" y="242994"/>
                    <a:pt x="1135758" y="326503"/>
                  </a:cubicBezTo>
                  <a:cubicBezTo>
                    <a:pt x="1125902" y="321906"/>
                    <a:pt x="1108208" y="315556"/>
                    <a:pt x="1092928" y="313142"/>
                  </a:cubicBezTo>
                  <a:cubicBezTo>
                    <a:pt x="1087339" y="283078"/>
                    <a:pt x="1076954" y="253346"/>
                    <a:pt x="1061377" y="225168"/>
                  </a:cubicBezTo>
                  <a:cubicBezTo>
                    <a:pt x="989542" y="95125"/>
                    <a:pt x="832810" y="41613"/>
                    <a:pt x="698335" y="95356"/>
                  </a:cubicBezTo>
                  <a:cubicBezTo>
                    <a:pt x="609567" y="-2374"/>
                    <a:pt x="462228" y="-30221"/>
                    <a:pt x="341677" y="36387"/>
                  </a:cubicBezTo>
                  <a:cubicBezTo>
                    <a:pt x="257738" y="82789"/>
                    <a:pt x="203895" y="166132"/>
                    <a:pt x="193146" y="257546"/>
                  </a:cubicBezTo>
                  <a:cubicBezTo>
                    <a:pt x="178495" y="262838"/>
                    <a:pt x="164241" y="269254"/>
                    <a:pt x="150482" y="276861"/>
                  </a:cubicBezTo>
                  <a:cubicBezTo>
                    <a:pt x="9658" y="354714"/>
                    <a:pt x="-41440" y="532117"/>
                    <a:pt x="36414" y="672942"/>
                  </a:cubicBezTo>
                  <a:cubicBezTo>
                    <a:pt x="71901" y="737269"/>
                    <a:pt x="129448" y="784331"/>
                    <a:pt x="196189" y="807416"/>
                  </a:cubicBezTo>
                  <a:cubicBezTo>
                    <a:pt x="196553" y="855504"/>
                    <a:pt x="208658" y="903427"/>
                    <a:pt x="232437" y="946455"/>
                  </a:cubicBezTo>
                  <a:cubicBezTo>
                    <a:pt x="310291" y="1087279"/>
                    <a:pt x="487694" y="1138410"/>
                    <a:pt x="628518" y="1060556"/>
                  </a:cubicBezTo>
                  <a:cubicBezTo>
                    <a:pt x="665395" y="1040184"/>
                    <a:pt x="696847" y="1012435"/>
                    <a:pt x="721420" y="979462"/>
                  </a:cubicBezTo>
                  <a:cubicBezTo>
                    <a:pt x="791105" y="996197"/>
                    <a:pt x="865916" y="987101"/>
                    <a:pt x="930705" y="951250"/>
                  </a:cubicBezTo>
                  <a:cubicBezTo>
                    <a:pt x="936659" y="948009"/>
                    <a:pt x="942347" y="944504"/>
                    <a:pt x="947903" y="940899"/>
                  </a:cubicBezTo>
                  <a:cubicBezTo>
                    <a:pt x="956965" y="953301"/>
                    <a:pt x="967549" y="966960"/>
                    <a:pt x="973237" y="972781"/>
                  </a:cubicBezTo>
                  <a:cubicBezTo>
                    <a:pt x="1011999" y="1012535"/>
                    <a:pt x="1067297" y="1035653"/>
                    <a:pt x="1127026" y="1031717"/>
                  </a:cubicBezTo>
                  <a:cubicBezTo>
                    <a:pt x="1182093" y="1028046"/>
                    <a:pt x="1230412" y="1002017"/>
                    <a:pt x="1263617" y="963057"/>
                  </a:cubicBezTo>
                  <a:cubicBezTo>
                    <a:pt x="1299865" y="1025962"/>
                    <a:pt x="1369715" y="1066245"/>
                    <a:pt x="1447040" y="1061119"/>
                  </a:cubicBezTo>
                  <a:cubicBezTo>
                    <a:pt x="1555354" y="1053975"/>
                    <a:pt x="1637375" y="960279"/>
                    <a:pt x="1630165" y="851999"/>
                  </a:cubicBezTo>
                </a:path>
              </a:pathLst>
            </a:custGeom>
            <a:solidFill>
              <a:srgbClr val="FAE38E"/>
            </a:solidFill>
            <a:ln w="8467" cap="flat">
              <a:noFill/>
              <a:prstDash val="solid"/>
              <a:miter/>
            </a:ln>
          </p:spPr>
          <p:txBody>
            <a:bodyPr rtlCol="0" anchor="ctr"/>
            <a:lstStyle/>
            <a:p>
              <a:endParaRPr lang="en-US"/>
            </a:p>
          </p:txBody>
        </p:sp>
        <p:sp>
          <p:nvSpPr>
            <p:cNvPr id="76" name="Graphic 135">
              <a:extLst>
                <a:ext uri="{FF2B5EF4-FFF2-40B4-BE49-F238E27FC236}">
                  <a16:creationId xmlns:a16="http://schemas.microsoft.com/office/drawing/2014/main" id="{16E5BD09-9303-4EF4-B95B-1768BEF5E610}"/>
                </a:ext>
              </a:extLst>
            </p:cNvPr>
            <p:cNvSpPr/>
            <p:nvPr/>
          </p:nvSpPr>
          <p:spPr>
            <a:xfrm>
              <a:off x="10488736" y="728223"/>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grpSp>
      <p:sp>
        <p:nvSpPr>
          <p:cNvPr id="3" name="Rectangle: Rounded Corners 2">
            <a:extLst>
              <a:ext uri="{FF2B5EF4-FFF2-40B4-BE49-F238E27FC236}">
                <a16:creationId xmlns:a16="http://schemas.microsoft.com/office/drawing/2014/main" id="{2D106B28-2B7A-4EE8-B6CC-C3B2BA3B3906}"/>
              </a:ext>
            </a:extLst>
          </p:cNvPr>
          <p:cNvSpPr/>
          <p:nvPr/>
        </p:nvSpPr>
        <p:spPr>
          <a:xfrm>
            <a:off x="2801543" y="706843"/>
            <a:ext cx="6629400" cy="978949"/>
          </a:xfrm>
          <a:prstGeom prst="roundRect">
            <a:avLst/>
          </a:prstGeom>
          <a:solidFill>
            <a:srgbClr val="34070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65047A79-1999-4415-8E89-1F9A9D51C5B0}"/>
              </a:ext>
            </a:extLst>
          </p:cNvPr>
          <p:cNvSpPr/>
          <p:nvPr/>
        </p:nvSpPr>
        <p:spPr>
          <a:xfrm>
            <a:off x="2857691" y="643890"/>
            <a:ext cx="6629400" cy="978949"/>
          </a:xfrm>
          <a:prstGeom prst="roundRect">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44BEB51D-A80A-485C-B341-4CFDDD76C7A5}"/>
              </a:ext>
            </a:extLst>
          </p:cNvPr>
          <p:cNvSpPr/>
          <p:nvPr/>
        </p:nvSpPr>
        <p:spPr>
          <a:xfrm>
            <a:off x="2711489" y="602412"/>
            <a:ext cx="6629400" cy="978949"/>
          </a:xfrm>
          <a:prstGeom prst="roundRect">
            <a:avLst/>
          </a:prstGeom>
          <a:no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BD42A43-FAB2-4DC8-989A-6AFFD24DE1BA}"/>
              </a:ext>
            </a:extLst>
          </p:cNvPr>
          <p:cNvSpPr txBox="1"/>
          <p:nvPr/>
        </p:nvSpPr>
        <p:spPr>
          <a:xfrm>
            <a:off x="3542470" y="567128"/>
            <a:ext cx="496743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spc="300" noProof="0">
                <a:solidFill>
                  <a:prstClr val="white"/>
                </a:solidFill>
                <a:latin typeface="UTM Iron Gothic" panose="02040603050506020204" pitchFamily="18" charset="0"/>
              </a:rPr>
              <a:t>Giải nghĩa từ</a:t>
            </a:r>
            <a:endParaRPr kumimoji="0" lang="en-US" sz="6000" b="0" i="0" u="none" strike="noStrike" kern="1200" cap="none" spc="300" normalizeH="0" baseline="0" noProof="0" dirty="0">
              <a:ln>
                <a:noFill/>
              </a:ln>
              <a:solidFill>
                <a:prstClr val="white"/>
              </a:solidFill>
              <a:effectLst/>
              <a:uLnTx/>
              <a:uFillTx/>
              <a:latin typeface="UTM Iron Gothic" panose="02040603050506020204" pitchFamily="18" charset="0"/>
            </a:endParaRPr>
          </a:p>
        </p:txBody>
      </p:sp>
      <p:sp>
        <p:nvSpPr>
          <p:cNvPr id="77" name="nama">
            <a:extLst>
              <a:ext uri="{FF2B5EF4-FFF2-40B4-BE49-F238E27FC236}">
                <a16:creationId xmlns:a16="http://schemas.microsoft.com/office/drawing/2014/main" id="{5F6E8666-8475-40CC-838D-DA998A599151}"/>
              </a:ext>
            </a:extLst>
          </p:cNvPr>
          <p:cNvSpPr txBox="1"/>
          <p:nvPr/>
        </p:nvSpPr>
        <p:spPr>
          <a:xfrm>
            <a:off x="1231693" y="2209661"/>
            <a:ext cx="5014344" cy="830997"/>
          </a:xfrm>
          <a:prstGeom prst="rect">
            <a:avLst/>
          </a:prstGeom>
          <a:noFill/>
        </p:spPr>
        <p:txBody>
          <a:bodyPr wrap="square">
            <a:spAutoFit/>
          </a:bodyPr>
          <a:lstStyle/>
          <a:p>
            <a:pPr lvl="0">
              <a:defRPr/>
            </a:pPr>
            <a:r>
              <a:rPr lang="en-US" sz="4800" b="1" spc="300">
                <a:solidFill>
                  <a:srgbClr val="002060"/>
                </a:solidFill>
                <a:latin typeface="Tahoma" panose="020B0604030504040204" pitchFamily="34" charset="0"/>
                <a:ea typeface="Tahoma" panose="020B0604030504040204" pitchFamily="34" charset="0"/>
                <a:cs typeface="Tahoma" panose="020B0604030504040204" pitchFamily="34" charset="0"/>
              </a:rPr>
              <a:t>Núng thế</a:t>
            </a:r>
          </a:p>
        </p:txBody>
      </p:sp>
      <p:sp>
        <p:nvSpPr>
          <p:cNvPr id="78" name="nama">
            <a:extLst>
              <a:ext uri="{FF2B5EF4-FFF2-40B4-BE49-F238E27FC236}">
                <a16:creationId xmlns:a16="http://schemas.microsoft.com/office/drawing/2014/main" id="{FEBACBDC-B364-4901-B74F-EA3148A584F3}"/>
              </a:ext>
            </a:extLst>
          </p:cNvPr>
          <p:cNvSpPr txBox="1"/>
          <p:nvPr/>
        </p:nvSpPr>
        <p:spPr>
          <a:xfrm>
            <a:off x="1694445" y="3127567"/>
            <a:ext cx="9667067" cy="1569660"/>
          </a:xfrm>
          <a:prstGeom prst="rect">
            <a:avLst/>
          </a:prstGeom>
          <a:noFill/>
        </p:spPr>
        <p:txBody>
          <a:bodyPr wrap="square">
            <a:spAutoFit/>
          </a:bodyPr>
          <a:lstStyle/>
          <a:p>
            <a:pPr lvl="0">
              <a:defRPr/>
            </a:pPr>
            <a:r>
              <a:rPr lang="en-US" sz="4800" spc="300">
                <a:latin typeface="Tahoma" panose="020B0604030504040204" pitchFamily="34" charset="0"/>
                <a:ea typeface="Tahoma" panose="020B0604030504040204" pitchFamily="34" charset="0"/>
                <a:cs typeface="Tahoma" panose="020B0604030504040204" pitchFamily="34" charset="0"/>
              </a:rPr>
              <a:t>Lâm vào thế yếu, không chống đỡ được</a:t>
            </a:r>
          </a:p>
        </p:txBody>
      </p:sp>
    </p:spTree>
    <p:extLst>
      <p:ext uri="{BB962C8B-B14F-4D97-AF65-F5344CB8AC3E}">
        <p14:creationId xmlns:p14="http://schemas.microsoft.com/office/powerpoint/2010/main" val="5671856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7"/>
                                        </p:tgtEl>
                                        <p:attrNameLst>
                                          <p:attrName>style.visibility</p:attrName>
                                        </p:attrNameLst>
                                      </p:cBhvr>
                                      <p:to>
                                        <p:strVal val="visible"/>
                                      </p:to>
                                    </p:set>
                                    <p:anim calcmode="lin" valueType="num">
                                      <p:cBhvr>
                                        <p:cTn id="12" dur="500" fill="hold"/>
                                        <p:tgtEl>
                                          <p:spTgt spid="77"/>
                                        </p:tgtEl>
                                        <p:attrNameLst>
                                          <p:attrName>ppt_w</p:attrName>
                                        </p:attrNameLst>
                                      </p:cBhvr>
                                      <p:tavLst>
                                        <p:tav tm="0">
                                          <p:val>
                                            <p:fltVal val="0"/>
                                          </p:val>
                                        </p:tav>
                                        <p:tav tm="100000">
                                          <p:val>
                                            <p:strVal val="#ppt_w"/>
                                          </p:val>
                                        </p:tav>
                                      </p:tavLst>
                                    </p:anim>
                                    <p:anim calcmode="lin" valueType="num">
                                      <p:cBhvr>
                                        <p:cTn id="13" dur="500" fill="hold"/>
                                        <p:tgtEl>
                                          <p:spTgt spid="77"/>
                                        </p:tgtEl>
                                        <p:attrNameLst>
                                          <p:attrName>ppt_h</p:attrName>
                                        </p:attrNameLst>
                                      </p:cBhvr>
                                      <p:tavLst>
                                        <p:tav tm="0">
                                          <p:val>
                                            <p:fltVal val="0"/>
                                          </p:val>
                                        </p:tav>
                                        <p:tav tm="100000">
                                          <p:val>
                                            <p:strVal val="#ppt_h"/>
                                          </p:val>
                                        </p:tav>
                                      </p:tavLst>
                                    </p:anim>
                                    <p:animEffect transition="in" filter="fade">
                                      <p:cBhvr>
                                        <p:cTn id="14" dur="500"/>
                                        <p:tgtEl>
                                          <p:spTgt spid="7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8"/>
                                        </p:tgtEl>
                                        <p:attrNameLst>
                                          <p:attrName>style.visibility</p:attrName>
                                        </p:attrNameLst>
                                      </p:cBhvr>
                                      <p:to>
                                        <p:strVal val="visible"/>
                                      </p:to>
                                    </p:set>
                                    <p:anim calcmode="lin" valueType="num">
                                      <p:cBhvr>
                                        <p:cTn id="17" dur="500" fill="hold"/>
                                        <p:tgtEl>
                                          <p:spTgt spid="78"/>
                                        </p:tgtEl>
                                        <p:attrNameLst>
                                          <p:attrName>ppt_w</p:attrName>
                                        </p:attrNameLst>
                                      </p:cBhvr>
                                      <p:tavLst>
                                        <p:tav tm="0">
                                          <p:val>
                                            <p:fltVal val="0"/>
                                          </p:val>
                                        </p:tav>
                                        <p:tav tm="100000">
                                          <p:val>
                                            <p:strVal val="#ppt_w"/>
                                          </p:val>
                                        </p:tav>
                                      </p:tavLst>
                                    </p:anim>
                                    <p:anim calcmode="lin" valueType="num">
                                      <p:cBhvr>
                                        <p:cTn id="18" dur="500" fill="hold"/>
                                        <p:tgtEl>
                                          <p:spTgt spid="78"/>
                                        </p:tgtEl>
                                        <p:attrNameLst>
                                          <p:attrName>ppt_h</p:attrName>
                                        </p:attrNameLst>
                                      </p:cBhvr>
                                      <p:tavLst>
                                        <p:tav tm="0">
                                          <p:val>
                                            <p:fltVal val="0"/>
                                          </p:val>
                                        </p:tav>
                                        <p:tav tm="100000">
                                          <p:val>
                                            <p:strVal val="#ppt_h"/>
                                          </p:val>
                                        </p:tav>
                                      </p:tavLst>
                                    </p:anim>
                                    <p:animEffect transition="in" filter="fade">
                                      <p:cBhvr>
                                        <p:cTn id="19"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7" grpId="0"/>
      <p:bldP spid="7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D106B28-2B7A-4EE8-B6CC-C3B2BA3B3906}"/>
              </a:ext>
            </a:extLst>
          </p:cNvPr>
          <p:cNvSpPr/>
          <p:nvPr/>
        </p:nvSpPr>
        <p:spPr>
          <a:xfrm>
            <a:off x="1091024" y="3680068"/>
            <a:ext cx="9674511" cy="2274484"/>
          </a:xfrm>
          <a:prstGeom prst="roundRect">
            <a:avLst/>
          </a:prstGeom>
          <a:solidFill>
            <a:srgbClr val="34070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BD42A43-FAB2-4DC8-989A-6AFFD24DE1BA}"/>
              </a:ext>
            </a:extLst>
          </p:cNvPr>
          <p:cNvSpPr txBox="1"/>
          <p:nvPr/>
        </p:nvSpPr>
        <p:spPr>
          <a:xfrm>
            <a:off x="1922006" y="3997487"/>
            <a:ext cx="890587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spc="300" noProof="0" dirty="0" err="1">
                <a:solidFill>
                  <a:prstClr val="white"/>
                </a:solidFill>
                <a:latin typeface="UTM Iron Gothic" panose="02040603050506020204" pitchFamily="18" charset="0"/>
              </a:rPr>
              <a:t>Luyện</a:t>
            </a:r>
            <a:r>
              <a:rPr lang="en-US" sz="9600" spc="300" noProof="0" dirty="0">
                <a:solidFill>
                  <a:prstClr val="white"/>
                </a:solidFill>
                <a:latin typeface="UTM Iron Gothic" panose="02040603050506020204" pitchFamily="18" charset="0"/>
              </a:rPr>
              <a:t> </a:t>
            </a:r>
            <a:r>
              <a:rPr lang="en-US" sz="9600" spc="300" noProof="0" dirty="0" err="1">
                <a:solidFill>
                  <a:prstClr val="white"/>
                </a:solidFill>
                <a:latin typeface="UTM Iron Gothic" panose="02040603050506020204" pitchFamily="18" charset="0"/>
              </a:rPr>
              <a:t>đọc</a:t>
            </a:r>
            <a:r>
              <a:rPr lang="en-US" sz="9600" spc="300" noProof="0" dirty="0">
                <a:solidFill>
                  <a:prstClr val="white"/>
                </a:solidFill>
                <a:latin typeface="UTM Iron Gothic" panose="02040603050506020204" pitchFamily="18" charset="0"/>
              </a:rPr>
              <a:t> </a:t>
            </a:r>
            <a:r>
              <a:rPr lang="en-US" sz="9600" spc="300" noProof="0" dirty="0" err="1">
                <a:solidFill>
                  <a:prstClr val="white"/>
                </a:solidFill>
                <a:latin typeface="UTM Iron Gothic" panose="02040603050506020204" pitchFamily="18" charset="0"/>
              </a:rPr>
              <a:t>lần</a:t>
            </a:r>
            <a:r>
              <a:rPr lang="en-US" sz="9600" spc="300" noProof="0">
                <a:solidFill>
                  <a:prstClr val="white"/>
                </a:solidFill>
                <a:latin typeface="UTM Iron Gothic" panose="02040603050506020204" pitchFamily="18" charset="0"/>
              </a:rPr>
              <a:t> 3</a:t>
            </a:r>
            <a:endParaRPr kumimoji="0" lang="en-US" sz="9600" b="0" i="0" u="none" strike="noStrike" kern="1200" cap="none" spc="300" normalizeH="0" baseline="0" noProof="0" dirty="0">
              <a:ln>
                <a:noFill/>
              </a:ln>
              <a:solidFill>
                <a:prstClr val="white"/>
              </a:solidFill>
              <a:effectLst/>
              <a:uLnTx/>
              <a:uFillTx/>
              <a:latin typeface="UTM Iron Gothic" panose="02040603050506020204" pitchFamily="18" charset="0"/>
            </a:endParaRPr>
          </a:p>
        </p:txBody>
      </p:sp>
      <p:sp>
        <p:nvSpPr>
          <p:cNvPr id="6" name="Rectangle: Rounded Corners 5">
            <a:extLst>
              <a:ext uri="{FF2B5EF4-FFF2-40B4-BE49-F238E27FC236}">
                <a16:creationId xmlns:a16="http://schemas.microsoft.com/office/drawing/2014/main" id="{65047A79-1999-4415-8E89-1F9A9D51C5B0}"/>
              </a:ext>
            </a:extLst>
          </p:cNvPr>
          <p:cNvSpPr/>
          <p:nvPr/>
        </p:nvSpPr>
        <p:spPr>
          <a:xfrm>
            <a:off x="1243424" y="3689304"/>
            <a:ext cx="9674511" cy="2274484"/>
          </a:xfrm>
          <a:prstGeom prst="roundRect">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44BEB51D-A80A-485C-B341-4CFDDD76C7A5}"/>
              </a:ext>
            </a:extLst>
          </p:cNvPr>
          <p:cNvSpPr/>
          <p:nvPr/>
        </p:nvSpPr>
        <p:spPr>
          <a:xfrm>
            <a:off x="1000971" y="3575637"/>
            <a:ext cx="9674510" cy="2274484"/>
          </a:xfrm>
          <a:prstGeom prst="roundRect">
            <a:avLst/>
          </a:prstGeom>
          <a:no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C8919677-CF5E-4EFA-8B7A-A1E282F132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7310" y="423240"/>
            <a:ext cx="3738559" cy="2973854"/>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1661890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5AFD83A0-54A0-4608-8B6A-48F1CD7EC38C}"/>
              </a:ext>
            </a:extLst>
          </p:cNvPr>
          <p:cNvSpPr/>
          <p:nvPr/>
        </p:nvSpPr>
        <p:spPr>
          <a:xfrm>
            <a:off x="216568" y="0"/>
            <a:ext cx="11742821" cy="6705600"/>
          </a:xfrm>
          <a:prstGeom prst="roundRect">
            <a:avLst>
              <a:gd name="adj" fmla="val 13201"/>
            </a:avLst>
          </a:prstGeom>
          <a:solidFill>
            <a:schemeClr val="bg1">
              <a:alpha val="9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90953C0-2ED7-41E5-9B16-3EED57B2B3EC}"/>
              </a:ext>
            </a:extLst>
          </p:cNvPr>
          <p:cNvSpPr txBox="1"/>
          <p:nvPr/>
        </p:nvSpPr>
        <p:spPr>
          <a:xfrm>
            <a:off x="327588" y="93471"/>
            <a:ext cx="11536824" cy="6671057"/>
          </a:xfrm>
          <a:prstGeom prst="rect">
            <a:avLst/>
          </a:prstGeom>
          <a:noFill/>
        </p:spPr>
        <p:txBody>
          <a:bodyPr wrap="square" rtlCol="0">
            <a:spAutoFit/>
          </a:bodyPr>
          <a:lstStyle/>
          <a:p>
            <a:pPr algn="ctr"/>
            <a:r>
              <a:rPr lang="vi-VN" sz="3200" b="1">
                <a:latin typeface="Tahoma" panose="020B0604030504040204" pitchFamily="34" charset="0"/>
                <a:ea typeface="Tahoma" panose="020B0604030504040204" pitchFamily="34" charset="0"/>
                <a:cs typeface="Tahoma" panose="020B0604030504040204" pitchFamily="34" charset="0"/>
              </a:rPr>
              <a:t>Bốn anh tài</a:t>
            </a:r>
            <a:r>
              <a:rPr lang="en-US" sz="3200" b="1">
                <a:latin typeface="Tahoma" panose="020B0604030504040204" pitchFamily="34" charset="0"/>
                <a:ea typeface="Tahoma" panose="020B0604030504040204" pitchFamily="34" charset="0"/>
                <a:cs typeface="Tahoma" panose="020B0604030504040204" pitchFamily="34" charset="0"/>
              </a:rPr>
              <a:t> (tiếp theo)</a:t>
            </a:r>
            <a:endParaRPr lang="vi-VN" sz="3200" b="1">
              <a:latin typeface="Tahoma" panose="020B0604030504040204" pitchFamily="34" charset="0"/>
              <a:ea typeface="Tahoma" panose="020B0604030504040204" pitchFamily="34" charset="0"/>
              <a:cs typeface="Tahoma" panose="020B0604030504040204" pitchFamily="34" charset="0"/>
            </a:endParaRPr>
          </a:p>
          <a:p>
            <a:pPr indent="285750" algn="just"/>
            <a:r>
              <a:rPr lang="vi-VN" sz="2350" b="1">
                <a:latin typeface="Tahoma" panose="020B0604030504040204" pitchFamily="34" charset="0"/>
                <a:ea typeface="Tahoma" panose="020B0604030504040204" pitchFamily="34" charset="0"/>
                <a:cs typeface="Tahoma" panose="020B0604030504040204" pitchFamily="34" charset="0"/>
              </a:rPr>
              <a:t>   </a:t>
            </a:r>
            <a:r>
              <a:rPr lang="vi-VN" sz="2350" b="1">
                <a:solidFill>
                  <a:srgbClr val="C00000"/>
                </a:solidFill>
                <a:latin typeface="Tahoma" panose="020B0604030504040204" pitchFamily="34" charset="0"/>
                <a:ea typeface="Tahoma" panose="020B0604030504040204" pitchFamily="34" charset="0"/>
                <a:cs typeface="Tahoma" panose="020B0604030504040204" pitchFamily="34" charset="0"/>
              </a:rPr>
              <a:t>Bốn anh em tìm tới chỗ yêu tinh ở. Nơi đây bản làng vắng teo, chỉ còn mỗi một bà cụ được yêu tinh cho sống sót để chăn bò cho nó. Thấy anh em Cẩu Khây kêu đói, bà cụ nấu cơm cho ăn. Ăn no, bốn cậu bé lăn ra ngủ. Tờ mờ sáng, bỗng có tiếng đập cửa. Biết yêu tinh đã đánh hơi thấy thịt trẻ con, bà cụ liền lay anh em Cẩu Khây dậy, giục chạy trốn. Cẩu Khây bèn nói:</a:t>
            </a:r>
          </a:p>
          <a:p>
            <a:pPr indent="285750" algn="just"/>
            <a:r>
              <a:rPr lang="en-US" sz="2350" b="1">
                <a:solidFill>
                  <a:srgbClr val="C00000"/>
                </a:solidFill>
                <a:latin typeface="Tahoma" panose="020B0604030504040204" pitchFamily="34" charset="0"/>
                <a:ea typeface="Tahoma" panose="020B0604030504040204" pitchFamily="34" charset="0"/>
                <a:cs typeface="Tahoma" panose="020B0604030504040204" pitchFamily="34" charset="0"/>
              </a:rPr>
              <a:t>   </a:t>
            </a:r>
            <a:r>
              <a:rPr lang="vi-VN" sz="2350" b="1">
                <a:solidFill>
                  <a:srgbClr val="C00000"/>
                </a:solidFill>
                <a:latin typeface="Tahoma" panose="020B0604030504040204" pitchFamily="34" charset="0"/>
                <a:ea typeface="Tahoma" panose="020B0604030504040204" pitchFamily="34" charset="0"/>
                <a:cs typeface="Tahoma" panose="020B0604030504040204" pitchFamily="34" charset="0"/>
              </a:rPr>
              <a:t>- Bà đừng sợ, anh em chúng cháu đến đây để bắt yêu tinh đấy.</a:t>
            </a:r>
          </a:p>
          <a:p>
            <a:pPr indent="285750" algn="just"/>
            <a:r>
              <a:rPr lang="vi-VN" sz="2350" b="1">
                <a:solidFill>
                  <a:srgbClr val="002060"/>
                </a:solidFill>
                <a:latin typeface="Tahoma" panose="020B0604030504040204" pitchFamily="34" charset="0"/>
                <a:ea typeface="Tahoma" panose="020B0604030504040204" pitchFamily="34" charset="0"/>
                <a:cs typeface="Tahoma" panose="020B0604030504040204" pitchFamily="34" charset="0"/>
              </a:rPr>
              <a:t>   Cẩu Khây hé cửa. Yêu tinh thò đầu vào, lè lưỡi dài như quả núc nác, trợn mắt xanh lè. Nắm Tay Đóng Cọc đấm một cái làm nó gãy gần hết hàm răng. Yêu tinh bỏ chạy. Bốn anh em Cẩu Khây liền đuổi theo nó. Cẩu Khây nhổ cây bên đường quật túi bụi. Yêu tinh đau quá hét lên, gió bão nổi ầm ầm, đất trời tối sầm lại. Đến một thung lũng, yêu tinh dừng lại, phun nước ra như mưa. Nước dâng ngập cả cánh đồng. Nắm Tay Đóng Cọc đóng cọc be bờ ngăn nước lụt, Lấy Tai Tát Nước tát nước ầm ầm qua núi cao, Móng Tay Đục Máng ngả cây khoét máng, khơi dòng nước chảy đi. Chỉ một lúc, mặt đất lại cạn khô. Yêu tinh núng thế, đành phải quy hàng.</a:t>
            </a:r>
          </a:p>
          <a:p>
            <a:pPr indent="285750" algn="just"/>
            <a:r>
              <a:rPr lang="vi-VN" sz="2350" b="1">
                <a:solidFill>
                  <a:srgbClr val="002060"/>
                </a:solidFill>
                <a:latin typeface="Tahoma" panose="020B0604030504040204" pitchFamily="34" charset="0"/>
                <a:ea typeface="Tahoma" panose="020B0604030504040204" pitchFamily="34" charset="0"/>
                <a:cs typeface="Tahoma" panose="020B0604030504040204" pitchFamily="34" charset="0"/>
              </a:rPr>
              <a:t>   Từ đấy, bản làng lại đông vui.</a:t>
            </a:r>
          </a:p>
          <a:p>
            <a:pPr indent="241300" algn="ctr"/>
            <a:r>
              <a:rPr lang="en-US" sz="2350" b="1" i="1">
                <a:latin typeface="Tahoma" panose="020B0604030504040204" pitchFamily="34" charset="0"/>
                <a:ea typeface="Tahoma" panose="020B0604030504040204" pitchFamily="34" charset="0"/>
                <a:cs typeface="Tahoma" panose="020B0604030504040204" pitchFamily="34" charset="0"/>
              </a:rPr>
              <a:t>                                                                   </a:t>
            </a:r>
            <a:r>
              <a:rPr lang="vi-VN" sz="2350" b="1" i="1">
                <a:latin typeface="Tahoma" panose="020B0604030504040204" pitchFamily="34" charset="0"/>
                <a:ea typeface="Tahoma" panose="020B0604030504040204" pitchFamily="34" charset="0"/>
                <a:cs typeface="Tahoma" panose="020B0604030504040204" pitchFamily="34" charset="0"/>
              </a:rPr>
              <a:t>CỔ DÂN TỘC TÀY</a:t>
            </a:r>
            <a:r>
              <a:rPr lang="en-US" sz="2350" b="1" i="1">
                <a:latin typeface="Tahoma" panose="020B0604030504040204" pitchFamily="34" charset="0"/>
                <a:ea typeface="Tahoma" panose="020B0604030504040204" pitchFamily="34" charset="0"/>
                <a:cs typeface="Tahoma" panose="020B0604030504040204" pitchFamily="34" charset="0"/>
              </a:rPr>
              <a:t>   </a:t>
            </a:r>
          </a:p>
        </p:txBody>
      </p:sp>
      <p:grpSp>
        <p:nvGrpSpPr>
          <p:cNvPr id="14" name="!!quat 1">
            <a:extLst>
              <a:ext uri="{FF2B5EF4-FFF2-40B4-BE49-F238E27FC236}">
                <a16:creationId xmlns:a16="http://schemas.microsoft.com/office/drawing/2014/main" id="{8BCBEBAE-3175-4707-BD6B-6C9EBFDD074C}"/>
              </a:ext>
            </a:extLst>
          </p:cNvPr>
          <p:cNvGrpSpPr/>
          <p:nvPr/>
        </p:nvGrpSpPr>
        <p:grpSpPr>
          <a:xfrm rot="13522146">
            <a:off x="10565989" y="-4983136"/>
            <a:ext cx="8664279" cy="5761405"/>
            <a:chOff x="6364703" y="-1759645"/>
            <a:chExt cx="9208828" cy="5169866"/>
          </a:xfrm>
        </p:grpSpPr>
        <p:pic>
          <p:nvPicPr>
            <p:cNvPr id="15" name="Graphic 135">
              <a:extLst>
                <a:ext uri="{FF2B5EF4-FFF2-40B4-BE49-F238E27FC236}">
                  <a16:creationId xmlns:a16="http://schemas.microsoft.com/office/drawing/2014/main" id="{DCD893F6-170A-4A27-A1F4-315CB3A82D3B}"/>
                </a:ext>
              </a:extLst>
            </p:cNvPr>
            <p:cNvPicPr>
              <a:picLocks noChangeAspect="1"/>
            </p:cNvPicPr>
            <p:nvPr/>
          </p:nvPicPr>
          <p:blipFill>
            <a:blip r:embed="rId2">
              <a:clrChange>
                <a:clrFrom>
                  <a:srgbClr val="000000"/>
                </a:clrFrom>
                <a:clrTo>
                  <a:srgbClr val="000000">
                    <a:alpha val="0"/>
                  </a:srgbClr>
                </a:clrTo>
              </a:clrChange>
            </a:blip>
            <a:stretch>
              <a:fillRect/>
            </a:stretch>
          </p:blipFill>
          <p:spPr>
            <a:xfrm>
              <a:off x="6364703" y="-1759645"/>
              <a:ext cx="9208828" cy="5169866"/>
            </a:xfrm>
            <a:custGeom>
              <a:avLst/>
              <a:gdLst>
                <a:gd name="connsiteX0" fmla="*/ -2280 w 9772650"/>
                <a:gd name="connsiteY0" fmla="*/ -1279 h 5486398"/>
                <a:gd name="connsiteX1" fmla="*/ 9770370 w 9772650"/>
                <a:gd name="connsiteY1" fmla="*/ -1279 h 5486398"/>
                <a:gd name="connsiteX2" fmla="*/ 9770370 w 9772650"/>
                <a:gd name="connsiteY2" fmla="*/ 5485120 h 5486398"/>
                <a:gd name="connsiteX3" fmla="*/ -2280 w 9772650"/>
                <a:gd name="connsiteY3" fmla="*/ 5485120 h 5486398"/>
              </a:gdLst>
              <a:ahLst/>
              <a:cxnLst>
                <a:cxn ang="0">
                  <a:pos x="connsiteX0" y="connsiteY0"/>
                </a:cxn>
                <a:cxn ang="0">
                  <a:pos x="connsiteX1" y="connsiteY1"/>
                </a:cxn>
                <a:cxn ang="0">
                  <a:pos x="connsiteX2" y="connsiteY2"/>
                </a:cxn>
                <a:cxn ang="0">
                  <a:pos x="connsiteX3" y="connsiteY3"/>
                </a:cxn>
              </a:cxnLst>
              <a:rect l="l" t="t" r="r" b="b"/>
              <a:pathLst>
                <a:path w="9772650" h="5486398">
                  <a:moveTo>
                    <a:pt x="-2280" y="-1279"/>
                  </a:moveTo>
                  <a:lnTo>
                    <a:pt x="9770370" y="-1279"/>
                  </a:lnTo>
                  <a:lnTo>
                    <a:pt x="9770370" y="5485120"/>
                  </a:lnTo>
                  <a:lnTo>
                    <a:pt x="-2280" y="5485120"/>
                  </a:lnTo>
                  <a:close/>
                </a:path>
              </a:pathLst>
            </a:custGeom>
          </p:spPr>
        </p:pic>
        <p:sp>
          <p:nvSpPr>
            <p:cNvPr id="16" name="Graphic 135">
              <a:extLst>
                <a:ext uri="{FF2B5EF4-FFF2-40B4-BE49-F238E27FC236}">
                  <a16:creationId xmlns:a16="http://schemas.microsoft.com/office/drawing/2014/main" id="{8F203916-3B59-4320-BF0B-1A70DD45452F}"/>
                </a:ext>
              </a:extLst>
            </p:cNvPr>
            <p:cNvSpPr/>
            <p:nvPr/>
          </p:nvSpPr>
          <p:spPr>
            <a:xfrm rot="2501088">
              <a:off x="14061292" y="45540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17" name="Graphic 135">
              <a:extLst>
                <a:ext uri="{FF2B5EF4-FFF2-40B4-BE49-F238E27FC236}">
                  <a16:creationId xmlns:a16="http://schemas.microsoft.com/office/drawing/2014/main" id="{ADA174BF-41B0-4CC1-92E8-9A8366E45E9A}"/>
                </a:ext>
              </a:extLst>
            </p:cNvPr>
            <p:cNvSpPr/>
            <p:nvPr/>
          </p:nvSpPr>
          <p:spPr>
            <a:xfrm rot="1886683">
              <a:off x="12091282" y="-1267188"/>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18" name="Graphic 135">
              <a:extLst>
                <a:ext uri="{FF2B5EF4-FFF2-40B4-BE49-F238E27FC236}">
                  <a16:creationId xmlns:a16="http://schemas.microsoft.com/office/drawing/2014/main" id="{D6D6014B-0FDA-4793-84A2-E41704CA38F8}"/>
                </a:ext>
              </a:extLst>
            </p:cNvPr>
            <p:cNvSpPr/>
            <p:nvPr/>
          </p:nvSpPr>
          <p:spPr>
            <a:xfrm rot="2308287">
              <a:off x="13159045" y="-479889"/>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19" name="Graphic 135">
              <a:extLst>
                <a:ext uri="{FF2B5EF4-FFF2-40B4-BE49-F238E27FC236}">
                  <a16:creationId xmlns:a16="http://schemas.microsoft.com/office/drawing/2014/main" id="{F23BB5E6-CEF6-4976-A052-EF677E1868A7}"/>
                </a:ext>
              </a:extLst>
            </p:cNvPr>
            <p:cNvSpPr/>
            <p:nvPr/>
          </p:nvSpPr>
          <p:spPr>
            <a:xfrm>
              <a:off x="10900283" y="-161137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0" name="Graphic 135">
              <a:extLst>
                <a:ext uri="{FF2B5EF4-FFF2-40B4-BE49-F238E27FC236}">
                  <a16:creationId xmlns:a16="http://schemas.microsoft.com/office/drawing/2014/main" id="{0A905854-B6AC-4ACD-8728-8C63BB4B8F03}"/>
                </a:ext>
              </a:extLst>
            </p:cNvPr>
            <p:cNvSpPr/>
            <p:nvPr/>
          </p:nvSpPr>
          <p:spPr>
            <a:xfrm rot="20917422">
              <a:off x="9571845" y="-150295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1" name="Graphic 135">
              <a:extLst>
                <a:ext uri="{FF2B5EF4-FFF2-40B4-BE49-F238E27FC236}">
                  <a16:creationId xmlns:a16="http://schemas.microsoft.com/office/drawing/2014/main" id="{D9BC7B95-3C2A-49F1-8C81-6CBEE82FBAE9}"/>
                </a:ext>
              </a:extLst>
            </p:cNvPr>
            <p:cNvSpPr/>
            <p:nvPr/>
          </p:nvSpPr>
          <p:spPr>
            <a:xfrm rot="20138695">
              <a:off x="8445892" y="-91186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2" name="Graphic 135">
              <a:extLst>
                <a:ext uri="{FF2B5EF4-FFF2-40B4-BE49-F238E27FC236}">
                  <a16:creationId xmlns:a16="http://schemas.microsoft.com/office/drawing/2014/main" id="{E3853F24-A51B-4579-9DC4-E48BE08253B3}"/>
                </a:ext>
              </a:extLst>
            </p:cNvPr>
            <p:cNvSpPr/>
            <p:nvPr/>
          </p:nvSpPr>
          <p:spPr>
            <a:xfrm rot="18868577">
              <a:off x="7442034" y="-20698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3" name="Graphic 135">
              <a:extLst>
                <a:ext uri="{FF2B5EF4-FFF2-40B4-BE49-F238E27FC236}">
                  <a16:creationId xmlns:a16="http://schemas.microsoft.com/office/drawing/2014/main" id="{D9716A93-CB87-406A-B0CB-49BBAD4B4517}"/>
                </a:ext>
              </a:extLst>
            </p:cNvPr>
            <p:cNvSpPr/>
            <p:nvPr/>
          </p:nvSpPr>
          <p:spPr>
            <a:xfrm rot="18868577">
              <a:off x="6841485" y="760973"/>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4" name="Graphic 135">
              <a:extLst>
                <a:ext uri="{FF2B5EF4-FFF2-40B4-BE49-F238E27FC236}">
                  <a16:creationId xmlns:a16="http://schemas.microsoft.com/office/drawing/2014/main" id="{3FC7D795-0749-4C20-B05F-2880446CD1A9}"/>
                </a:ext>
              </a:extLst>
            </p:cNvPr>
            <p:cNvSpPr/>
            <p:nvPr/>
          </p:nvSpPr>
          <p:spPr>
            <a:xfrm>
              <a:off x="10595394" y="110541"/>
              <a:ext cx="1943074" cy="1194613"/>
            </a:xfrm>
            <a:custGeom>
              <a:avLst/>
              <a:gdLst>
                <a:gd name="connsiteX0" fmla="*/ 1455414 w 1943074"/>
                <a:gd name="connsiteY0" fmla="*/ 1023575 h 1194613"/>
                <a:gd name="connsiteX1" fmla="*/ 1437157 w 1943074"/>
                <a:gd name="connsiteY1" fmla="*/ 912186 h 1194613"/>
                <a:gd name="connsiteX2" fmla="*/ 1380768 w 1943074"/>
                <a:gd name="connsiteY2" fmla="*/ 909805 h 1194613"/>
                <a:gd name="connsiteX3" fmla="*/ 1366480 w 1943074"/>
                <a:gd name="connsiteY3" fmla="*/ 969071 h 1194613"/>
                <a:gd name="connsiteX4" fmla="*/ 1345413 w 1943074"/>
                <a:gd name="connsiteY4" fmla="*/ 964011 h 1194613"/>
                <a:gd name="connsiteX5" fmla="*/ 1359667 w 1943074"/>
                <a:gd name="connsiteY5" fmla="*/ 904744 h 1194613"/>
                <a:gd name="connsiteX6" fmla="*/ 1310389 w 1943074"/>
                <a:gd name="connsiteY6" fmla="*/ 882420 h 1194613"/>
                <a:gd name="connsiteX7" fmla="*/ 1244541 w 1943074"/>
                <a:gd name="connsiteY7" fmla="*/ 974065 h 1194613"/>
                <a:gd name="connsiteX8" fmla="*/ 1223440 w 1943074"/>
                <a:gd name="connsiteY8" fmla="*/ 958885 h 1194613"/>
                <a:gd name="connsiteX9" fmla="*/ 1289321 w 1943074"/>
                <a:gd name="connsiteY9" fmla="*/ 867240 h 1194613"/>
                <a:gd name="connsiteX10" fmla="*/ 1251122 w 1943074"/>
                <a:gd name="connsiteY10" fmla="*/ 825733 h 1194613"/>
                <a:gd name="connsiteX11" fmla="*/ 1199098 w 1943074"/>
                <a:gd name="connsiteY11" fmla="*/ 857516 h 1194613"/>
                <a:gd name="connsiteX12" fmla="*/ 1187821 w 1943074"/>
                <a:gd name="connsiteY12" fmla="*/ 839062 h 1194613"/>
                <a:gd name="connsiteX13" fmla="*/ 1239811 w 1943074"/>
                <a:gd name="connsiteY13" fmla="*/ 807245 h 1194613"/>
                <a:gd name="connsiteX14" fmla="*/ 1220728 w 1943074"/>
                <a:gd name="connsiteY14" fmla="*/ 756611 h 1194613"/>
                <a:gd name="connsiteX15" fmla="*/ 1172442 w 1943074"/>
                <a:gd name="connsiteY15" fmla="*/ 765375 h 1194613"/>
                <a:gd name="connsiteX16" fmla="*/ 1171020 w 1943074"/>
                <a:gd name="connsiteY16" fmla="*/ 736833 h 1194613"/>
                <a:gd name="connsiteX17" fmla="*/ 1171218 w 1943074"/>
                <a:gd name="connsiteY17" fmla="*/ 738421 h 1194613"/>
                <a:gd name="connsiteX18" fmla="*/ 1216528 w 1943074"/>
                <a:gd name="connsiteY18" fmla="*/ 730979 h 1194613"/>
                <a:gd name="connsiteX19" fmla="*/ 1218909 w 1943074"/>
                <a:gd name="connsiteY19" fmla="*/ 674557 h 1194613"/>
                <a:gd name="connsiteX20" fmla="*/ 1159676 w 1943074"/>
                <a:gd name="connsiteY20" fmla="*/ 660269 h 1194613"/>
                <a:gd name="connsiteX21" fmla="*/ 1164769 w 1943074"/>
                <a:gd name="connsiteY21" fmla="*/ 639235 h 1194613"/>
                <a:gd name="connsiteX22" fmla="*/ 1224002 w 1943074"/>
                <a:gd name="connsiteY22" fmla="*/ 653522 h 1194613"/>
                <a:gd name="connsiteX23" fmla="*/ 1246327 w 1943074"/>
                <a:gd name="connsiteY23" fmla="*/ 604244 h 1194613"/>
                <a:gd name="connsiteX24" fmla="*/ 1168241 w 1943074"/>
                <a:gd name="connsiteY24" fmla="*/ 547127 h 1194613"/>
                <a:gd name="connsiteX25" fmla="*/ 1178329 w 1943074"/>
                <a:gd name="connsiteY25" fmla="*/ 524108 h 1194613"/>
                <a:gd name="connsiteX26" fmla="*/ 1261474 w 1943074"/>
                <a:gd name="connsiteY26" fmla="*/ 583176 h 1194613"/>
                <a:gd name="connsiteX27" fmla="*/ 1303014 w 1943074"/>
                <a:gd name="connsiteY27" fmla="*/ 544977 h 1194613"/>
                <a:gd name="connsiteX28" fmla="*/ 1271197 w 1943074"/>
                <a:gd name="connsiteY28" fmla="*/ 492953 h 1194613"/>
                <a:gd name="connsiteX29" fmla="*/ 1289685 w 1943074"/>
                <a:gd name="connsiteY29" fmla="*/ 481609 h 1194613"/>
                <a:gd name="connsiteX30" fmla="*/ 1321501 w 1943074"/>
                <a:gd name="connsiteY30" fmla="*/ 533633 h 1194613"/>
                <a:gd name="connsiteX31" fmla="*/ 1372103 w 1943074"/>
                <a:gd name="connsiteY31" fmla="*/ 514583 h 1194613"/>
                <a:gd name="connsiteX32" fmla="*/ 1353913 w 1943074"/>
                <a:gd name="connsiteY32" fmla="*/ 403160 h 1194613"/>
                <a:gd name="connsiteX33" fmla="*/ 1379544 w 1943074"/>
                <a:gd name="connsiteY33" fmla="*/ 398960 h 1194613"/>
                <a:gd name="connsiteX34" fmla="*/ 1397734 w 1943074"/>
                <a:gd name="connsiteY34" fmla="*/ 510383 h 1194613"/>
                <a:gd name="connsiteX35" fmla="*/ 1454124 w 1943074"/>
                <a:gd name="connsiteY35" fmla="*/ 512731 h 1194613"/>
                <a:gd name="connsiteX36" fmla="*/ 1468411 w 1943074"/>
                <a:gd name="connsiteY36" fmla="*/ 453497 h 1194613"/>
                <a:gd name="connsiteX37" fmla="*/ 1489512 w 1943074"/>
                <a:gd name="connsiteY37" fmla="*/ 458558 h 1194613"/>
                <a:gd name="connsiteX38" fmla="*/ 1475224 w 1943074"/>
                <a:gd name="connsiteY38" fmla="*/ 517824 h 1194613"/>
                <a:gd name="connsiteX39" fmla="*/ 1524503 w 1943074"/>
                <a:gd name="connsiteY39" fmla="*/ 540149 h 1194613"/>
                <a:gd name="connsiteX40" fmla="*/ 1590417 w 1943074"/>
                <a:gd name="connsiteY40" fmla="*/ 448470 h 1194613"/>
                <a:gd name="connsiteX41" fmla="*/ 1611485 w 1943074"/>
                <a:gd name="connsiteY41" fmla="*/ 463585 h 1194613"/>
                <a:gd name="connsiteX42" fmla="*/ 1545570 w 1943074"/>
                <a:gd name="connsiteY42" fmla="*/ 555296 h 1194613"/>
                <a:gd name="connsiteX43" fmla="*/ 1583803 w 1943074"/>
                <a:gd name="connsiteY43" fmla="*/ 596869 h 1194613"/>
                <a:gd name="connsiteX44" fmla="*/ 1635793 w 1943074"/>
                <a:gd name="connsiteY44" fmla="*/ 565052 h 1194613"/>
                <a:gd name="connsiteX45" fmla="*/ 1647104 w 1943074"/>
                <a:gd name="connsiteY45" fmla="*/ 583507 h 1194613"/>
                <a:gd name="connsiteX46" fmla="*/ 1595114 w 1943074"/>
                <a:gd name="connsiteY46" fmla="*/ 615323 h 1194613"/>
                <a:gd name="connsiteX47" fmla="*/ 1614164 w 1943074"/>
                <a:gd name="connsiteY47" fmla="*/ 665958 h 1194613"/>
                <a:gd name="connsiteX48" fmla="*/ 1725553 w 1943074"/>
                <a:gd name="connsiteY48" fmla="*/ 647735 h 1194613"/>
                <a:gd name="connsiteX49" fmla="*/ 1729753 w 1943074"/>
                <a:gd name="connsiteY49" fmla="*/ 673366 h 1194613"/>
                <a:gd name="connsiteX50" fmla="*/ 1618364 w 1943074"/>
                <a:gd name="connsiteY50" fmla="*/ 691556 h 1194613"/>
                <a:gd name="connsiteX51" fmla="*/ 1616016 w 1943074"/>
                <a:gd name="connsiteY51" fmla="*/ 747979 h 1194613"/>
                <a:gd name="connsiteX52" fmla="*/ 1675216 w 1943074"/>
                <a:gd name="connsiteY52" fmla="*/ 762266 h 1194613"/>
                <a:gd name="connsiteX53" fmla="*/ 1670189 w 1943074"/>
                <a:gd name="connsiteY53" fmla="*/ 783334 h 1194613"/>
                <a:gd name="connsiteX54" fmla="*/ 1610889 w 1943074"/>
                <a:gd name="connsiteY54" fmla="*/ 769046 h 1194613"/>
                <a:gd name="connsiteX55" fmla="*/ 1588565 w 1943074"/>
                <a:gd name="connsiteY55" fmla="*/ 818325 h 1194613"/>
                <a:gd name="connsiteX56" fmla="*/ 1680276 w 1943074"/>
                <a:gd name="connsiteY56" fmla="*/ 884206 h 1194613"/>
                <a:gd name="connsiteX57" fmla="*/ 1665096 w 1943074"/>
                <a:gd name="connsiteY57" fmla="*/ 905307 h 1194613"/>
                <a:gd name="connsiteX58" fmla="*/ 1573451 w 1943074"/>
                <a:gd name="connsiteY58" fmla="*/ 839425 h 1194613"/>
                <a:gd name="connsiteX59" fmla="*/ 1531878 w 1943074"/>
                <a:gd name="connsiteY59" fmla="*/ 877591 h 1194613"/>
                <a:gd name="connsiteX60" fmla="*/ 1563694 w 1943074"/>
                <a:gd name="connsiteY60" fmla="*/ 929582 h 1194613"/>
                <a:gd name="connsiteX61" fmla="*/ 1545173 w 1943074"/>
                <a:gd name="connsiteY61" fmla="*/ 940893 h 1194613"/>
                <a:gd name="connsiteX62" fmla="*/ 1513390 w 1943074"/>
                <a:gd name="connsiteY62" fmla="*/ 888935 h 1194613"/>
                <a:gd name="connsiteX63" fmla="*/ 1462789 w 1943074"/>
                <a:gd name="connsiteY63" fmla="*/ 907985 h 1194613"/>
                <a:gd name="connsiteX64" fmla="*/ 1480979 w 1943074"/>
                <a:gd name="connsiteY64" fmla="*/ 1019408 h 1194613"/>
                <a:gd name="connsiteX65" fmla="*/ 621248 w 1943074"/>
                <a:gd name="connsiteY65" fmla="*/ 1067232 h 1194613"/>
                <a:gd name="connsiteX66" fmla="*/ 332687 w 1943074"/>
                <a:gd name="connsiteY66" fmla="*/ 975553 h 1194613"/>
                <a:gd name="connsiteX67" fmla="*/ 328421 w 1943074"/>
                <a:gd name="connsiteY67" fmla="*/ 787435 h 1194613"/>
                <a:gd name="connsiteX68" fmla="*/ 127337 w 1943074"/>
                <a:gd name="connsiteY68" fmla="*/ 671977 h 1194613"/>
                <a:gd name="connsiteX69" fmla="*/ 219016 w 1943074"/>
                <a:gd name="connsiteY69" fmla="*/ 383482 h 1194613"/>
                <a:gd name="connsiteX70" fmla="*/ 322732 w 1943074"/>
                <a:gd name="connsiteY70" fmla="*/ 359537 h 1194613"/>
                <a:gd name="connsiteX71" fmla="*/ 434287 w 1943074"/>
                <a:gd name="connsiteY71" fmla="*/ 127365 h 1194613"/>
                <a:gd name="connsiteX72" fmla="*/ 722848 w 1943074"/>
                <a:gd name="connsiteY72" fmla="*/ 219044 h 1194613"/>
                <a:gd name="connsiteX73" fmla="*/ 736574 w 1943074"/>
                <a:gd name="connsiteY73" fmla="*/ 251951 h 1194613"/>
                <a:gd name="connsiteX74" fmla="*/ 784397 w 1943074"/>
                <a:gd name="connsiteY74" fmla="*/ 218184 h 1194613"/>
                <a:gd name="connsiteX75" fmla="*/ 1072991 w 1943074"/>
                <a:gd name="connsiteY75" fmla="*/ 309928 h 1194613"/>
                <a:gd name="connsiteX76" fmla="*/ 984654 w 1943074"/>
                <a:gd name="connsiteY76" fmla="*/ 596604 h 1194613"/>
                <a:gd name="connsiteX77" fmla="*/ 1045144 w 1943074"/>
                <a:gd name="connsiteY77" fmla="*/ 668670 h 1194613"/>
                <a:gd name="connsiteX78" fmla="*/ 953499 w 1943074"/>
                <a:gd name="connsiteY78" fmla="*/ 957231 h 1194613"/>
                <a:gd name="connsiteX79" fmla="*/ 727644 w 1943074"/>
                <a:gd name="connsiteY79" fmla="*/ 939239 h 1194613"/>
                <a:gd name="connsiteX80" fmla="*/ 621248 w 1943074"/>
                <a:gd name="connsiteY80" fmla="*/ 1067232 h 1194613"/>
                <a:gd name="connsiteX81" fmla="*/ 1765406 w 1943074"/>
                <a:gd name="connsiteY81" fmla="*/ 961630 h 1194613"/>
                <a:gd name="connsiteX82" fmla="*/ 1741130 w 1943074"/>
                <a:gd name="connsiteY82" fmla="*/ 870712 h 1194613"/>
                <a:gd name="connsiteX83" fmla="*/ 1942908 w 1943074"/>
                <a:gd name="connsiteY83" fmla="*/ 648595 h 1194613"/>
                <a:gd name="connsiteX84" fmla="*/ 1720658 w 1943074"/>
                <a:gd name="connsiteY84" fmla="*/ 443013 h 1194613"/>
                <a:gd name="connsiteX85" fmla="*/ 1662946 w 1943074"/>
                <a:gd name="connsiteY85" fmla="*/ 453233 h 1194613"/>
                <a:gd name="connsiteX86" fmla="*/ 1664567 w 1943074"/>
                <a:gd name="connsiteY86" fmla="*/ 417679 h 1194613"/>
                <a:gd name="connsiteX87" fmla="*/ 1442251 w 1943074"/>
                <a:gd name="connsiteY87" fmla="*/ 212131 h 1194613"/>
                <a:gd name="connsiteX88" fmla="*/ 1242689 w 1943074"/>
                <a:gd name="connsiteY88" fmla="*/ 374916 h 1194613"/>
                <a:gd name="connsiteX89" fmla="*/ 1196453 w 1943074"/>
                <a:gd name="connsiteY89" fmla="*/ 359107 h 1194613"/>
                <a:gd name="connsiteX90" fmla="*/ 1164736 w 1943074"/>
                <a:gd name="connsiteY90" fmla="*/ 262402 h 1194613"/>
                <a:gd name="connsiteX91" fmla="*/ 773318 w 1943074"/>
                <a:gd name="connsiteY91" fmla="*/ 110333 h 1194613"/>
                <a:gd name="connsiteX92" fmla="*/ 386795 w 1943074"/>
                <a:gd name="connsiteY92" fmla="*/ 35555 h 1194613"/>
                <a:gd name="connsiteX93" fmla="*/ 218520 w 1943074"/>
                <a:gd name="connsiteY93" fmla="*/ 271927 h 1194613"/>
                <a:gd name="connsiteX94" fmla="*/ 171523 w 1943074"/>
                <a:gd name="connsiteY94" fmla="*/ 291672 h 1194613"/>
                <a:gd name="connsiteX95" fmla="*/ 35593 w 1943074"/>
                <a:gd name="connsiteY95" fmla="*/ 719503 h 1194613"/>
                <a:gd name="connsiteX96" fmla="*/ 205555 w 1943074"/>
                <a:gd name="connsiteY96" fmla="*/ 870646 h 1194613"/>
                <a:gd name="connsiteX97" fmla="*/ 240877 w 1943074"/>
                <a:gd name="connsiteY97" fmla="*/ 1023079 h 1194613"/>
                <a:gd name="connsiteX98" fmla="*/ 668708 w 1943074"/>
                <a:gd name="connsiteY98" fmla="*/ 1159042 h 1194613"/>
                <a:gd name="connsiteX99" fmla="*/ 772259 w 1943074"/>
                <a:gd name="connsiteY99" fmla="*/ 1073515 h 1194613"/>
                <a:gd name="connsiteX100" fmla="*/ 1000959 w 1943074"/>
                <a:gd name="connsiteY100" fmla="*/ 1049008 h 1194613"/>
                <a:gd name="connsiteX101" fmla="*/ 1019976 w 1943074"/>
                <a:gd name="connsiteY101" fmla="*/ 1038227 h 1194613"/>
                <a:gd name="connsiteX102" fmla="*/ 1046632 w 1943074"/>
                <a:gd name="connsiteY102" fmla="*/ 1073714 h 1194613"/>
                <a:gd name="connsiteX103" fmla="*/ 1212295 w 1943074"/>
                <a:gd name="connsiteY103" fmla="*/ 1142406 h 1194613"/>
                <a:gd name="connsiteX104" fmla="*/ 1363041 w 1943074"/>
                <a:gd name="connsiteY104" fmla="*/ 1071696 h 1194613"/>
                <a:gd name="connsiteX105" fmla="*/ 1559825 w 1943074"/>
                <a:gd name="connsiteY105" fmla="*/ 1183913 h 1194613"/>
                <a:gd name="connsiteX106" fmla="*/ 1765406 w 1943074"/>
                <a:gd name="connsiteY106" fmla="*/ 961630 h 119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43074" h="1194613">
                  <a:moveTo>
                    <a:pt x="1455414" y="1023575"/>
                  </a:moveTo>
                  <a:lnTo>
                    <a:pt x="1437157" y="912186"/>
                  </a:lnTo>
                  <a:cubicBezTo>
                    <a:pt x="1417909" y="914071"/>
                    <a:pt x="1398991" y="913178"/>
                    <a:pt x="1380768" y="909805"/>
                  </a:cubicBezTo>
                  <a:lnTo>
                    <a:pt x="1366480" y="969071"/>
                  </a:lnTo>
                  <a:lnTo>
                    <a:pt x="1345413" y="964011"/>
                  </a:lnTo>
                  <a:lnTo>
                    <a:pt x="1359667" y="904744"/>
                  </a:lnTo>
                  <a:cubicBezTo>
                    <a:pt x="1342238" y="899519"/>
                    <a:pt x="1325702" y="891945"/>
                    <a:pt x="1310389" y="882420"/>
                  </a:cubicBezTo>
                  <a:lnTo>
                    <a:pt x="1244541" y="974065"/>
                  </a:lnTo>
                  <a:lnTo>
                    <a:pt x="1223440" y="958885"/>
                  </a:lnTo>
                  <a:lnTo>
                    <a:pt x="1289321" y="867240"/>
                  </a:lnTo>
                  <a:cubicBezTo>
                    <a:pt x="1274835" y="855333"/>
                    <a:pt x="1261871" y="841377"/>
                    <a:pt x="1251122" y="825733"/>
                  </a:cubicBezTo>
                  <a:lnTo>
                    <a:pt x="1199098" y="857516"/>
                  </a:lnTo>
                  <a:lnTo>
                    <a:pt x="1187821" y="839062"/>
                  </a:lnTo>
                  <a:lnTo>
                    <a:pt x="1239811" y="807245"/>
                  </a:lnTo>
                  <a:cubicBezTo>
                    <a:pt x="1231345" y="791602"/>
                    <a:pt x="1224895" y="774635"/>
                    <a:pt x="1220728" y="756611"/>
                  </a:cubicBezTo>
                  <a:lnTo>
                    <a:pt x="1172442" y="765375"/>
                  </a:lnTo>
                  <a:cubicBezTo>
                    <a:pt x="1172376" y="755850"/>
                    <a:pt x="1171946" y="746358"/>
                    <a:pt x="1171020" y="736833"/>
                  </a:cubicBezTo>
                  <a:cubicBezTo>
                    <a:pt x="1171086" y="737362"/>
                    <a:pt x="1171185" y="737891"/>
                    <a:pt x="1171218" y="738421"/>
                  </a:cubicBezTo>
                  <a:lnTo>
                    <a:pt x="1216528" y="730979"/>
                  </a:lnTo>
                  <a:cubicBezTo>
                    <a:pt x="1214643" y="711764"/>
                    <a:pt x="1215536" y="692813"/>
                    <a:pt x="1218909" y="674557"/>
                  </a:cubicBezTo>
                  <a:lnTo>
                    <a:pt x="1159676" y="660269"/>
                  </a:lnTo>
                  <a:lnTo>
                    <a:pt x="1164769" y="639235"/>
                  </a:lnTo>
                  <a:lnTo>
                    <a:pt x="1224002" y="653522"/>
                  </a:lnTo>
                  <a:cubicBezTo>
                    <a:pt x="1229228" y="636060"/>
                    <a:pt x="1236769" y="619490"/>
                    <a:pt x="1246327" y="604244"/>
                  </a:cubicBezTo>
                  <a:lnTo>
                    <a:pt x="1168241" y="547127"/>
                  </a:lnTo>
                  <a:cubicBezTo>
                    <a:pt x="1171913" y="539586"/>
                    <a:pt x="1175253" y="531880"/>
                    <a:pt x="1178329" y="524108"/>
                  </a:cubicBezTo>
                  <a:lnTo>
                    <a:pt x="1261474" y="583176"/>
                  </a:lnTo>
                  <a:cubicBezTo>
                    <a:pt x="1273413" y="568624"/>
                    <a:pt x="1287337" y="555759"/>
                    <a:pt x="1303014" y="544977"/>
                  </a:cubicBezTo>
                  <a:lnTo>
                    <a:pt x="1271197" y="492953"/>
                  </a:lnTo>
                  <a:lnTo>
                    <a:pt x="1289685" y="481609"/>
                  </a:lnTo>
                  <a:lnTo>
                    <a:pt x="1321501" y="533633"/>
                  </a:lnTo>
                  <a:cubicBezTo>
                    <a:pt x="1337112" y="525200"/>
                    <a:pt x="1354111" y="518717"/>
                    <a:pt x="1372103" y="514583"/>
                  </a:cubicBezTo>
                  <a:lnTo>
                    <a:pt x="1353913" y="403160"/>
                  </a:lnTo>
                  <a:lnTo>
                    <a:pt x="1379544" y="398960"/>
                  </a:lnTo>
                  <a:lnTo>
                    <a:pt x="1397734" y="510383"/>
                  </a:lnTo>
                  <a:cubicBezTo>
                    <a:pt x="1416950" y="508498"/>
                    <a:pt x="1435934" y="509391"/>
                    <a:pt x="1454124" y="512731"/>
                  </a:cubicBezTo>
                  <a:lnTo>
                    <a:pt x="1468411" y="453497"/>
                  </a:lnTo>
                  <a:lnTo>
                    <a:pt x="1489512" y="458558"/>
                  </a:lnTo>
                  <a:lnTo>
                    <a:pt x="1475224" y="517824"/>
                  </a:lnTo>
                  <a:cubicBezTo>
                    <a:pt x="1492654" y="523017"/>
                    <a:pt x="1509223" y="530590"/>
                    <a:pt x="1524503" y="540149"/>
                  </a:cubicBezTo>
                  <a:lnTo>
                    <a:pt x="1590417" y="448470"/>
                  </a:lnTo>
                  <a:lnTo>
                    <a:pt x="1611485" y="463585"/>
                  </a:lnTo>
                  <a:lnTo>
                    <a:pt x="1545570" y="555296"/>
                  </a:lnTo>
                  <a:cubicBezTo>
                    <a:pt x="1560056" y="567202"/>
                    <a:pt x="1573021" y="581192"/>
                    <a:pt x="1583803" y="596869"/>
                  </a:cubicBezTo>
                  <a:lnTo>
                    <a:pt x="1635793" y="565052"/>
                  </a:lnTo>
                  <a:lnTo>
                    <a:pt x="1647104" y="583507"/>
                  </a:lnTo>
                  <a:lnTo>
                    <a:pt x="1595114" y="615323"/>
                  </a:lnTo>
                  <a:cubicBezTo>
                    <a:pt x="1603580" y="630934"/>
                    <a:pt x="1610029" y="647900"/>
                    <a:pt x="1614164" y="665958"/>
                  </a:cubicBezTo>
                  <a:lnTo>
                    <a:pt x="1725553" y="647735"/>
                  </a:lnTo>
                  <a:lnTo>
                    <a:pt x="1729753" y="673366"/>
                  </a:lnTo>
                  <a:lnTo>
                    <a:pt x="1618364" y="691556"/>
                  </a:lnTo>
                  <a:cubicBezTo>
                    <a:pt x="1620282" y="710805"/>
                    <a:pt x="1619389" y="729789"/>
                    <a:pt x="1616016" y="747979"/>
                  </a:cubicBezTo>
                  <a:lnTo>
                    <a:pt x="1675216" y="762266"/>
                  </a:lnTo>
                  <a:lnTo>
                    <a:pt x="1670189" y="783334"/>
                  </a:lnTo>
                  <a:lnTo>
                    <a:pt x="1610889" y="769046"/>
                  </a:lnTo>
                  <a:cubicBezTo>
                    <a:pt x="1605664" y="786476"/>
                    <a:pt x="1598156" y="803045"/>
                    <a:pt x="1588565" y="818325"/>
                  </a:cubicBezTo>
                  <a:lnTo>
                    <a:pt x="1680276" y="884206"/>
                  </a:lnTo>
                  <a:lnTo>
                    <a:pt x="1665096" y="905307"/>
                  </a:lnTo>
                  <a:lnTo>
                    <a:pt x="1573451" y="839425"/>
                  </a:lnTo>
                  <a:cubicBezTo>
                    <a:pt x="1561545" y="853911"/>
                    <a:pt x="1547555" y="866810"/>
                    <a:pt x="1531878" y="877591"/>
                  </a:cubicBezTo>
                  <a:lnTo>
                    <a:pt x="1563694" y="929582"/>
                  </a:lnTo>
                  <a:lnTo>
                    <a:pt x="1545173" y="940893"/>
                  </a:lnTo>
                  <a:lnTo>
                    <a:pt x="1513390" y="888935"/>
                  </a:lnTo>
                  <a:cubicBezTo>
                    <a:pt x="1497747" y="897369"/>
                    <a:pt x="1480780" y="903851"/>
                    <a:pt x="1462789" y="907985"/>
                  </a:cubicBezTo>
                  <a:lnTo>
                    <a:pt x="1480979" y="1019408"/>
                  </a:lnTo>
                  <a:close/>
                  <a:moveTo>
                    <a:pt x="621248" y="1067232"/>
                  </a:moveTo>
                  <a:cubicBezTo>
                    <a:pt x="516242" y="1121603"/>
                    <a:pt x="387059" y="1080527"/>
                    <a:pt x="332687" y="975553"/>
                  </a:cubicBezTo>
                  <a:cubicBezTo>
                    <a:pt x="301070" y="914534"/>
                    <a:pt x="301731" y="845378"/>
                    <a:pt x="328421" y="787435"/>
                  </a:cubicBezTo>
                  <a:cubicBezTo>
                    <a:pt x="247161" y="791569"/>
                    <a:pt x="167124" y="748938"/>
                    <a:pt x="127337" y="671977"/>
                  </a:cubicBezTo>
                  <a:cubicBezTo>
                    <a:pt x="72933" y="567004"/>
                    <a:pt x="114009" y="437821"/>
                    <a:pt x="219016" y="383482"/>
                  </a:cubicBezTo>
                  <a:cubicBezTo>
                    <a:pt x="252221" y="366284"/>
                    <a:pt x="287873" y="358644"/>
                    <a:pt x="322732" y="359537"/>
                  </a:cubicBezTo>
                  <a:cubicBezTo>
                    <a:pt x="304443" y="268256"/>
                    <a:pt x="347537" y="172278"/>
                    <a:pt x="434287" y="127365"/>
                  </a:cubicBezTo>
                  <a:cubicBezTo>
                    <a:pt x="539327" y="72960"/>
                    <a:pt x="668477" y="114037"/>
                    <a:pt x="722848" y="219044"/>
                  </a:cubicBezTo>
                  <a:cubicBezTo>
                    <a:pt x="728405" y="229825"/>
                    <a:pt x="732936" y="240772"/>
                    <a:pt x="736574" y="251951"/>
                  </a:cubicBezTo>
                  <a:cubicBezTo>
                    <a:pt x="750564" y="238821"/>
                    <a:pt x="766571" y="227444"/>
                    <a:pt x="784397" y="218184"/>
                  </a:cubicBezTo>
                  <a:cubicBezTo>
                    <a:pt x="889404" y="163812"/>
                    <a:pt x="1018586" y="204855"/>
                    <a:pt x="1072991" y="309928"/>
                  </a:cubicBezTo>
                  <a:cubicBezTo>
                    <a:pt x="1126735" y="413744"/>
                    <a:pt x="1087114" y="541273"/>
                    <a:pt x="984654" y="596604"/>
                  </a:cubicBezTo>
                  <a:cubicBezTo>
                    <a:pt x="1009161" y="615290"/>
                    <a:pt x="1030096" y="639500"/>
                    <a:pt x="1045144" y="668670"/>
                  </a:cubicBezTo>
                  <a:cubicBezTo>
                    <a:pt x="1099549" y="773676"/>
                    <a:pt x="1058472" y="902859"/>
                    <a:pt x="953499" y="957231"/>
                  </a:cubicBezTo>
                  <a:cubicBezTo>
                    <a:pt x="878556" y="996026"/>
                    <a:pt x="791276" y="986203"/>
                    <a:pt x="727644" y="939239"/>
                  </a:cubicBezTo>
                  <a:cubicBezTo>
                    <a:pt x="711504" y="992586"/>
                    <a:pt x="674628" y="1039616"/>
                    <a:pt x="621248" y="1067232"/>
                  </a:cubicBezTo>
                  <a:close/>
                  <a:moveTo>
                    <a:pt x="1765406" y="961630"/>
                  </a:moveTo>
                  <a:cubicBezTo>
                    <a:pt x="1764116" y="928788"/>
                    <a:pt x="1755517" y="897997"/>
                    <a:pt x="1741130" y="870712"/>
                  </a:cubicBezTo>
                  <a:cubicBezTo>
                    <a:pt x="1857481" y="864098"/>
                    <a:pt x="1947472" y="765474"/>
                    <a:pt x="1942908" y="648595"/>
                  </a:cubicBezTo>
                  <a:cubicBezTo>
                    <a:pt x="1938344" y="530458"/>
                    <a:pt x="1838795" y="438416"/>
                    <a:pt x="1720658" y="443013"/>
                  </a:cubicBezTo>
                  <a:cubicBezTo>
                    <a:pt x="1700550" y="443840"/>
                    <a:pt x="1681235" y="447379"/>
                    <a:pt x="1662946" y="453233"/>
                  </a:cubicBezTo>
                  <a:cubicBezTo>
                    <a:pt x="1664501" y="441624"/>
                    <a:pt x="1665063" y="429751"/>
                    <a:pt x="1664567" y="417679"/>
                  </a:cubicBezTo>
                  <a:cubicBezTo>
                    <a:pt x="1659936" y="299510"/>
                    <a:pt x="1560420" y="207501"/>
                    <a:pt x="1442251" y="212131"/>
                  </a:cubicBezTo>
                  <a:cubicBezTo>
                    <a:pt x="1344652" y="215902"/>
                    <a:pt x="1264814" y="284528"/>
                    <a:pt x="1242689" y="374916"/>
                  </a:cubicBezTo>
                  <a:cubicBezTo>
                    <a:pt x="1232105" y="369625"/>
                    <a:pt x="1213022" y="362183"/>
                    <a:pt x="1196453" y="359107"/>
                  </a:cubicBezTo>
                  <a:cubicBezTo>
                    <a:pt x="1191260" y="326200"/>
                    <a:pt x="1180842" y="293557"/>
                    <a:pt x="1164736" y="262402"/>
                  </a:cubicBezTo>
                  <a:cubicBezTo>
                    <a:pt x="1090355" y="118700"/>
                    <a:pt x="921319" y="55796"/>
                    <a:pt x="773318" y="110333"/>
                  </a:cubicBezTo>
                  <a:cubicBezTo>
                    <a:pt x="679589" y="1291"/>
                    <a:pt x="519979" y="-33369"/>
                    <a:pt x="386795" y="35555"/>
                  </a:cubicBezTo>
                  <a:cubicBezTo>
                    <a:pt x="294025" y="83610"/>
                    <a:pt x="232972" y="172708"/>
                    <a:pt x="218520" y="271927"/>
                  </a:cubicBezTo>
                  <a:cubicBezTo>
                    <a:pt x="202413" y="277252"/>
                    <a:pt x="186703" y="283833"/>
                    <a:pt x="171523" y="291672"/>
                  </a:cubicBezTo>
                  <a:cubicBezTo>
                    <a:pt x="15915" y="372270"/>
                    <a:pt x="-45006" y="563895"/>
                    <a:pt x="35593" y="719503"/>
                  </a:cubicBezTo>
                  <a:cubicBezTo>
                    <a:pt x="72337" y="790610"/>
                    <a:pt x="133588" y="843526"/>
                    <a:pt x="205555" y="870646"/>
                  </a:cubicBezTo>
                  <a:cubicBezTo>
                    <a:pt x="204530" y="923001"/>
                    <a:pt x="216271" y="975553"/>
                    <a:pt x="240877" y="1023079"/>
                  </a:cubicBezTo>
                  <a:cubicBezTo>
                    <a:pt x="321476" y="1178687"/>
                    <a:pt x="513100" y="1239608"/>
                    <a:pt x="668708" y="1159042"/>
                  </a:cubicBezTo>
                  <a:cubicBezTo>
                    <a:pt x="709487" y="1137942"/>
                    <a:pt x="744544" y="1108672"/>
                    <a:pt x="772259" y="1073515"/>
                  </a:cubicBezTo>
                  <a:cubicBezTo>
                    <a:pt x="847633" y="1093789"/>
                    <a:pt x="929356" y="1086083"/>
                    <a:pt x="1000959" y="1049008"/>
                  </a:cubicBezTo>
                  <a:cubicBezTo>
                    <a:pt x="1007507" y="1045635"/>
                    <a:pt x="1013824" y="1041997"/>
                    <a:pt x="1019976" y="1038227"/>
                  </a:cubicBezTo>
                  <a:cubicBezTo>
                    <a:pt x="1029501" y="1052018"/>
                    <a:pt x="1040580" y="1067165"/>
                    <a:pt x="1046632" y="1073714"/>
                  </a:cubicBezTo>
                  <a:cubicBezTo>
                    <a:pt x="1087643" y="1118098"/>
                    <a:pt x="1147174" y="1144920"/>
                    <a:pt x="1212295" y="1142406"/>
                  </a:cubicBezTo>
                  <a:cubicBezTo>
                    <a:pt x="1272355" y="1140025"/>
                    <a:pt x="1325735" y="1113170"/>
                    <a:pt x="1363041" y="1071696"/>
                  </a:cubicBezTo>
                  <a:cubicBezTo>
                    <a:pt x="1400645" y="1141249"/>
                    <a:pt x="1475489" y="1187187"/>
                    <a:pt x="1559825" y="1183913"/>
                  </a:cubicBezTo>
                  <a:cubicBezTo>
                    <a:pt x="1677961" y="1179349"/>
                    <a:pt x="1770003" y="1079766"/>
                    <a:pt x="1765406" y="961630"/>
                  </a:cubicBezTo>
                </a:path>
              </a:pathLst>
            </a:custGeom>
            <a:solidFill>
              <a:srgbClr val="FAE38E"/>
            </a:solidFill>
            <a:ln w="8467" cap="flat">
              <a:noFill/>
              <a:prstDash val="solid"/>
              <a:miter/>
            </a:ln>
          </p:spPr>
          <p:txBody>
            <a:bodyPr rtlCol="0" anchor="ctr"/>
            <a:lstStyle/>
            <a:p>
              <a:endParaRPr lang="en-US"/>
            </a:p>
          </p:txBody>
        </p:sp>
        <p:sp>
          <p:nvSpPr>
            <p:cNvPr id="25" name="Graphic 135">
              <a:extLst>
                <a:ext uri="{FF2B5EF4-FFF2-40B4-BE49-F238E27FC236}">
                  <a16:creationId xmlns:a16="http://schemas.microsoft.com/office/drawing/2014/main" id="{1030B9F5-CF5A-47FA-959E-1F8F0B2F863C}"/>
                </a:ext>
              </a:extLst>
            </p:cNvPr>
            <p:cNvSpPr/>
            <p:nvPr/>
          </p:nvSpPr>
          <p:spPr>
            <a:xfrm>
              <a:off x="10997585" y="450772"/>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sp>
          <p:nvSpPr>
            <p:cNvPr id="26" name="Graphic 135">
              <a:extLst>
                <a:ext uri="{FF2B5EF4-FFF2-40B4-BE49-F238E27FC236}">
                  <a16:creationId xmlns:a16="http://schemas.microsoft.com/office/drawing/2014/main" id="{BB646FD0-44FB-446D-B200-CA9DF3D45B40}"/>
                </a:ext>
              </a:extLst>
            </p:cNvPr>
            <p:cNvSpPr/>
            <p:nvPr/>
          </p:nvSpPr>
          <p:spPr>
            <a:xfrm flipH="1">
              <a:off x="9493765" y="453911"/>
              <a:ext cx="1785748" cy="1096962"/>
            </a:xfrm>
            <a:custGeom>
              <a:avLst/>
              <a:gdLst>
                <a:gd name="connsiteX0" fmla="*/ 1347193 w 1785748"/>
                <a:gd name="connsiteY0" fmla="*/ 916590 h 1096962"/>
                <a:gd name="connsiteX1" fmla="*/ 1327647 w 1785748"/>
                <a:gd name="connsiteY1" fmla="*/ 814792 h 1096962"/>
                <a:gd name="connsiteX2" fmla="*/ 1275854 w 1785748"/>
                <a:gd name="connsiteY2" fmla="*/ 814031 h 1096962"/>
                <a:gd name="connsiteX3" fmla="*/ 1264213 w 1785748"/>
                <a:gd name="connsiteY3" fmla="*/ 868767 h 1096962"/>
                <a:gd name="connsiteX4" fmla="*/ 1244733 w 1785748"/>
                <a:gd name="connsiteY4" fmla="*/ 864632 h 1096962"/>
                <a:gd name="connsiteX5" fmla="*/ 1256375 w 1785748"/>
                <a:gd name="connsiteY5" fmla="*/ 809897 h 1096962"/>
                <a:gd name="connsiteX6" fmla="*/ 1210569 w 1785748"/>
                <a:gd name="connsiteY6" fmla="*/ 790648 h 1096962"/>
                <a:gd name="connsiteX7" fmla="*/ 1152393 w 1785748"/>
                <a:gd name="connsiteY7" fmla="*/ 876406 h 1096962"/>
                <a:gd name="connsiteX8" fmla="*/ 1132682 w 1785748"/>
                <a:gd name="connsiteY8" fmla="*/ 863012 h 1096962"/>
                <a:gd name="connsiteX9" fmla="*/ 1190857 w 1785748"/>
                <a:gd name="connsiteY9" fmla="*/ 777221 h 1096962"/>
                <a:gd name="connsiteX10" fmla="*/ 1154741 w 1785748"/>
                <a:gd name="connsiteY10" fmla="*/ 740080 h 1096962"/>
                <a:gd name="connsiteX11" fmla="*/ 1107778 w 1785748"/>
                <a:gd name="connsiteY11" fmla="*/ 770540 h 1096962"/>
                <a:gd name="connsiteX12" fmla="*/ 1096963 w 1785748"/>
                <a:gd name="connsiteY12" fmla="*/ 753871 h 1096962"/>
                <a:gd name="connsiteX13" fmla="*/ 1143927 w 1785748"/>
                <a:gd name="connsiteY13" fmla="*/ 723378 h 1096962"/>
                <a:gd name="connsiteX14" fmla="*/ 1125108 w 1785748"/>
                <a:gd name="connsiteY14" fmla="*/ 677374 h 1096962"/>
                <a:gd name="connsiteX15" fmla="*/ 1081022 w 1785748"/>
                <a:gd name="connsiteY15" fmla="*/ 686634 h 1096962"/>
                <a:gd name="connsiteX16" fmla="*/ 1079004 w 1785748"/>
                <a:gd name="connsiteY16" fmla="*/ 660506 h 1096962"/>
                <a:gd name="connsiteX17" fmla="*/ 1079236 w 1785748"/>
                <a:gd name="connsiteY17" fmla="*/ 661962 h 1096962"/>
                <a:gd name="connsiteX18" fmla="*/ 1120610 w 1785748"/>
                <a:gd name="connsiteY18" fmla="*/ 653958 h 1096962"/>
                <a:gd name="connsiteX19" fmla="*/ 1121437 w 1785748"/>
                <a:gd name="connsiteY19" fmla="*/ 602133 h 1096962"/>
                <a:gd name="connsiteX20" fmla="*/ 1066668 w 1785748"/>
                <a:gd name="connsiteY20" fmla="*/ 590524 h 1096962"/>
                <a:gd name="connsiteX21" fmla="*/ 1070835 w 1785748"/>
                <a:gd name="connsiteY21" fmla="*/ 571077 h 1096962"/>
                <a:gd name="connsiteX22" fmla="*/ 1125571 w 1785748"/>
                <a:gd name="connsiteY22" fmla="*/ 582686 h 1096962"/>
                <a:gd name="connsiteX23" fmla="*/ 1144820 w 1785748"/>
                <a:gd name="connsiteY23" fmla="*/ 536913 h 1096962"/>
                <a:gd name="connsiteX24" fmla="*/ 1071695 w 1785748"/>
                <a:gd name="connsiteY24" fmla="*/ 486444 h 1096962"/>
                <a:gd name="connsiteX25" fmla="*/ 1080394 w 1785748"/>
                <a:gd name="connsiteY25" fmla="*/ 465045 h 1096962"/>
                <a:gd name="connsiteX26" fmla="*/ 1158181 w 1785748"/>
                <a:gd name="connsiteY26" fmla="*/ 517201 h 1096962"/>
                <a:gd name="connsiteX27" fmla="*/ 1195355 w 1785748"/>
                <a:gd name="connsiteY27" fmla="*/ 481086 h 1096962"/>
                <a:gd name="connsiteX28" fmla="*/ 1164862 w 1785748"/>
                <a:gd name="connsiteY28" fmla="*/ 434155 h 1096962"/>
                <a:gd name="connsiteX29" fmla="*/ 1181564 w 1785748"/>
                <a:gd name="connsiteY29" fmla="*/ 423274 h 1096962"/>
                <a:gd name="connsiteX30" fmla="*/ 1212057 w 1785748"/>
                <a:gd name="connsiteY30" fmla="*/ 470205 h 1096962"/>
                <a:gd name="connsiteX31" fmla="*/ 1258028 w 1785748"/>
                <a:gd name="connsiteY31" fmla="*/ 451453 h 1096962"/>
                <a:gd name="connsiteX32" fmla="*/ 1238548 w 1785748"/>
                <a:gd name="connsiteY32" fmla="*/ 349654 h 1096962"/>
                <a:gd name="connsiteX33" fmla="*/ 1261964 w 1785748"/>
                <a:gd name="connsiteY33" fmla="*/ 345156 h 1096962"/>
                <a:gd name="connsiteX34" fmla="*/ 1281444 w 1785748"/>
                <a:gd name="connsiteY34" fmla="*/ 446988 h 1096962"/>
                <a:gd name="connsiteX35" fmla="*/ 1333269 w 1785748"/>
                <a:gd name="connsiteY35" fmla="*/ 447715 h 1096962"/>
                <a:gd name="connsiteX36" fmla="*/ 1344911 w 1785748"/>
                <a:gd name="connsiteY36" fmla="*/ 392980 h 1096962"/>
                <a:gd name="connsiteX37" fmla="*/ 1364391 w 1785748"/>
                <a:gd name="connsiteY37" fmla="*/ 397114 h 1096962"/>
                <a:gd name="connsiteX38" fmla="*/ 1352749 w 1785748"/>
                <a:gd name="connsiteY38" fmla="*/ 451849 h 1096962"/>
                <a:gd name="connsiteX39" fmla="*/ 1398555 w 1785748"/>
                <a:gd name="connsiteY39" fmla="*/ 471131 h 1096962"/>
                <a:gd name="connsiteX40" fmla="*/ 1456763 w 1785748"/>
                <a:gd name="connsiteY40" fmla="*/ 385340 h 1096962"/>
                <a:gd name="connsiteX41" fmla="*/ 1476475 w 1785748"/>
                <a:gd name="connsiteY41" fmla="*/ 398701 h 1096962"/>
                <a:gd name="connsiteX42" fmla="*/ 1418266 w 1785748"/>
                <a:gd name="connsiteY42" fmla="*/ 484525 h 1096962"/>
                <a:gd name="connsiteX43" fmla="*/ 1454382 w 1785748"/>
                <a:gd name="connsiteY43" fmla="*/ 521699 h 1096962"/>
                <a:gd name="connsiteX44" fmla="*/ 1501313 w 1785748"/>
                <a:gd name="connsiteY44" fmla="*/ 491206 h 1096962"/>
                <a:gd name="connsiteX45" fmla="*/ 1512160 w 1785748"/>
                <a:gd name="connsiteY45" fmla="*/ 507875 h 1096962"/>
                <a:gd name="connsiteX46" fmla="*/ 1465230 w 1785748"/>
                <a:gd name="connsiteY46" fmla="*/ 538368 h 1096962"/>
                <a:gd name="connsiteX47" fmla="*/ 1483982 w 1785748"/>
                <a:gd name="connsiteY47" fmla="*/ 584373 h 1096962"/>
                <a:gd name="connsiteX48" fmla="*/ 1585748 w 1785748"/>
                <a:gd name="connsiteY48" fmla="*/ 564860 h 1096962"/>
                <a:gd name="connsiteX49" fmla="*/ 1590246 w 1785748"/>
                <a:gd name="connsiteY49" fmla="*/ 588275 h 1096962"/>
                <a:gd name="connsiteX50" fmla="*/ 1488480 w 1785748"/>
                <a:gd name="connsiteY50" fmla="*/ 607755 h 1096962"/>
                <a:gd name="connsiteX51" fmla="*/ 1487753 w 1785748"/>
                <a:gd name="connsiteY51" fmla="*/ 659613 h 1096962"/>
                <a:gd name="connsiteX52" fmla="*/ 1542422 w 1785748"/>
                <a:gd name="connsiteY52" fmla="*/ 671255 h 1096962"/>
                <a:gd name="connsiteX53" fmla="*/ 1538354 w 1785748"/>
                <a:gd name="connsiteY53" fmla="*/ 690702 h 1096962"/>
                <a:gd name="connsiteX54" fmla="*/ 1483552 w 1785748"/>
                <a:gd name="connsiteY54" fmla="*/ 679060 h 1096962"/>
                <a:gd name="connsiteX55" fmla="*/ 1464271 w 1785748"/>
                <a:gd name="connsiteY55" fmla="*/ 724833 h 1096962"/>
                <a:gd name="connsiteX56" fmla="*/ 1550095 w 1785748"/>
                <a:gd name="connsiteY56" fmla="*/ 783042 h 1096962"/>
                <a:gd name="connsiteX57" fmla="*/ 1536701 w 1785748"/>
                <a:gd name="connsiteY57" fmla="*/ 802786 h 1096962"/>
                <a:gd name="connsiteX58" fmla="*/ 1450942 w 1785748"/>
                <a:gd name="connsiteY58" fmla="*/ 744611 h 1096962"/>
                <a:gd name="connsiteX59" fmla="*/ 1413735 w 1785748"/>
                <a:gd name="connsiteY59" fmla="*/ 780660 h 1096962"/>
                <a:gd name="connsiteX60" fmla="*/ 1444262 w 1785748"/>
                <a:gd name="connsiteY60" fmla="*/ 827624 h 1096962"/>
                <a:gd name="connsiteX61" fmla="*/ 1427527 w 1785748"/>
                <a:gd name="connsiteY61" fmla="*/ 838439 h 1096962"/>
                <a:gd name="connsiteX62" fmla="*/ 1397067 w 1785748"/>
                <a:gd name="connsiteY62" fmla="*/ 791541 h 1096962"/>
                <a:gd name="connsiteX63" fmla="*/ 1351095 w 1785748"/>
                <a:gd name="connsiteY63" fmla="*/ 810294 h 1096962"/>
                <a:gd name="connsiteX64" fmla="*/ 1370575 w 1785748"/>
                <a:gd name="connsiteY64" fmla="*/ 912092 h 1096962"/>
                <a:gd name="connsiteX65" fmla="*/ 582646 w 1785748"/>
                <a:gd name="connsiteY65" fmla="*/ 977444 h 1096962"/>
                <a:gd name="connsiteX66" fmla="*/ 315483 w 1785748"/>
                <a:gd name="connsiteY66" fmla="*/ 900517 h 1096962"/>
                <a:gd name="connsiteX67" fmla="*/ 306884 w 1785748"/>
                <a:gd name="connsiteY67" fmla="*/ 727975 h 1096962"/>
                <a:gd name="connsiteX68" fmla="*/ 119427 w 1785748"/>
                <a:gd name="connsiteY68" fmla="*/ 627037 h 1096962"/>
                <a:gd name="connsiteX69" fmla="*/ 196387 w 1785748"/>
                <a:gd name="connsiteY69" fmla="*/ 359940 h 1096962"/>
                <a:gd name="connsiteX70" fmla="*/ 290976 w 1785748"/>
                <a:gd name="connsiteY70" fmla="*/ 335367 h 1096962"/>
                <a:gd name="connsiteX71" fmla="*/ 387549 w 1785748"/>
                <a:gd name="connsiteY71" fmla="*/ 119467 h 1096962"/>
                <a:gd name="connsiteX72" fmla="*/ 654712 w 1785748"/>
                <a:gd name="connsiteY72" fmla="*/ 196427 h 1096962"/>
                <a:gd name="connsiteX73" fmla="*/ 668140 w 1785748"/>
                <a:gd name="connsiteY73" fmla="*/ 226259 h 1096962"/>
                <a:gd name="connsiteX74" fmla="*/ 711201 w 1785748"/>
                <a:gd name="connsiteY74" fmla="*/ 194079 h 1096962"/>
                <a:gd name="connsiteX75" fmla="*/ 978364 w 1785748"/>
                <a:gd name="connsiteY75" fmla="*/ 271073 h 1096962"/>
                <a:gd name="connsiteX76" fmla="*/ 904446 w 1785748"/>
                <a:gd name="connsiteY76" fmla="*/ 536450 h 1096962"/>
                <a:gd name="connsiteX77" fmla="*/ 961794 w 1785748"/>
                <a:gd name="connsiteY77" fmla="*/ 601074 h 1096962"/>
                <a:gd name="connsiteX78" fmla="*/ 884833 w 1785748"/>
                <a:gd name="connsiteY78" fmla="*/ 868204 h 1096962"/>
                <a:gd name="connsiteX79" fmla="*/ 677102 w 1785748"/>
                <a:gd name="connsiteY79" fmla="*/ 857356 h 1096962"/>
                <a:gd name="connsiteX80" fmla="*/ 582646 w 1785748"/>
                <a:gd name="connsiteY80" fmla="*/ 977444 h 1096962"/>
                <a:gd name="connsiteX81" fmla="*/ 1630165 w 1785748"/>
                <a:gd name="connsiteY81" fmla="*/ 851999 h 1096962"/>
                <a:gd name="connsiteX82" fmla="*/ 1605658 w 1785748"/>
                <a:gd name="connsiteY82" fmla="*/ 769118 h 1096962"/>
                <a:gd name="connsiteX83" fmla="*/ 1785310 w 1785748"/>
                <a:gd name="connsiteY83" fmla="*/ 560229 h 1096962"/>
                <a:gd name="connsiteX84" fmla="*/ 1576157 w 1785748"/>
                <a:gd name="connsiteY84" fmla="*/ 377072 h 1096962"/>
                <a:gd name="connsiteX85" fmla="*/ 1523471 w 1785748"/>
                <a:gd name="connsiteY85" fmla="*/ 387886 h 1096962"/>
                <a:gd name="connsiteX86" fmla="*/ 1524034 w 1785748"/>
                <a:gd name="connsiteY86" fmla="*/ 355210 h 1096962"/>
                <a:gd name="connsiteX87" fmla="*/ 1314880 w 1785748"/>
                <a:gd name="connsiteY87" fmla="*/ 172086 h 1096962"/>
                <a:gd name="connsiteX88" fmla="*/ 1135758 w 1785748"/>
                <a:gd name="connsiteY88" fmla="*/ 326503 h 1096962"/>
                <a:gd name="connsiteX89" fmla="*/ 1092928 w 1785748"/>
                <a:gd name="connsiteY89" fmla="*/ 313142 h 1096962"/>
                <a:gd name="connsiteX90" fmla="*/ 1061377 w 1785748"/>
                <a:gd name="connsiteY90" fmla="*/ 225168 h 1096962"/>
                <a:gd name="connsiteX91" fmla="*/ 698335 w 1785748"/>
                <a:gd name="connsiteY91" fmla="*/ 95356 h 1096962"/>
                <a:gd name="connsiteX92" fmla="*/ 341677 w 1785748"/>
                <a:gd name="connsiteY92" fmla="*/ 36387 h 1096962"/>
                <a:gd name="connsiteX93" fmla="*/ 193146 w 1785748"/>
                <a:gd name="connsiteY93" fmla="*/ 257546 h 1096962"/>
                <a:gd name="connsiteX94" fmla="*/ 150482 w 1785748"/>
                <a:gd name="connsiteY94" fmla="*/ 276861 h 1096962"/>
                <a:gd name="connsiteX95" fmla="*/ 36414 w 1785748"/>
                <a:gd name="connsiteY95" fmla="*/ 672942 h 1096962"/>
                <a:gd name="connsiteX96" fmla="*/ 196189 w 1785748"/>
                <a:gd name="connsiteY96" fmla="*/ 807416 h 1096962"/>
                <a:gd name="connsiteX97" fmla="*/ 232437 w 1785748"/>
                <a:gd name="connsiteY97" fmla="*/ 946455 h 1096962"/>
                <a:gd name="connsiteX98" fmla="*/ 628518 w 1785748"/>
                <a:gd name="connsiteY98" fmla="*/ 1060556 h 1096962"/>
                <a:gd name="connsiteX99" fmla="*/ 721420 w 1785748"/>
                <a:gd name="connsiteY99" fmla="*/ 979462 h 1096962"/>
                <a:gd name="connsiteX100" fmla="*/ 930705 w 1785748"/>
                <a:gd name="connsiteY100" fmla="*/ 951250 h 1096962"/>
                <a:gd name="connsiteX101" fmla="*/ 947903 w 1785748"/>
                <a:gd name="connsiteY101" fmla="*/ 940899 h 1096962"/>
                <a:gd name="connsiteX102" fmla="*/ 973237 w 1785748"/>
                <a:gd name="connsiteY102" fmla="*/ 972781 h 1096962"/>
                <a:gd name="connsiteX103" fmla="*/ 1127026 w 1785748"/>
                <a:gd name="connsiteY103" fmla="*/ 1031717 h 1096962"/>
                <a:gd name="connsiteX104" fmla="*/ 1263617 w 1785748"/>
                <a:gd name="connsiteY104" fmla="*/ 963057 h 1096962"/>
                <a:gd name="connsiteX105" fmla="*/ 1447040 w 1785748"/>
                <a:gd name="connsiteY105" fmla="*/ 1061119 h 1096962"/>
                <a:gd name="connsiteX106" fmla="*/ 1630165 w 1785748"/>
                <a:gd name="connsiteY106" fmla="*/ 851999 h 109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785748" h="1096962">
                  <a:moveTo>
                    <a:pt x="1347193" y="916590"/>
                  </a:moveTo>
                  <a:lnTo>
                    <a:pt x="1327647" y="814792"/>
                  </a:lnTo>
                  <a:cubicBezTo>
                    <a:pt x="1310052" y="817007"/>
                    <a:pt x="1292655" y="816644"/>
                    <a:pt x="1275854" y="814031"/>
                  </a:cubicBezTo>
                  <a:lnTo>
                    <a:pt x="1264213" y="868767"/>
                  </a:lnTo>
                  <a:lnTo>
                    <a:pt x="1244733" y="864632"/>
                  </a:lnTo>
                  <a:lnTo>
                    <a:pt x="1256375" y="809897"/>
                  </a:lnTo>
                  <a:cubicBezTo>
                    <a:pt x="1240202" y="805531"/>
                    <a:pt x="1224856" y="799016"/>
                    <a:pt x="1210569" y="790648"/>
                  </a:cubicBezTo>
                  <a:lnTo>
                    <a:pt x="1152393" y="876406"/>
                  </a:lnTo>
                  <a:lnTo>
                    <a:pt x="1132682" y="863012"/>
                  </a:lnTo>
                  <a:lnTo>
                    <a:pt x="1190857" y="777221"/>
                  </a:lnTo>
                  <a:cubicBezTo>
                    <a:pt x="1177264" y="766671"/>
                    <a:pt x="1165027" y="754169"/>
                    <a:pt x="1154741" y="740080"/>
                  </a:cubicBezTo>
                  <a:lnTo>
                    <a:pt x="1107778" y="770540"/>
                  </a:lnTo>
                  <a:lnTo>
                    <a:pt x="1096963" y="753871"/>
                  </a:lnTo>
                  <a:lnTo>
                    <a:pt x="1143927" y="723378"/>
                  </a:lnTo>
                  <a:cubicBezTo>
                    <a:pt x="1135725" y="709256"/>
                    <a:pt x="1129408" y="693844"/>
                    <a:pt x="1125108" y="677374"/>
                  </a:cubicBezTo>
                  <a:lnTo>
                    <a:pt x="1081022" y="686634"/>
                  </a:lnTo>
                  <a:cubicBezTo>
                    <a:pt x="1080724" y="677903"/>
                    <a:pt x="1080096" y="669205"/>
                    <a:pt x="1079004" y="660506"/>
                  </a:cubicBezTo>
                  <a:cubicBezTo>
                    <a:pt x="1079071" y="660969"/>
                    <a:pt x="1079203" y="661432"/>
                    <a:pt x="1079236" y="661962"/>
                  </a:cubicBezTo>
                  <a:lnTo>
                    <a:pt x="1120610" y="653958"/>
                  </a:lnTo>
                  <a:cubicBezTo>
                    <a:pt x="1118394" y="636396"/>
                    <a:pt x="1118758" y="618967"/>
                    <a:pt x="1121437" y="602133"/>
                  </a:cubicBezTo>
                  <a:lnTo>
                    <a:pt x="1066668" y="590524"/>
                  </a:lnTo>
                  <a:lnTo>
                    <a:pt x="1070835" y="571077"/>
                  </a:lnTo>
                  <a:lnTo>
                    <a:pt x="1125571" y="582686"/>
                  </a:lnTo>
                  <a:cubicBezTo>
                    <a:pt x="1129937" y="566546"/>
                    <a:pt x="1136452" y="551134"/>
                    <a:pt x="1144820" y="536913"/>
                  </a:cubicBezTo>
                  <a:lnTo>
                    <a:pt x="1071695" y="486444"/>
                  </a:lnTo>
                  <a:cubicBezTo>
                    <a:pt x="1074903" y="479399"/>
                    <a:pt x="1077781" y="472255"/>
                    <a:pt x="1080394" y="465045"/>
                  </a:cubicBezTo>
                  <a:lnTo>
                    <a:pt x="1158181" y="517201"/>
                  </a:lnTo>
                  <a:cubicBezTo>
                    <a:pt x="1168764" y="503542"/>
                    <a:pt x="1181266" y="491372"/>
                    <a:pt x="1195355" y="481086"/>
                  </a:cubicBezTo>
                  <a:lnTo>
                    <a:pt x="1164862" y="434155"/>
                  </a:lnTo>
                  <a:lnTo>
                    <a:pt x="1181564" y="423274"/>
                  </a:lnTo>
                  <a:lnTo>
                    <a:pt x="1212057" y="470205"/>
                  </a:lnTo>
                  <a:cubicBezTo>
                    <a:pt x="1226146" y="462069"/>
                    <a:pt x="1241624" y="455719"/>
                    <a:pt x="1258028" y="451453"/>
                  </a:cubicBezTo>
                  <a:lnTo>
                    <a:pt x="1238548" y="349654"/>
                  </a:lnTo>
                  <a:lnTo>
                    <a:pt x="1261964" y="345156"/>
                  </a:lnTo>
                  <a:lnTo>
                    <a:pt x="1281444" y="446988"/>
                  </a:lnTo>
                  <a:cubicBezTo>
                    <a:pt x="1299039" y="444772"/>
                    <a:pt x="1316501" y="445103"/>
                    <a:pt x="1333269" y="447715"/>
                  </a:cubicBezTo>
                  <a:lnTo>
                    <a:pt x="1344911" y="392980"/>
                  </a:lnTo>
                  <a:lnTo>
                    <a:pt x="1364391" y="397114"/>
                  </a:lnTo>
                  <a:lnTo>
                    <a:pt x="1352749" y="451849"/>
                  </a:lnTo>
                  <a:cubicBezTo>
                    <a:pt x="1368889" y="456215"/>
                    <a:pt x="1384267" y="462730"/>
                    <a:pt x="1398555" y="471131"/>
                  </a:cubicBezTo>
                  <a:lnTo>
                    <a:pt x="1456763" y="385340"/>
                  </a:lnTo>
                  <a:lnTo>
                    <a:pt x="1476475" y="398701"/>
                  </a:lnTo>
                  <a:lnTo>
                    <a:pt x="1418266" y="484525"/>
                  </a:lnTo>
                  <a:cubicBezTo>
                    <a:pt x="1431859" y="495076"/>
                    <a:pt x="1444096" y="507577"/>
                    <a:pt x="1454382" y="521699"/>
                  </a:cubicBezTo>
                  <a:lnTo>
                    <a:pt x="1501313" y="491206"/>
                  </a:lnTo>
                  <a:lnTo>
                    <a:pt x="1512160" y="507875"/>
                  </a:lnTo>
                  <a:lnTo>
                    <a:pt x="1465230" y="538368"/>
                  </a:lnTo>
                  <a:cubicBezTo>
                    <a:pt x="1473366" y="552490"/>
                    <a:pt x="1479749" y="567902"/>
                    <a:pt x="1483982" y="584373"/>
                  </a:cubicBezTo>
                  <a:lnTo>
                    <a:pt x="1585748" y="564860"/>
                  </a:lnTo>
                  <a:lnTo>
                    <a:pt x="1590246" y="588275"/>
                  </a:lnTo>
                  <a:lnTo>
                    <a:pt x="1488480" y="607755"/>
                  </a:lnTo>
                  <a:cubicBezTo>
                    <a:pt x="1490696" y="625383"/>
                    <a:pt x="1490365" y="642812"/>
                    <a:pt x="1487753" y="659613"/>
                  </a:cubicBezTo>
                  <a:lnTo>
                    <a:pt x="1542422" y="671255"/>
                  </a:lnTo>
                  <a:lnTo>
                    <a:pt x="1538354" y="690702"/>
                  </a:lnTo>
                  <a:lnTo>
                    <a:pt x="1483552" y="679060"/>
                  </a:lnTo>
                  <a:cubicBezTo>
                    <a:pt x="1479187" y="695200"/>
                    <a:pt x="1472738" y="710612"/>
                    <a:pt x="1464271" y="724833"/>
                  </a:cubicBezTo>
                  <a:lnTo>
                    <a:pt x="1550095" y="783042"/>
                  </a:lnTo>
                  <a:lnTo>
                    <a:pt x="1536701" y="802786"/>
                  </a:lnTo>
                  <a:lnTo>
                    <a:pt x="1450942" y="744611"/>
                  </a:lnTo>
                  <a:cubicBezTo>
                    <a:pt x="1440392" y="758204"/>
                    <a:pt x="1427858" y="770375"/>
                    <a:pt x="1413735" y="780660"/>
                  </a:cubicBezTo>
                  <a:lnTo>
                    <a:pt x="1444262" y="827624"/>
                  </a:lnTo>
                  <a:lnTo>
                    <a:pt x="1427527" y="838439"/>
                  </a:lnTo>
                  <a:lnTo>
                    <a:pt x="1397067" y="791541"/>
                  </a:lnTo>
                  <a:cubicBezTo>
                    <a:pt x="1382911" y="799677"/>
                    <a:pt x="1367500" y="806060"/>
                    <a:pt x="1351095" y="810294"/>
                  </a:cubicBezTo>
                  <a:lnTo>
                    <a:pt x="1370575" y="912092"/>
                  </a:lnTo>
                  <a:close/>
                  <a:moveTo>
                    <a:pt x="582646" y="977444"/>
                  </a:moveTo>
                  <a:cubicBezTo>
                    <a:pt x="487628" y="1029997"/>
                    <a:pt x="368003" y="995535"/>
                    <a:pt x="315483" y="900517"/>
                  </a:cubicBezTo>
                  <a:cubicBezTo>
                    <a:pt x="284957" y="845285"/>
                    <a:pt x="283832" y="781818"/>
                    <a:pt x="306884" y="727975"/>
                  </a:cubicBezTo>
                  <a:cubicBezTo>
                    <a:pt x="232404" y="733796"/>
                    <a:pt x="157891" y="696655"/>
                    <a:pt x="119427" y="627037"/>
                  </a:cubicBezTo>
                  <a:cubicBezTo>
                    <a:pt x="66874" y="532018"/>
                    <a:pt x="101336" y="412426"/>
                    <a:pt x="196387" y="359940"/>
                  </a:cubicBezTo>
                  <a:cubicBezTo>
                    <a:pt x="226418" y="343304"/>
                    <a:pt x="258961" y="335400"/>
                    <a:pt x="290976" y="335367"/>
                  </a:cubicBezTo>
                  <a:cubicBezTo>
                    <a:pt x="271926" y="252056"/>
                    <a:pt x="309067" y="162858"/>
                    <a:pt x="387549" y="119467"/>
                  </a:cubicBezTo>
                  <a:cubicBezTo>
                    <a:pt x="482634" y="66914"/>
                    <a:pt x="602192" y="101409"/>
                    <a:pt x="654712" y="196427"/>
                  </a:cubicBezTo>
                  <a:cubicBezTo>
                    <a:pt x="660070" y="206151"/>
                    <a:pt x="664502" y="216106"/>
                    <a:pt x="668140" y="226259"/>
                  </a:cubicBezTo>
                  <a:cubicBezTo>
                    <a:pt x="680641" y="213890"/>
                    <a:pt x="695061" y="203042"/>
                    <a:pt x="711201" y="194079"/>
                  </a:cubicBezTo>
                  <a:cubicBezTo>
                    <a:pt x="806219" y="141559"/>
                    <a:pt x="925811" y="176021"/>
                    <a:pt x="978364" y="271073"/>
                  </a:cubicBezTo>
                  <a:cubicBezTo>
                    <a:pt x="1030288" y="365033"/>
                    <a:pt x="997116" y="483103"/>
                    <a:pt x="904446" y="536450"/>
                  </a:cubicBezTo>
                  <a:cubicBezTo>
                    <a:pt x="927431" y="552953"/>
                    <a:pt x="947209" y="574649"/>
                    <a:pt x="961794" y="601074"/>
                  </a:cubicBezTo>
                  <a:cubicBezTo>
                    <a:pt x="1014314" y="696093"/>
                    <a:pt x="979852" y="815685"/>
                    <a:pt x="884833" y="868204"/>
                  </a:cubicBezTo>
                  <a:cubicBezTo>
                    <a:pt x="817034" y="905676"/>
                    <a:pt x="736667" y="898863"/>
                    <a:pt x="677102" y="857356"/>
                  </a:cubicBezTo>
                  <a:cubicBezTo>
                    <a:pt x="663642" y="906701"/>
                    <a:pt x="630966" y="950787"/>
                    <a:pt x="582646" y="977444"/>
                  </a:cubicBezTo>
                  <a:close/>
                  <a:moveTo>
                    <a:pt x="1630165" y="851999"/>
                  </a:moveTo>
                  <a:cubicBezTo>
                    <a:pt x="1628180" y="821869"/>
                    <a:pt x="1619515" y="793790"/>
                    <a:pt x="1605658" y="769118"/>
                  </a:cubicBezTo>
                  <a:cubicBezTo>
                    <a:pt x="1712252" y="760155"/>
                    <a:pt x="1792420" y="667386"/>
                    <a:pt x="1785310" y="560229"/>
                  </a:cubicBezTo>
                  <a:cubicBezTo>
                    <a:pt x="1778166" y="451916"/>
                    <a:pt x="1684470" y="369895"/>
                    <a:pt x="1576157" y="377072"/>
                  </a:cubicBezTo>
                  <a:cubicBezTo>
                    <a:pt x="1557735" y="378328"/>
                    <a:pt x="1540107" y="382066"/>
                    <a:pt x="1523471" y="387886"/>
                  </a:cubicBezTo>
                  <a:cubicBezTo>
                    <a:pt x="1524596" y="377204"/>
                    <a:pt x="1524794" y="366290"/>
                    <a:pt x="1524034" y="355210"/>
                  </a:cubicBezTo>
                  <a:cubicBezTo>
                    <a:pt x="1516857" y="246863"/>
                    <a:pt x="1423227" y="164909"/>
                    <a:pt x="1314880" y="172086"/>
                  </a:cubicBezTo>
                  <a:cubicBezTo>
                    <a:pt x="1225352" y="178006"/>
                    <a:pt x="1153815" y="242994"/>
                    <a:pt x="1135758" y="326503"/>
                  </a:cubicBezTo>
                  <a:cubicBezTo>
                    <a:pt x="1125902" y="321906"/>
                    <a:pt x="1108208" y="315556"/>
                    <a:pt x="1092928" y="313142"/>
                  </a:cubicBezTo>
                  <a:cubicBezTo>
                    <a:pt x="1087339" y="283078"/>
                    <a:pt x="1076954" y="253346"/>
                    <a:pt x="1061377" y="225168"/>
                  </a:cubicBezTo>
                  <a:cubicBezTo>
                    <a:pt x="989542" y="95125"/>
                    <a:pt x="832810" y="41613"/>
                    <a:pt x="698335" y="95356"/>
                  </a:cubicBezTo>
                  <a:cubicBezTo>
                    <a:pt x="609567" y="-2374"/>
                    <a:pt x="462228" y="-30221"/>
                    <a:pt x="341677" y="36387"/>
                  </a:cubicBezTo>
                  <a:cubicBezTo>
                    <a:pt x="257738" y="82789"/>
                    <a:pt x="203895" y="166132"/>
                    <a:pt x="193146" y="257546"/>
                  </a:cubicBezTo>
                  <a:cubicBezTo>
                    <a:pt x="178495" y="262838"/>
                    <a:pt x="164241" y="269254"/>
                    <a:pt x="150482" y="276861"/>
                  </a:cubicBezTo>
                  <a:cubicBezTo>
                    <a:pt x="9658" y="354714"/>
                    <a:pt x="-41440" y="532117"/>
                    <a:pt x="36414" y="672942"/>
                  </a:cubicBezTo>
                  <a:cubicBezTo>
                    <a:pt x="71901" y="737269"/>
                    <a:pt x="129448" y="784331"/>
                    <a:pt x="196189" y="807416"/>
                  </a:cubicBezTo>
                  <a:cubicBezTo>
                    <a:pt x="196553" y="855504"/>
                    <a:pt x="208658" y="903427"/>
                    <a:pt x="232437" y="946455"/>
                  </a:cubicBezTo>
                  <a:cubicBezTo>
                    <a:pt x="310291" y="1087279"/>
                    <a:pt x="487694" y="1138410"/>
                    <a:pt x="628518" y="1060556"/>
                  </a:cubicBezTo>
                  <a:cubicBezTo>
                    <a:pt x="665395" y="1040184"/>
                    <a:pt x="696847" y="1012435"/>
                    <a:pt x="721420" y="979462"/>
                  </a:cubicBezTo>
                  <a:cubicBezTo>
                    <a:pt x="791105" y="996197"/>
                    <a:pt x="865916" y="987101"/>
                    <a:pt x="930705" y="951250"/>
                  </a:cubicBezTo>
                  <a:cubicBezTo>
                    <a:pt x="936659" y="948009"/>
                    <a:pt x="942347" y="944504"/>
                    <a:pt x="947903" y="940899"/>
                  </a:cubicBezTo>
                  <a:cubicBezTo>
                    <a:pt x="956965" y="953301"/>
                    <a:pt x="967549" y="966960"/>
                    <a:pt x="973237" y="972781"/>
                  </a:cubicBezTo>
                  <a:cubicBezTo>
                    <a:pt x="1011999" y="1012535"/>
                    <a:pt x="1067297" y="1035653"/>
                    <a:pt x="1127026" y="1031717"/>
                  </a:cubicBezTo>
                  <a:cubicBezTo>
                    <a:pt x="1182093" y="1028046"/>
                    <a:pt x="1230412" y="1002017"/>
                    <a:pt x="1263617" y="963057"/>
                  </a:cubicBezTo>
                  <a:cubicBezTo>
                    <a:pt x="1299865" y="1025962"/>
                    <a:pt x="1369715" y="1066245"/>
                    <a:pt x="1447040" y="1061119"/>
                  </a:cubicBezTo>
                  <a:cubicBezTo>
                    <a:pt x="1555354" y="1053975"/>
                    <a:pt x="1637375" y="960279"/>
                    <a:pt x="1630165" y="851999"/>
                  </a:cubicBezTo>
                </a:path>
              </a:pathLst>
            </a:custGeom>
            <a:solidFill>
              <a:srgbClr val="FAE38E"/>
            </a:solidFill>
            <a:ln w="8467" cap="flat">
              <a:noFill/>
              <a:prstDash val="solid"/>
              <a:miter/>
            </a:ln>
          </p:spPr>
          <p:txBody>
            <a:bodyPr rtlCol="0" anchor="ctr"/>
            <a:lstStyle/>
            <a:p>
              <a:endParaRPr lang="en-US"/>
            </a:p>
          </p:txBody>
        </p:sp>
        <p:sp>
          <p:nvSpPr>
            <p:cNvPr id="27" name="Graphic 135">
              <a:extLst>
                <a:ext uri="{FF2B5EF4-FFF2-40B4-BE49-F238E27FC236}">
                  <a16:creationId xmlns:a16="http://schemas.microsoft.com/office/drawing/2014/main" id="{99524F9B-C580-484A-84EE-81A86BF234EA}"/>
                </a:ext>
              </a:extLst>
            </p:cNvPr>
            <p:cNvSpPr/>
            <p:nvPr/>
          </p:nvSpPr>
          <p:spPr>
            <a:xfrm>
              <a:off x="10488736" y="728223"/>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grpSp>
      <p:grpSp>
        <p:nvGrpSpPr>
          <p:cNvPr id="28" name="!!quat 2">
            <a:extLst>
              <a:ext uri="{FF2B5EF4-FFF2-40B4-BE49-F238E27FC236}">
                <a16:creationId xmlns:a16="http://schemas.microsoft.com/office/drawing/2014/main" id="{05F37695-AB3D-46C4-995D-B5EBC7EC25D8}"/>
              </a:ext>
            </a:extLst>
          </p:cNvPr>
          <p:cNvGrpSpPr/>
          <p:nvPr/>
        </p:nvGrpSpPr>
        <p:grpSpPr>
          <a:xfrm rot="13841160">
            <a:off x="11530069" y="-3173445"/>
            <a:ext cx="7641182" cy="5450496"/>
            <a:chOff x="6364703" y="-1759645"/>
            <a:chExt cx="9208828" cy="5169866"/>
          </a:xfrm>
        </p:grpSpPr>
        <p:pic>
          <p:nvPicPr>
            <p:cNvPr id="29" name="Graphic 135">
              <a:extLst>
                <a:ext uri="{FF2B5EF4-FFF2-40B4-BE49-F238E27FC236}">
                  <a16:creationId xmlns:a16="http://schemas.microsoft.com/office/drawing/2014/main" id="{0B6114B0-D475-40AF-8C3E-53E4962BB1CA}"/>
                </a:ext>
              </a:extLst>
            </p:cNvPr>
            <p:cNvPicPr>
              <a:picLocks noChangeAspect="1"/>
            </p:cNvPicPr>
            <p:nvPr/>
          </p:nvPicPr>
          <p:blipFill>
            <a:blip r:embed="rId2">
              <a:clrChange>
                <a:clrFrom>
                  <a:srgbClr val="000000"/>
                </a:clrFrom>
                <a:clrTo>
                  <a:srgbClr val="000000">
                    <a:alpha val="0"/>
                  </a:srgbClr>
                </a:clrTo>
              </a:clrChange>
            </a:blip>
            <a:stretch>
              <a:fillRect/>
            </a:stretch>
          </p:blipFill>
          <p:spPr>
            <a:xfrm>
              <a:off x="6364703" y="-1759645"/>
              <a:ext cx="9208828" cy="5169866"/>
            </a:xfrm>
            <a:custGeom>
              <a:avLst/>
              <a:gdLst>
                <a:gd name="connsiteX0" fmla="*/ -2280 w 9772650"/>
                <a:gd name="connsiteY0" fmla="*/ -1279 h 5486398"/>
                <a:gd name="connsiteX1" fmla="*/ 9770370 w 9772650"/>
                <a:gd name="connsiteY1" fmla="*/ -1279 h 5486398"/>
                <a:gd name="connsiteX2" fmla="*/ 9770370 w 9772650"/>
                <a:gd name="connsiteY2" fmla="*/ 5485120 h 5486398"/>
                <a:gd name="connsiteX3" fmla="*/ -2280 w 9772650"/>
                <a:gd name="connsiteY3" fmla="*/ 5485120 h 5486398"/>
              </a:gdLst>
              <a:ahLst/>
              <a:cxnLst>
                <a:cxn ang="0">
                  <a:pos x="connsiteX0" y="connsiteY0"/>
                </a:cxn>
                <a:cxn ang="0">
                  <a:pos x="connsiteX1" y="connsiteY1"/>
                </a:cxn>
                <a:cxn ang="0">
                  <a:pos x="connsiteX2" y="connsiteY2"/>
                </a:cxn>
                <a:cxn ang="0">
                  <a:pos x="connsiteX3" y="connsiteY3"/>
                </a:cxn>
              </a:cxnLst>
              <a:rect l="l" t="t" r="r" b="b"/>
              <a:pathLst>
                <a:path w="9772650" h="5486398">
                  <a:moveTo>
                    <a:pt x="-2280" y="-1279"/>
                  </a:moveTo>
                  <a:lnTo>
                    <a:pt x="9770370" y="-1279"/>
                  </a:lnTo>
                  <a:lnTo>
                    <a:pt x="9770370" y="5485120"/>
                  </a:lnTo>
                  <a:lnTo>
                    <a:pt x="-2280" y="5485120"/>
                  </a:lnTo>
                  <a:close/>
                </a:path>
              </a:pathLst>
            </a:custGeom>
          </p:spPr>
        </p:pic>
        <p:sp>
          <p:nvSpPr>
            <p:cNvPr id="30" name="Graphic 135">
              <a:extLst>
                <a:ext uri="{FF2B5EF4-FFF2-40B4-BE49-F238E27FC236}">
                  <a16:creationId xmlns:a16="http://schemas.microsoft.com/office/drawing/2014/main" id="{E7F65F51-18B9-49C3-B597-86636A7F7AD6}"/>
                </a:ext>
              </a:extLst>
            </p:cNvPr>
            <p:cNvSpPr/>
            <p:nvPr/>
          </p:nvSpPr>
          <p:spPr>
            <a:xfrm rot="2501088">
              <a:off x="14061292" y="45540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1" name="Graphic 135">
              <a:extLst>
                <a:ext uri="{FF2B5EF4-FFF2-40B4-BE49-F238E27FC236}">
                  <a16:creationId xmlns:a16="http://schemas.microsoft.com/office/drawing/2014/main" id="{72D99DAE-229A-4196-A9CC-5FB42FE6B17E}"/>
                </a:ext>
              </a:extLst>
            </p:cNvPr>
            <p:cNvSpPr/>
            <p:nvPr/>
          </p:nvSpPr>
          <p:spPr>
            <a:xfrm rot="1886683">
              <a:off x="12091282" y="-1267188"/>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2" name="Graphic 135">
              <a:extLst>
                <a:ext uri="{FF2B5EF4-FFF2-40B4-BE49-F238E27FC236}">
                  <a16:creationId xmlns:a16="http://schemas.microsoft.com/office/drawing/2014/main" id="{7F780952-CB57-468F-9C09-A50100A877D4}"/>
                </a:ext>
              </a:extLst>
            </p:cNvPr>
            <p:cNvSpPr/>
            <p:nvPr/>
          </p:nvSpPr>
          <p:spPr>
            <a:xfrm rot="2308287">
              <a:off x="13159045" y="-479889"/>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3" name="Graphic 135">
              <a:extLst>
                <a:ext uri="{FF2B5EF4-FFF2-40B4-BE49-F238E27FC236}">
                  <a16:creationId xmlns:a16="http://schemas.microsoft.com/office/drawing/2014/main" id="{2C648C1D-2881-4E7B-ACC9-F03B991F0F60}"/>
                </a:ext>
              </a:extLst>
            </p:cNvPr>
            <p:cNvSpPr/>
            <p:nvPr/>
          </p:nvSpPr>
          <p:spPr>
            <a:xfrm>
              <a:off x="10900283" y="-161137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4" name="Graphic 135">
              <a:extLst>
                <a:ext uri="{FF2B5EF4-FFF2-40B4-BE49-F238E27FC236}">
                  <a16:creationId xmlns:a16="http://schemas.microsoft.com/office/drawing/2014/main" id="{73697A58-AD4E-4FF8-B604-983648CB15B1}"/>
                </a:ext>
              </a:extLst>
            </p:cNvPr>
            <p:cNvSpPr/>
            <p:nvPr/>
          </p:nvSpPr>
          <p:spPr>
            <a:xfrm rot="20917422">
              <a:off x="9571845" y="-150295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5" name="Graphic 135">
              <a:extLst>
                <a:ext uri="{FF2B5EF4-FFF2-40B4-BE49-F238E27FC236}">
                  <a16:creationId xmlns:a16="http://schemas.microsoft.com/office/drawing/2014/main" id="{9A08436E-4258-4810-9EE1-F2659B321169}"/>
                </a:ext>
              </a:extLst>
            </p:cNvPr>
            <p:cNvSpPr/>
            <p:nvPr/>
          </p:nvSpPr>
          <p:spPr>
            <a:xfrm rot="20138695">
              <a:off x="8445892" y="-91186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6" name="Graphic 135">
              <a:extLst>
                <a:ext uri="{FF2B5EF4-FFF2-40B4-BE49-F238E27FC236}">
                  <a16:creationId xmlns:a16="http://schemas.microsoft.com/office/drawing/2014/main" id="{133B4AA4-71E1-434A-B43C-FB0483634D0F}"/>
                </a:ext>
              </a:extLst>
            </p:cNvPr>
            <p:cNvSpPr/>
            <p:nvPr/>
          </p:nvSpPr>
          <p:spPr>
            <a:xfrm rot="18868577">
              <a:off x="7442034" y="-20698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7" name="Graphic 135">
              <a:extLst>
                <a:ext uri="{FF2B5EF4-FFF2-40B4-BE49-F238E27FC236}">
                  <a16:creationId xmlns:a16="http://schemas.microsoft.com/office/drawing/2014/main" id="{F1A09A40-9A62-4545-942E-C6B7C1A306AC}"/>
                </a:ext>
              </a:extLst>
            </p:cNvPr>
            <p:cNvSpPr/>
            <p:nvPr/>
          </p:nvSpPr>
          <p:spPr>
            <a:xfrm rot="18868577">
              <a:off x="6841485" y="760973"/>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8" name="Graphic 135">
              <a:extLst>
                <a:ext uri="{FF2B5EF4-FFF2-40B4-BE49-F238E27FC236}">
                  <a16:creationId xmlns:a16="http://schemas.microsoft.com/office/drawing/2014/main" id="{77C5AE07-702E-4D79-BE13-CFC9BC5A4758}"/>
                </a:ext>
              </a:extLst>
            </p:cNvPr>
            <p:cNvSpPr/>
            <p:nvPr/>
          </p:nvSpPr>
          <p:spPr>
            <a:xfrm>
              <a:off x="10595394" y="110541"/>
              <a:ext cx="1943074" cy="1194613"/>
            </a:xfrm>
            <a:custGeom>
              <a:avLst/>
              <a:gdLst>
                <a:gd name="connsiteX0" fmla="*/ 1455414 w 1943074"/>
                <a:gd name="connsiteY0" fmla="*/ 1023575 h 1194613"/>
                <a:gd name="connsiteX1" fmla="*/ 1437157 w 1943074"/>
                <a:gd name="connsiteY1" fmla="*/ 912186 h 1194613"/>
                <a:gd name="connsiteX2" fmla="*/ 1380768 w 1943074"/>
                <a:gd name="connsiteY2" fmla="*/ 909805 h 1194613"/>
                <a:gd name="connsiteX3" fmla="*/ 1366480 w 1943074"/>
                <a:gd name="connsiteY3" fmla="*/ 969071 h 1194613"/>
                <a:gd name="connsiteX4" fmla="*/ 1345413 w 1943074"/>
                <a:gd name="connsiteY4" fmla="*/ 964011 h 1194613"/>
                <a:gd name="connsiteX5" fmla="*/ 1359667 w 1943074"/>
                <a:gd name="connsiteY5" fmla="*/ 904744 h 1194613"/>
                <a:gd name="connsiteX6" fmla="*/ 1310389 w 1943074"/>
                <a:gd name="connsiteY6" fmla="*/ 882420 h 1194613"/>
                <a:gd name="connsiteX7" fmla="*/ 1244541 w 1943074"/>
                <a:gd name="connsiteY7" fmla="*/ 974065 h 1194613"/>
                <a:gd name="connsiteX8" fmla="*/ 1223440 w 1943074"/>
                <a:gd name="connsiteY8" fmla="*/ 958885 h 1194613"/>
                <a:gd name="connsiteX9" fmla="*/ 1289321 w 1943074"/>
                <a:gd name="connsiteY9" fmla="*/ 867240 h 1194613"/>
                <a:gd name="connsiteX10" fmla="*/ 1251122 w 1943074"/>
                <a:gd name="connsiteY10" fmla="*/ 825733 h 1194613"/>
                <a:gd name="connsiteX11" fmla="*/ 1199098 w 1943074"/>
                <a:gd name="connsiteY11" fmla="*/ 857516 h 1194613"/>
                <a:gd name="connsiteX12" fmla="*/ 1187821 w 1943074"/>
                <a:gd name="connsiteY12" fmla="*/ 839062 h 1194613"/>
                <a:gd name="connsiteX13" fmla="*/ 1239811 w 1943074"/>
                <a:gd name="connsiteY13" fmla="*/ 807245 h 1194613"/>
                <a:gd name="connsiteX14" fmla="*/ 1220728 w 1943074"/>
                <a:gd name="connsiteY14" fmla="*/ 756611 h 1194613"/>
                <a:gd name="connsiteX15" fmla="*/ 1172442 w 1943074"/>
                <a:gd name="connsiteY15" fmla="*/ 765375 h 1194613"/>
                <a:gd name="connsiteX16" fmla="*/ 1171020 w 1943074"/>
                <a:gd name="connsiteY16" fmla="*/ 736833 h 1194613"/>
                <a:gd name="connsiteX17" fmla="*/ 1171218 w 1943074"/>
                <a:gd name="connsiteY17" fmla="*/ 738421 h 1194613"/>
                <a:gd name="connsiteX18" fmla="*/ 1216528 w 1943074"/>
                <a:gd name="connsiteY18" fmla="*/ 730979 h 1194613"/>
                <a:gd name="connsiteX19" fmla="*/ 1218909 w 1943074"/>
                <a:gd name="connsiteY19" fmla="*/ 674557 h 1194613"/>
                <a:gd name="connsiteX20" fmla="*/ 1159676 w 1943074"/>
                <a:gd name="connsiteY20" fmla="*/ 660269 h 1194613"/>
                <a:gd name="connsiteX21" fmla="*/ 1164769 w 1943074"/>
                <a:gd name="connsiteY21" fmla="*/ 639235 h 1194613"/>
                <a:gd name="connsiteX22" fmla="*/ 1224002 w 1943074"/>
                <a:gd name="connsiteY22" fmla="*/ 653522 h 1194613"/>
                <a:gd name="connsiteX23" fmla="*/ 1246327 w 1943074"/>
                <a:gd name="connsiteY23" fmla="*/ 604244 h 1194613"/>
                <a:gd name="connsiteX24" fmla="*/ 1168241 w 1943074"/>
                <a:gd name="connsiteY24" fmla="*/ 547127 h 1194613"/>
                <a:gd name="connsiteX25" fmla="*/ 1178329 w 1943074"/>
                <a:gd name="connsiteY25" fmla="*/ 524108 h 1194613"/>
                <a:gd name="connsiteX26" fmla="*/ 1261474 w 1943074"/>
                <a:gd name="connsiteY26" fmla="*/ 583176 h 1194613"/>
                <a:gd name="connsiteX27" fmla="*/ 1303014 w 1943074"/>
                <a:gd name="connsiteY27" fmla="*/ 544977 h 1194613"/>
                <a:gd name="connsiteX28" fmla="*/ 1271197 w 1943074"/>
                <a:gd name="connsiteY28" fmla="*/ 492953 h 1194613"/>
                <a:gd name="connsiteX29" fmla="*/ 1289685 w 1943074"/>
                <a:gd name="connsiteY29" fmla="*/ 481609 h 1194613"/>
                <a:gd name="connsiteX30" fmla="*/ 1321501 w 1943074"/>
                <a:gd name="connsiteY30" fmla="*/ 533633 h 1194613"/>
                <a:gd name="connsiteX31" fmla="*/ 1372103 w 1943074"/>
                <a:gd name="connsiteY31" fmla="*/ 514583 h 1194613"/>
                <a:gd name="connsiteX32" fmla="*/ 1353913 w 1943074"/>
                <a:gd name="connsiteY32" fmla="*/ 403160 h 1194613"/>
                <a:gd name="connsiteX33" fmla="*/ 1379544 w 1943074"/>
                <a:gd name="connsiteY33" fmla="*/ 398960 h 1194613"/>
                <a:gd name="connsiteX34" fmla="*/ 1397734 w 1943074"/>
                <a:gd name="connsiteY34" fmla="*/ 510383 h 1194613"/>
                <a:gd name="connsiteX35" fmla="*/ 1454124 w 1943074"/>
                <a:gd name="connsiteY35" fmla="*/ 512731 h 1194613"/>
                <a:gd name="connsiteX36" fmla="*/ 1468411 w 1943074"/>
                <a:gd name="connsiteY36" fmla="*/ 453497 h 1194613"/>
                <a:gd name="connsiteX37" fmla="*/ 1489512 w 1943074"/>
                <a:gd name="connsiteY37" fmla="*/ 458558 h 1194613"/>
                <a:gd name="connsiteX38" fmla="*/ 1475224 w 1943074"/>
                <a:gd name="connsiteY38" fmla="*/ 517824 h 1194613"/>
                <a:gd name="connsiteX39" fmla="*/ 1524503 w 1943074"/>
                <a:gd name="connsiteY39" fmla="*/ 540149 h 1194613"/>
                <a:gd name="connsiteX40" fmla="*/ 1590417 w 1943074"/>
                <a:gd name="connsiteY40" fmla="*/ 448470 h 1194613"/>
                <a:gd name="connsiteX41" fmla="*/ 1611485 w 1943074"/>
                <a:gd name="connsiteY41" fmla="*/ 463585 h 1194613"/>
                <a:gd name="connsiteX42" fmla="*/ 1545570 w 1943074"/>
                <a:gd name="connsiteY42" fmla="*/ 555296 h 1194613"/>
                <a:gd name="connsiteX43" fmla="*/ 1583803 w 1943074"/>
                <a:gd name="connsiteY43" fmla="*/ 596869 h 1194613"/>
                <a:gd name="connsiteX44" fmla="*/ 1635793 w 1943074"/>
                <a:gd name="connsiteY44" fmla="*/ 565052 h 1194613"/>
                <a:gd name="connsiteX45" fmla="*/ 1647104 w 1943074"/>
                <a:gd name="connsiteY45" fmla="*/ 583507 h 1194613"/>
                <a:gd name="connsiteX46" fmla="*/ 1595114 w 1943074"/>
                <a:gd name="connsiteY46" fmla="*/ 615323 h 1194613"/>
                <a:gd name="connsiteX47" fmla="*/ 1614164 w 1943074"/>
                <a:gd name="connsiteY47" fmla="*/ 665958 h 1194613"/>
                <a:gd name="connsiteX48" fmla="*/ 1725553 w 1943074"/>
                <a:gd name="connsiteY48" fmla="*/ 647735 h 1194613"/>
                <a:gd name="connsiteX49" fmla="*/ 1729753 w 1943074"/>
                <a:gd name="connsiteY49" fmla="*/ 673366 h 1194613"/>
                <a:gd name="connsiteX50" fmla="*/ 1618364 w 1943074"/>
                <a:gd name="connsiteY50" fmla="*/ 691556 h 1194613"/>
                <a:gd name="connsiteX51" fmla="*/ 1616016 w 1943074"/>
                <a:gd name="connsiteY51" fmla="*/ 747979 h 1194613"/>
                <a:gd name="connsiteX52" fmla="*/ 1675216 w 1943074"/>
                <a:gd name="connsiteY52" fmla="*/ 762266 h 1194613"/>
                <a:gd name="connsiteX53" fmla="*/ 1670189 w 1943074"/>
                <a:gd name="connsiteY53" fmla="*/ 783334 h 1194613"/>
                <a:gd name="connsiteX54" fmla="*/ 1610889 w 1943074"/>
                <a:gd name="connsiteY54" fmla="*/ 769046 h 1194613"/>
                <a:gd name="connsiteX55" fmla="*/ 1588565 w 1943074"/>
                <a:gd name="connsiteY55" fmla="*/ 818325 h 1194613"/>
                <a:gd name="connsiteX56" fmla="*/ 1680276 w 1943074"/>
                <a:gd name="connsiteY56" fmla="*/ 884206 h 1194613"/>
                <a:gd name="connsiteX57" fmla="*/ 1665096 w 1943074"/>
                <a:gd name="connsiteY57" fmla="*/ 905307 h 1194613"/>
                <a:gd name="connsiteX58" fmla="*/ 1573451 w 1943074"/>
                <a:gd name="connsiteY58" fmla="*/ 839425 h 1194613"/>
                <a:gd name="connsiteX59" fmla="*/ 1531878 w 1943074"/>
                <a:gd name="connsiteY59" fmla="*/ 877591 h 1194613"/>
                <a:gd name="connsiteX60" fmla="*/ 1563694 w 1943074"/>
                <a:gd name="connsiteY60" fmla="*/ 929582 h 1194613"/>
                <a:gd name="connsiteX61" fmla="*/ 1545173 w 1943074"/>
                <a:gd name="connsiteY61" fmla="*/ 940893 h 1194613"/>
                <a:gd name="connsiteX62" fmla="*/ 1513390 w 1943074"/>
                <a:gd name="connsiteY62" fmla="*/ 888935 h 1194613"/>
                <a:gd name="connsiteX63" fmla="*/ 1462789 w 1943074"/>
                <a:gd name="connsiteY63" fmla="*/ 907985 h 1194613"/>
                <a:gd name="connsiteX64" fmla="*/ 1480979 w 1943074"/>
                <a:gd name="connsiteY64" fmla="*/ 1019408 h 1194613"/>
                <a:gd name="connsiteX65" fmla="*/ 621248 w 1943074"/>
                <a:gd name="connsiteY65" fmla="*/ 1067232 h 1194613"/>
                <a:gd name="connsiteX66" fmla="*/ 332687 w 1943074"/>
                <a:gd name="connsiteY66" fmla="*/ 975553 h 1194613"/>
                <a:gd name="connsiteX67" fmla="*/ 328421 w 1943074"/>
                <a:gd name="connsiteY67" fmla="*/ 787435 h 1194613"/>
                <a:gd name="connsiteX68" fmla="*/ 127337 w 1943074"/>
                <a:gd name="connsiteY68" fmla="*/ 671977 h 1194613"/>
                <a:gd name="connsiteX69" fmla="*/ 219016 w 1943074"/>
                <a:gd name="connsiteY69" fmla="*/ 383482 h 1194613"/>
                <a:gd name="connsiteX70" fmla="*/ 322732 w 1943074"/>
                <a:gd name="connsiteY70" fmla="*/ 359537 h 1194613"/>
                <a:gd name="connsiteX71" fmla="*/ 434287 w 1943074"/>
                <a:gd name="connsiteY71" fmla="*/ 127365 h 1194613"/>
                <a:gd name="connsiteX72" fmla="*/ 722848 w 1943074"/>
                <a:gd name="connsiteY72" fmla="*/ 219044 h 1194613"/>
                <a:gd name="connsiteX73" fmla="*/ 736574 w 1943074"/>
                <a:gd name="connsiteY73" fmla="*/ 251951 h 1194613"/>
                <a:gd name="connsiteX74" fmla="*/ 784397 w 1943074"/>
                <a:gd name="connsiteY74" fmla="*/ 218184 h 1194613"/>
                <a:gd name="connsiteX75" fmla="*/ 1072991 w 1943074"/>
                <a:gd name="connsiteY75" fmla="*/ 309928 h 1194613"/>
                <a:gd name="connsiteX76" fmla="*/ 984654 w 1943074"/>
                <a:gd name="connsiteY76" fmla="*/ 596604 h 1194613"/>
                <a:gd name="connsiteX77" fmla="*/ 1045144 w 1943074"/>
                <a:gd name="connsiteY77" fmla="*/ 668670 h 1194613"/>
                <a:gd name="connsiteX78" fmla="*/ 953499 w 1943074"/>
                <a:gd name="connsiteY78" fmla="*/ 957231 h 1194613"/>
                <a:gd name="connsiteX79" fmla="*/ 727644 w 1943074"/>
                <a:gd name="connsiteY79" fmla="*/ 939239 h 1194613"/>
                <a:gd name="connsiteX80" fmla="*/ 621248 w 1943074"/>
                <a:gd name="connsiteY80" fmla="*/ 1067232 h 1194613"/>
                <a:gd name="connsiteX81" fmla="*/ 1765406 w 1943074"/>
                <a:gd name="connsiteY81" fmla="*/ 961630 h 1194613"/>
                <a:gd name="connsiteX82" fmla="*/ 1741130 w 1943074"/>
                <a:gd name="connsiteY82" fmla="*/ 870712 h 1194613"/>
                <a:gd name="connsiteX83" fmla="*/ 1942908 w 1943074"/>
                <a:gd name="connsiteY83" fmla="*/ 648595 h 1194613"/>
                <a:gd name="connsiteX84" fmla="*/ 1720658 w 1943074"/>
                <a:gd name="connsiteY84" fmla="*/ 443013 h 1194613"/>
                <a:gd name="connsiteX85" fmla="*/ 1662946 w 1943074"/>
                <a:gd name="connsiteY85" fmla="*/ 453233 h 1194613"/>
                <a:gd name="connsiteX86" fmla="*/ 1664567 w 1943074"/>
                <a:gd name="connsiteY86" fmla="*/ 417679 h 1194613"/>
                <a:gd name="connsiteX87" fmla="*/ 1442251 w 1943074"/>
                <a:gd name="connsiteY87" fmla="*/ 212131 h 1194613"/>
                <a:gd name="connsiteX88" fmla="*/ 1242689 w 1943074"/>
                <a:gd name="connsiteY88" fmla="*/ 374916 h 1194613"/>
                <a:gd name="connsiteX89" fmla="*/ 1196453 w 1943074"/>
                <a:gd name="connsiteY89" fmla="*/ 359107 h 1194613"/>
                <a:gd name="connsiteX90" fmla="*/ 1164736 w 1943074"/>
                <a:gd name="connsiteY90" fmla="*/ 262402 h 1194613"/>
                <a:gd name="connsiteX91" fmla="*/ 773318 w 1943074"/>
                <a:gd name="connsiteY91" fmla="*/ 110333 h 1194613"/>
                <a:gd name="connsiteX92" fmla="*/ 386795 w 1943074"/>
                <a:gd name="connsiteY92" fmla="*/ 35555 h 1194613"/>
                <a:gd name="connsiteX93" fmla="*/ 218520 w 1943074"/>
                <a:gd name="connsiteY93" fmla="*/ 271927 h 1194613"/>
                <a:gd name="connsiteX94" fmla="*/ 171523 w 1943074"/>
                <a:gd name="connsiteY94" fmla="*/ 291672 h 1194613"/>
                <a:gd name="connsiteX95" fmla="*/ 35593 w 1943074"/>
                <a:gd name="connsiteY95" fmla="*/ 719503 h 1194613"/>
                <a:gd name="connsiteX96" fmla="*/ 205555 w 1943074"/>
                <a:gd name="connsiteY96" fmla="*/ 870646 h 1194613"/>
                <a:gd name="connsiteX97" fmla="*/ 240877 w 1943074"/>
                <a:gd name="connsiteY97" fmla="*/ 1023079 h 1194613"/>
                <a:gd name="connsiteX98" fmla="*/ 668708 w 1943074"/>
                <a:gd name="connsiteY98" fmla="*/ 1159042 h 1194613"/>
                <a:gd name="connsiteX99" fmla="*/ 772259 w 1943074"/>
                <a:gd name="connsiteY99" fmla="*/ 1073515 h 1194613"/>
                <a:gd name="connsiteX100" fmla="*/ 1000959 w 1943074"/>
                <a:gd name="connsiteY100" fmla="*/ 1049008 h 1194613"/>
                <a:gd name="connsiteX101" fmla="*/ 1019976 w 1943074"/>
                <a:gd name="connsiteY101" fmla="*/ 1038227 h 1194613"/>
                <a:gd name="connsiteX102" fmla="*/ 1046632 w 1943074"/>
                <a:gd name="connsiteY102" fmla="*/ 1073714 h 1194613"/>
                <a:gd name="connsiteX103" fmla="*/ 1212295 w 1943074"/>
                <a:gd name="connsiteY103" fmla="*/ 1142406 h 1194613"/>
                <a:gd name="connsiteX104" fmla="*/ 1363041 w 1943074"/>
                <a:gd name="connsiteY104" fmla="*/ 1071696 h 1194613"/>
                <a:gd name="connsiteX105" fmla="*/ 1559825 w 1943074"/>
                <a:gd name="connsiteY105" fmla="*/ 1183913 h 1194613"/>
                <a:gd name="connsiteX106" fmla="*/ 1765406 w 1943074"/>
                <a:gd name="connsiteY106" fmla="*/ 961630 h 119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43074" h="1194613">
                  <a:moveTo>
                    <a:pt x="1455414" y="1023575"/>
                  </a:moveTo>
                  <a:lnTo>
                    <a:pt x="1437157" y="912186"/>
                  </a:lnTo>
                  <a:cubicBezTo>
                    <a:pt x="1417909" y="914071"/>
                    <a:pt x="1398991" y="913178"/>
                    <a:pt x="1380768" y="909805"/>
                  </a:cubicBezTo>
                  <a:lnTo>
                    <a:pt x="1366480" y="969071"/>
                  </a:lnTo>
                  <a:lnTo>
                    <a:pt x="1345413" y="964011"/>
                  </a:lnTo>
                  <a:lnTo>
                    <a:pt x="1359667" y="904744"/>
                  </a:lnTo>
                  <a:cubicBezTo>
                    <a:pt x="1342238" y="899519"/>
                    <a:pt x="1325702" y="891945"/>
                    <a:pt x="1310389" y="882420"/>
                  </a:cubicBezTo>
                  <a:lnTo>
                    <a:pt x="1244541" y="974065"/>
                  </a:lnTo>
                  <a:lnTo>
                    <a:pt x="1223440" y="958885"/>
                  </a:lnTo>
                  <a:lnTo>
                    <a:pt x="1289321" y="867240"/>
                  </a:lnTo>
                  <a:cubicBezTo>
                    <a:pt x="1274835" y="855333"/>
                    <a:pt x="1261871" y="841377"/>
                    <a:pt x="1251122" y="825733"/>
                  </a:cubicBezTo>
                  <a:lnTo>
                    <a:pt x="1199098" y="857516"/>
                  </a:lnTo>
                  <a:lnTo>
                    <a:pt x="1187821" y="839062"/>
                  </a:lnTo>
                  <a:lnTo>
                    <a:pt x="1239811" y="807245"/>
                  </a:lnTo>
                  <a:cubicBezTo>
                    <a:pt x="1231345" y="791602"/>
                    <a:pt x="1224895" y="774635"/>
                    <a:pt x="1220728" y="756611"/>
                  </a:cubicBezTo>
                  <a:lnTo>
                    <a:pt x="1172442" y="765375"/>
                  </a:lnTo>
                  <a:cubicBezTo>
                    <a:pt x="1172376" y="755850"/>
                    <a:pt x="1171946" y="746358"/>
                    <a:pt x="1171020" y="736833"/>
                  </a:cubicBezTo>
                  <a:cubicBezTo>
                    <a:pt x="1171086" y="737362"/>
                    <a:pt x="1171185" y="737891"/>
                    <a:pt x="1171218" y="738421"/>
                  </a:cubicBezTo>
                  <a:lnTo>
                    <a:pt x="1216528" y="730979"/>
                  </a:lnTo>
                  <a:cubicBezTo>
                    <a:pt x="1214643" y="711764"/>
                    <a:pt x="1215536" y="692813"/>
                    <a:pt x="1218909" y="674557"/>
                  </a:cubicBezTo>
                  <a:lnTo>
                    <a:pt x="1159676" y="660269"/>
                  </a:lnTo>
                  <a:lnTo>
                    <a:pt x="1164769" y="639235"/>
                  </a:lnTo>
                  <a:lnTo>
                    <a:pt x="1224002" y="653522"/>
                  </a:lnTo>
                  <a:cubicBezTo>
                    <a:pt x="1229228" y="636060"/>
                    <a:pt x="1236769" y="619490"/>
                    <a:pt x="1246327" y="604244"/>
                  </a:cubicBezTo>
                  <a:lnTo>
                    <a:pt x="1168241" y="547127"/>
                  </a:lnTo>
                  <a:cubicBezTo>
                    <a:pt x="1171913" y="539586"/>
                    <a:pt x="1175253" y="531880"/>
                    <a:pt x="1178329" y="524108"/>
                  </a:cubicBezTo>
                  <a:lnTo>
                    <a:pt x="1261474" y="583176"/>
                  </a:lnTo>
                  <a:cubicBezTo>
                    <a:pt x="1273413" y="568624"/>
                    <a:pt x="1287337" y="555759"/>
                    <a:pt x="1303014" y="544977"/>
                  </a:cubicBezTo>
                  <a:lnTo>
                    <a:pt x="1271197" y="492953"/>
                  </a:lnTo>
                  <a:lnTo>
                    <a:pt x="1289685" y="481609"/>
                  </a:lnTo>
                  <a:lnTo>
                    <a:pt x="1321501" y="533633"/>
                  </a:lnTo>
                  <a:cubicBezTo>
                    <a:pt x="1337112" y="525200"/>
                    <a:pt x="1354111" y="518717"/>
                    <a:pt x="1372103" y="514583"/>
                  </a:cubicBezTo>
                  <a:lnTo>
                    <a:pt x="1353913" y="403160"/>
                  </a:lnTo>
                  <a:lnTo>
                    <a:pt x="1379544" y="398960"/>
                  </a:lnTo>
                  <a:lnTo>
                    <a:pt x="1397734" y="510383"/>
                  </a:lnTo>
                  <a:cubicBezTo>
                    <a:pt x="1416950" y="508498"/>
                    <a:pt x="1435934" y="509391"/>
                    <a:pt x="1454124" y="512731"/>
                  </a:cubicBezTo>
                  <a:lnTo>
                    <a:pt x="1468411" y="453497"/>
                  </a:lnTo>
                  <a:lnTo>
                    <a:pt x="1489512" y="458558"/>
                  </a:lnTo>
                  <a:lnTo>
                    <a:pt x="1475224" y="517824"/>
                  </a:lnTo>
                  <a:cubicBezTo>
                    <a:pt x="1492654" y="523017"/>
                    <a:pt x="1509223" y="530590"/>
                    <a:pt x="1524503" y="540149"/>
                  </a:cubicBezTo>
                  <a:lnTo>
                    <a:pt x="1590417" y="448470"/>
                  </a:lnTo>
                  <a:lnTo>
                    <a:pt x="1611485" y="463585"/>
                  </a:lnTo>
                  <a:lnTo>
                    <a:pt x="1545570" y="555296"/>
                  </a:lnTo>
                  <a:cubicBezTo>
                    <a:pt x="1560056" y="567202"/>
                    <a:pt x="1573021" y="581192"/>
                    <a:pt x="1583803" y="596869"/>
                  </a:cubicBezTo>
                  <a:lnTo>
                    <a:pt x="1635793" y="565052"/>
                  </a:lnTo>
                  <a:lnTo>
                    <a:pt x="1647104" y="583507"/>
                  </a:lnTo>
                  <a:lnTo>
                    <a:pt x="1595114" y="615323"/>
                  </a:lnTo>
                  <a:cubicBezTo>
                    <a:pt x="1603580" y="630934"/>
                    <a:pt x="1610029" y="647900"/>
                    <a:pt x="1614164" y="665958"/>
                  </a:cubicBezTo>
                  <a:lnTo>
                    <a:pt x="1725553" y="647735"/>
                  </a:lnTo>
                  <a:lnTo>
                    <a:pt x="1729753" y="673366"/>
                  </a:lnTo>
                  <a:lnTo>
                    <a:pt x="1618364" y="691556"/>
                  </a:lnTo>
                  <a:cubicBezTo>
                    <a:pt x="1620282" y="710805"/>
                    <a:pt x="1619389" y="729789"/>
                    <a:pt x="1616016" y="747979"/>
                  </a:cubicBezTo>
                  <a:lnTo>
                    <a:pt x="1675216" y="762266"/>
                  </a:lnTo>
                  <a:lnTo>
                    <a:pt x="1670189" y="783334"/>
                  </a:lnTo>
                  <a:lnTo>
                    <a:pt x="1610889" y="769046"/>
                  </a:lnTo>
                  <a:cubicBezTo>
                    <a:pt x="1605664" y="786476"/>
                    <a:pt x="1598156" y="803045"/>
                    <a:pt x="1588565" y="818325"/>
                  </a:cubicBezTo>
                  <a:lnTo>
                    <a:pt x="1680276" y="884206"/>
                  </a:lnTo>
                  <a:lnTo>
                    <a:pt x="1665096" y="905307"/>
                  </a:lnTo>
                  <a:lnTo>
                    <a:pt x="1573451" y="839425"/>
                  </a:lnTo>
                  <a:cubicBezTo>
                    <a:pt x="1561545" y="853911"/>
                    <a:pt x="1547555" y="866810"/>
                    <a:pt x="1531878" y="877591"/>
                  </a:cubicBezTo>
                  <a:lnTo>
                    <a:pt x="1563694" y="929582"/>
                  </a:lnTo>
                  <a:lnTo>
                    <a:pt x="1545173" y="940893"/>
                  </a:lnTo>
                  <a:lnTo>
                    <a:pt x="1513390" y="888935"/>
                  </a:lnTo>
                  <a:cubicBezTo>
                    <a:pt x="1497747" y="897369"/>
                    <a:pt x="1480780" y="903851"/>
                    <a:pt x="1462789" y="907985"/>
                  </a:cubicBezTo>
                  <a:lnTo>
                    <a:pt x="1480979" y="1019408"/>
                  </a:lnTo>
                  <a:close/>
                  <a:moveTo>
                    <a:pt x="621248" y="1067232"/>
                  </a:moveTo>
                  <a:cubicBezTo>
                    <a:pt x="516242" y="1121603"/>
                    <a:pt x="387059" y="1080527"/>
                    <a:pt x="332687" y="975553"/>
                  </a:cubicBezTo>
                  <a:cubicBezTo>
                    <a:pt x="301070" y="914534"/>
                    <a:pt x="301731" y="845378"/>
                    <a:pt x="328421" y="787435"/>
                  </a:cubicBezTo>
                  <a:cubicBezTo>
                    <a:pt x="247161" y="791569"/>
                    <a:pt x="167124" y="748938"/>
                    <a:pt x="127337" y="671977"/>
                  </a:cubicBezTo>
                  <a:cubicBezTo>
                    <a:pt x="72933" y="567004"/>
                    <a:pt x="114009" y="437821"/>
                    <a:pt x="219016" y="383482"/>
                  </a:cubicBezTo>
                  <a:cubicBezTo>
                    <a:pt x="252221" y="366284"/>
                    <a:pt x="287873" y="358644"/>
                    <a:pt x="322732" y="359537"/>
                  </a:cubicBezTo>
                  <a:cubicBezTo>
                    <a:pt x="304443" y="268256"/>
                    <a:pt x="347537" y="172278"/>
                    <a:pt x="434287" y="127365"/>
                  </a:cubicBezTo>
                  <a:cubicBezTo>
                    <a:pt x="539327" y="72960"/>
                    <a:pt x="668477" y="114037"/>
                    <a:pt x="722848" y="219044"/>
                  </a:cubicBezTo>
                  <a:cubicBezTo>
                    <a:pt x="728405" y="229825"/>
                    <a:pt x="732936" y="240772"/>
                    <a:pt x="736574" y="251951"/>
                  </a:cubicBezTo>
                  <a:cubicBezTo>
                    <a:pt x="750564" y="238821"/>
                    <a:pt x="766571" y="227444"/>
                    <a:pt x="784397" y="218184"/>
                  </a:cubicBezTo>
                  <a:cubicBezTo>
                    <a:pt x="889404" y="163812"/>
                    <a:pt x="1018586" y="204855"/>
                    <a:pt x="1072991" y="309928"/>
                  </a:cubicBezTo>
                  <a:cubicBezTo>
                    <a:pt x="1126735" y="413744"/>
                    <a:pt x="1087114" y="541273"/>
                    <a:pt x="984654" y="596604"/>
                  </a:cubicBezTo>
                  <a:cubicBezTo>
                    <a:pt x="1009161" y="615290"/>
                    <a:pt x="1030096" y="639500"/>
                    <a:pt x="1045144" y="668670"/>
                  </a:cubicBezTo>
                  <a:cubicBezTo>
                    <a:pt x="1099549" y="773676"/>
                    <a:pt x="1058472" y="902859"/>
                    <a:pt x="953499" y="957231"/>
                  </a:cubicBezTo>
                  <a:cubicBezTo>
                    <a:pt x="878556" y="996026"/>
                    <a:pt x="791276" y="986203"/>
                    <a:pt x="727644" y="939239"/>
                  </a:cubicBezTo>
                  <a:cubicBezTo>
                    <a:pt x="711504" y="992586"/>
                    <a:pt x="674628" y="1039616"/>
                    <a:pt x="621248" y="1067232"/>
                  </a:cubicBezTo>
                  <a:close/>
                  <a:moveTo>
                    <a:pt x="1765406" y="961630"/>
                  </a:moveTo>
                  <a:cubicBezTo>
                    <a:pt x="1764116" y="928788"/>
                    <a:pt x="1755517" y="897997"/>
                    <a:pt x="1741130" y="870712"/>
                  </a:cubicBezTo>
                  <a:cubicBezTo>
                    <a:pt x="1857481" y="864098"/>
                    <a:pt x="1947472" y="765474"/>
                    <a:pt x="1942908" y="648595"/>
                  </a:cubicBezTo>
                  <a:cubicBezTo>
                    <a:pt x="1938344" y="530458"/>
                    <a:pt x="1838795" y="438416"/>
                    <a:pt x="1720658" y="443013"/>
                  </a:cubicBezTo>
                  <a:cubicBezTo>
                    <a:pt x="1700550" y="443840"/>
                    <a:pt x="1681235" y="447379"/>
                    <a:pt x="1662946" y="453233"/>
                  </a:cubicBezTo>
                  <a:cubicBezTo>
                    <a:pt x="1664501" y="441624"/>
                    <a:pt x="1665063" y="429751"/>
                    <a:pt x="1664567" y="417679"/>
                  </a:cubicBezTo>
                  <a:cubicBezTo>
                    <a:pt x="1659936" y="299510"/>
                    <a:pt x="1560420" y="207501"/>
                    <a:pt x="1442251" y="212131"/>
                  </a:cubicBezTo>
                  <a:cubicBezTo>
                    <a:pt x="1344652" y="215902"/>
                    <a:pt x="1264814" y="284528"/>
                    <a:pt x="1242689" y="374916"/>
                  </a:cubicBezTo>
                  <a:cubicBezTo>
                    <a:pt x="1232105" y="369625"/>
                    <a:pt x="1213022" y="362183"/>
                    <a:pt x="1196453" y="359107"/>
                  </a:cubicBezTo>
                  <a:cubicBezTo>
                    <a:pt x="1191260" y="326200"/>
                    <a:pt x="1180842" y="293557"/>
                    <a:pt x="1164736" y="262402"/>
                  </a:cubicBezTo>
                  <a:cubicBezTo>
                    <a:pt x="1090355" y="118700"/>
                    <a:pt x="921319" y="55796"/>
                    <a:pt x="773318" y="110333"/>
                  </a:cubicBezTo>
                  <a:cubicBezTo>
                    <a:pt x="679589" y="1291"/>
                    <a:pt x="519979" y="-33369"/>
                    <a:pt x="386795" y="35555"/>
                  </a:cubicBezTo>
                  <a:cubicBezTo>
                    <a:pt x="294025" y="83610"/>
                    <a:pt x="232972" y="172708"/>
                    <a:pt x="218520" y="271927"/>
                  </a:cubicBezTo>
                  <a:cubicBezTo>
                    <a:pt x="202413" y="277252"/>
                    <a:pt x="186703" y="283833"/>
                    <a:pt x="171523" y="291672"/>
                  </a:cubicBezTo>
                  <a:cubicBezTo>
                    <a:pt x="15915" y="372270"/>
                    <a:pt x="-45006" y="563895"/>
                    <a:pt x="35593" y="719503"/>
                  </a:cubicBezTo>
                  <a:cubicBezTo>
                    <a:pt x="72337" y="790610"/>
                    <a:pt x="133588" y="843526"/>
                    <a:pt x="205555" y="870646"/>
                  </a:cubicBezTo>
                  <a:cubicBezTo>
                    <a:pt x="204530" y="923001"/>
                    <a:pt x="216271" y="975553"/>
                    <a:pt x="240877" y="1023079"/>
                  </a:cubicBezTo>
                  <a:cubicBezTo>
                    <a:pt x="321476" y="1178687"/>
                    <a:pt x="513100" y="1239608"/>
                    <a:pt x="668708" y="1159042"/>
                  </a:cubicBezTo>
                  <a:cubicBezTo>
                    <a:pt x="709487" y="1137942"/>
                    <a:pt x="744544" y="1108672"/>
                    <a:pt x="772259" y="1073515"/>
                  </a:cubicBezTo>
                  <a:cubicBezTo>
                    <a:pt x="847633" y="1093789"/>
                    <a:pt x="929356" y="1086083"/>
                    <a:pt x="1000959" y="1049008"/>
                  </a:cubicBezTo>
                  <a:cubicBezTo>
                    <a:pt x="1007507" y="1045635"/>
                    <a:pt x="1013824" y="1041997"/>
                    <a:pt x="1019976" y="1038227"/>
                  </a:cubicBezTo>
                  <a:cubicBezTo>
                    <a:pt x="1029501" y="1052018"/>
                    <a:pt x="1040580" y="1067165"/>
                    <a:pt x="1046632" y="1073714"/>
                  </a:cubicBezTo>
                  <a:cubicBezTo>
                    <a:pt x="1087643" y="1118098"/>
                    <a:pt x="1147174" y="1144920"/>
                    <a:pt x="1212295" y="1142406"/>
                  </a:cubicBezTo>
                  <a:cubicBezTo>
                    <a:pt x="1272355" y="1140025"/>
                    <a:pt x="1325735" y="1113170"/>
                    <a:pt x="1363041" y="1071696"/>
                  </a:cubicBezTo>
                  <a:cubicBezTo>
                    <a:pt x="1400645" y="1141249"/>
                    <a:pt x="1475489" y="1187187"/>
                    <a:pt x="1559825" y="1183913"/>
                  </a:cubicBezTo>
                  <a:cubicBezTo>
                    <a:pt x="1677961" y="1179349"/>
                    <a:pt x="1770003" y="1079766"/>
                    <a:pt x="1765406" y="961630"/>
                  </a:cubicBezTo>
                </a:path>
              </a:pathLst>
            </a:custGeom>
            <a:solidFill>
              <a:srgbClr val="FAE38E"/>
            </a:solidFill>
            <a:ln w="8467" cap="flat">
              <a:noFill/>
              <a:prstDash val="solid"/>
              <a:miter/>
            </a:ln>
          </p:spPr>
          <p:txBody>
            <a:bodyPr rtlCol="0" anchor="ctr"/>
            <a:lstStyle/>
            <a:p>
              <a:endParaRPr lang="en-US"/>
            </a:p>
          </p:txBody>
        </p:sp>
        <p:sp>
          <p:nvSpPr>
            <p:cNvPr id="39" name="Graphic 135">
              <a:extLst>
                <a:ext uri="{FF2B5EF4-FFF2-40B4-BE49-F238E27FC236}">
                  <a16:creationId xmlns:a16="http://schemas.microsoft.com/office/drawing/2014/main" id="{5F9C91D7-6C68-4E1B-91C7-24AD7DF2FAAA}"/>
                </a:ext>
              </a:extLst>
            </p:cNvPr>
            <p:cNvSpPr/>
            <p:nvPr/>
          </p:nvSpPr>
          <p:spPr>
            <a:xfrm>
              <a:off x="10997585" y="450772"/>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sp>
          <p:nvSpPr>
            <p:cNvPr id="40" name="Graphic 135">
              <a:extLst>
                <a:ext uri="{FF2B5EF4-FFF2-40B4-BE49-F238E27FC236}">
                  <a16:creationId xmlns:a16="http://schemas.microsoft.com/office/drawing/2014/main" id="{D29081F1-EAD0-44EA-99D2-F8C446290EF3}"/>
                </a:ext>
              </a:extLst>
            </p:cNvPr>
            <p:cNvSpPr/>
            <p:nvPr/>
          </p:nvSpPr>
          <p:spPr>
            <a:xfrm flipH="1">
              <a:off x="9493765" y="453911"/>
              <a:ext cx="1785748" cy="1096962"/>
            </a:xfrm>
            <a:custGeom>
              <a:avLst/>
              <a:gdLst>
                <a:gd name="connsiteX0" fmla="*/ 1347193 w 1785748"/>
                <a:gd name="connsiteY0" fmla="*/ 916590 h 1096962"/>
                <a:gd name="connsiteX1" fmla="*/ 1327647 w 1785748"/>
                <a:gd name="connsiteY1" fmla="*/ 814792 h 1096962"/>
                <a:gd name="connsiteX2" fmla="*/ 1275854 w 1785748"/>
                <a:gd name="connsiteY2" fmla="*/ 814031 h 1096962"/>
                <a:gd name="connsiteX3" fmla="*/ 1264213 w 1785748"/>
                <a:gd name="connsiteY3" fmla="*/ 868767 h 1096962"/>
                <a:gd name="connsiteX4" fmla="*/ 1244733 w 1785748"/>
                <a:gd name="connsiteY4" fmla="*/ 864632 h 1096962"/>
                <a:gd name="connsiteX5" fmla="*/ 1256375 w 1785748"/>
                <a:gd name="connsiteY5" fmla="*/ 809897 h 1096962"/>
                <a:gd name="connsiteX6" fmla="*/ 1210569 w 1785748"/>
                <a:gd name="connsiteY6" fmla="*/ 790648 h 1096962"/>
                <a:gd name="connsiteX7" fmla="*/ 1152393 w 1785748"/>
                <a:gd name="connsiteY7" fmla="*/ 876406 h 1096962"/>
                <a:gd name="connsiteX8" fmla="*/ 1132682 w 1785748"/>
                <a:gd name="connsiteY8" fmla="*/ 863012 h 1096962"/>
                <a:gd name="connsiteX9" fmla="*/ 1190857 w 1785748"/>
                <a:gd name="connsiteY9" fmla="*/ 777221 h 1096962"/>
                <a:gd name="connsiteX10" fmla="*/ 1154741 w 1785748"/>
                <a:gd name="connsiteY10" fmla="*/ 740080 h 1096962"/>
                <a:gd name="connsiteX11" fmla="*/ 1107778 w 1785748"/>
                <a:gd name="connsiteY11" fmla="*/ 770540 h 1096962"/>
                <a:gd name="connsiteX12" fmla="*/ 1096963 w 1785748"/>
                <a:gd name="connsiteY12" fmla="*/ 753871 h 1096962"/>
                <a:gd name="connsiteX13" fmla="*/ 1143927 w 1785748"/>
                <a:gd name="connsiteY13" fmla="*/ 723378 h 1096962"/>
                <a:gd name="connsiteX14" fmla="*/ 1125108 w 1785748"/>
                <a:gd name="connsiteY14" fmla="*/ 677374 h 1096962"/>
                <a:gd name="connsiteX15" fmla="*/ 1081022 w 1785748"/>
                <a:gd name="connsiteY15" fmla="*/ 686634 h 1096962"/>
                <a:gd name="connsiteX16" fmla="*/ 1079004 w 1785748"/>
                <a:gd name="connsiteY16" fmla="*/ 660506 h 1096962"/>
                <a:gd name="connsiteX17" fmla="*/ 1079236 w 1785748"/>
                <a:gd name="connsiteY17" fmla="*/ 661962 h 1096962"/>
                <a:gd name="connsiteX18" fmla="*/ 1120610 w 1785748"/>
                <a:gd name="connsiteY18" fmla="*/ 653958 h 1096962"/>
                <a:gd name="connsiteX19" fmla="*/ 1121437 w 1785748"/>
                <a:gd name="connsiteY19" fmla="*/ 602133 h 1096962"/>
                <a:gd name="connsiteX20" fmla="*/ 1066668 w 1785748"/>
                <a:gd name="connsiteY20" fmla="*/ 590524 h 1096962"/>
                <a:gd name="connsiteX21" fmla="*/ 1070835 w 1785748"/>
                <a:gd name="connsiteY21" fmla="*/ 571077 h 1096962"/>
                <a:gd name="connsiteX22" fmla="*/ 1125571 w 1785748"/>
                <a:gd name="connsiteY22" fmla="*/ 582686 h 1096962"/>
                <a:gd name="connsiteX23" fmla="*/ 1144820 w 1785748"/>
                <a:gd name="connsiteY23" fmla="*/ 536913 h 1096962"/>
                <a:gd name="connsiteX24" fmla="*/ 1071695 w 1785748"/>
                <a:gd name="connsiteY24" fmla="*/ 486444 h 1096962"/>
                <a:gd name="connsiteX25" fmla="*/ 1080394 w 1785748"/>
                <a:gd name="connsiteY25" fmla="*/ 465045 h 1096962"/>
                <a:gd name="connsiteX26" fmla="*/ 1158181 w 1785748"/>
                <a:gd name="connsiteY26" fmla="*/ 517201 h 1096962"/>
                <a:gd name="connsiteX27" fmla="*/ 1195355 w 1785748"/>
                <a:gd name="connsiteY27" fmla="*/ 481086 h 1096962"/>
                <a:gd name="connsiteX28" fmla="*/ 1164862 w 1785748"/>
                <a:gd name="connsiteY28" fmla="*/ 434155 h 1096962"/>
                <a:gd name="connsiteX29" fmla="*/ 1181564 w 1785748"/>
                <a:gd name="connsiteY29" fmla="*/ 423274 h 1096962"/>
                <a:gd name="connsiteX30" fmla="*/ 1212057 w 1785748"/>
                <a:gd name="connsiteY30" fmla="*/ 470205 h 1096962"/>
                <a:gd name="connsiteX31" fmla="*/ 1258028 w 1785748"/>
                <a:gd name="connsiteY31" fmla="*/ 451453 h 1096962"/>
                <a:gd name="connsiteX32" fmla="*/ 1238548 w 1785748"/>
                <a:gd name="connsiteY32" fmla="*/ 349654 h 1096962"/>
                <a:gd name="connsiteX33" fmla="*/ 1261964 w 1785748"/>
                <a:gd name="connsiteY33" fmla="*/ 345156 h 1096962"/>
                <a:gd name="connsiteX34" fmla="*/ 1281444 w 1785748"/>
                <a:gd name="connsiteY34" fmla="*/ 446988 h 1096962"/>
                <a:gd name="connsiteX35" fmla="*/ 1333269 w 1785748"/>
                <a:gd name="connsiteY35" fmla="*/ 447715 h 1096962"/>
                <a:gd name="connsiteX36" fmla="*/ 1344911 w 1785748"/>
                <a:gd name="connsiteY36" fmla="*/ 392980 h 1096962"/>
                <a:gd name="connsiteX37" fmla="*/ 1364391 w 1785748"/>
                <a:gd name="connsiteY37" fmla="*/ 397114 h 1096962"/>
                <a:gd name="connsiteX38" fmla="*/ 1352749 w 1785748"/>
                <a:gd name="connsiteY38" fmla="*/ 451849 h 1096962"/>
                <a:gd name="connsiteX39" fmla="*/ 1398555 w 1785748"/>
                <a:gd name="connsiteY39" fmla="*/ 471131 h 1096962"/>
                <a:gd name="connsiteX40" fmla="*/ 1456763 w 1785748"/>
                <a:gd name="connsiteY40" fmla="*/ 385340 h 1096962"/>
                <a:gd name="connsiteX41" fmla="*/ 1476475 w 1785748"/>
                <a:gd name="connsiteY41" fmla="*/ 398701 h 1096962"/>
                <a:gd name="connsiteX42" fmla="*/ 1418266 w 1785748"/>
                <a:gd name="connsiteY42" fmla="*/ 484525 h 1096962"/>
                <a:gd name="connsiteX43" fmla="*/ 1454382 w 1785748"/>
                <a:gd name="connsiteY43" fmla="*/ 521699 h 1096962"/>
                <a:gd name="connsiteX44" fmla="*/ 1501313 w 1785748"/>
                <a:gd name="connsiteY44" fmla="*/ 491206 h 1096962"/>
                <a:gd name="connsiteX45" fmla="*/ 1512160 w 1785748"/>
                <a:gd name="connsiteY45" fmla="*/ 507875 h 1096962"/>
                <a:gd name="connsiteX46" fmla="*/ 1465230 w 1785748"/>
                <a:gd name="connsiteY46" fmla="*/ 538368 h 1096962"/>
                <a:gd name="connsiteX47" fmla="*/ 1483982 w 1785748"/>
                <a:gd name="connsiteY47" fmla="*/ 584373 h 1096962"/>
                <a:gd name="connsiteX48" fmla="*/ 1585748 w 1785748"/>
                <a:gd name="connsiteY48" fmla="*/ 564860 h 1096962"/>
                <a:gd name="connsiteX49" fmla="*/ 1590246 w 1785748"/>
                <a:gd name="connsiteY49" fmla="*/ 588275 h 1096962"/>
                <a:gd name="connsiteX50" fmla="*/ 1488480 w 1785748"/>
                <a:gd name="connsiteY50" fmla="*/ 607755 h 1096962"/>
                <a:gd name="connsiteX51" fmla="*/ 1487753 w 1785748"/>
                <a:gd name="connsiteY51" fmla="*/ 659613 h 1096962"/>
                <a:gd name="connsiteX52" fmla="*/ 1542422 w 1785748"/>
                <a:gd name="connsiteY52" fmla="*/ 671255 h 1096962"/>
                <a:gd name="connsiteX53" fmla="*/ 1538354 w 1785748"/>
                <a:gd name="connsiteY53" fmla="*/ 690702 h 1096962"/>
                <a:gd name="connsiteX54" fmla="*/ 1483552 w 1785748"/>
                <a:gd name="connsiteY54" fmla="*/ 679060 h 1096962"/>
                <a:gd name="connsiteX55" fmla="*/ 1464271 w 1785748"/>
                <a:gd name="connsiteY55" fmla="*/ 724833 h 1096962"/>
                <a:gd name="connsiteX56" fmla="*/ 1550095 w 1785748"/>
                <a:gd name="connsiteY56" fmla="*/ 783042 h 1096962"/>
                <a:gd name="connsiteX57" fmla="*/ 1536701 w 1785748"/>
                <a:gd name="connsiteY57" fmla="*/ 802786 h 1096962"/>
                <a:gd name="connsiteX58" fmla="*/ 1450942 w 1785748"/>
                <a:gd name="connsiteY58" fmla="*/ 744611 h 1096962"/>
                <a:gd name="connsiteX59" fmla="*/ 1413735 w 1785748"/>
                <a:gd name="connsiteY59" fmla="*/ 780660 h 1096962"/>
                <a:gd name="connsiteX60" fmla="*/ 1444262 w 1785748"/>
                <a:gd name="connsiteY60" fmla="*/ 827624 h 1096962"/>
                <a:gd name="connsiteX61" fmla="*/ 1427527 w 1785748"/>
                <a:gd name="connsiteY61" fmla="*/ 838439 h 1096962"/>
                <a:gd name="connsiteX62" fmla="*/ 1397067 w 1785748"/>
                <a:gd name="connsiteY62" fmla="*/ 791541 h 1096962"/>
                <a:gd name="connsiteX63" fmla="*/ 1351095 w 1785748"/>
                <a:gd name="connsiteY63" fmla="*/ 810294 h 1096962"/>
                <a:gd name="connsiteX64" fmla="*/ 1370575 w 1785748"/>
                <a:gd name="connsiteY64" fmla="*/ 912092 h 1096962"/>
                <a:gd name="connsiteX65" fmla="*/ 582646 w 1785748"/>
                <a:gd name="connsiteY65" fmla="*/ 977444 h 1096962"/>
                <a:gd name="connsiteX66" fmla="*/ 315483 w 1785748"/>
                <a:gd name="connsiteY66" fmla="*/ 900517 h 1096962"/>
                <a:gd name="connsiteX67" fmla="*/ 306884 w 1785748"/>
                <a:gd name="connsiteY67" fmla="*/ 727975 h 1096962"/>
                <a:gd name="connsiteX68" fmla="*/ 119427 w 1785748"/>
                <a:gd name="connsiteY68" fmla="*/ 627037 h 1096962"/>
                <a:gd name="connsiteX69" fmla="*/ 196387 w 1785748"/>
                <a:gd name="connsiteY69" fmla="*/ 359940 h 1096962"/>
                <a:gd name="connsiteX70" fmla="*/ 290976 w 1785748"/>
                <a:gd name="connsiteY70" fmla="*/ 335367 h 1096962"/>
                <a:gd name="connsiteX71" fmla="*/ 387549 w 1785748"/>
                <a:gd name="connsiteY71" fmla="*/ 119467 h 1096962"/>
                <a:gd name="connsiteX72" fmla="*/ 654712 w 1785748"/>
                <a:gd name="connsiteY72" fmla="*/ 196427 h 1096962"/>
                <a:gd name="connsiteX73" fmla="*/ 668140 w 1785748"/>
                <a:gd name="connsiteY73" fmla="*/ 226259 h 1096962"/>
                <a:gd name="connsiteX74" fmla="*/ 711201 w 1785748"/>
                <a:gd name="connsiteY74" fmla="*/ 194079 h 1096962"/>
                <a:gd name="connsiteX75" fmla="*/ 978364 w 1785748"/>
                <a:gd name="connsiteY75" fmla="*/ 271073 h 1096962"/>
                <a:gd name="connsiteX76" fmla="*/ 904446 w 1785748"/>
                <a:gd name="connsiteY76" fmla="*/ 536450 h 1096962"/>
                <a:gd name="connsiteX77" fmla="*/ 961794 w 1785748"/>
                <a:gd name="connsiteY77" fmla="*/ 601074 h 1096962"/>
                <a:gd name="connsiteX78" fmla="*/ 884833 w 1785748"/>
                <a:gd name="connsiteY78" fmla="*/ 868204 h 1096962"/>
                <a:gd name="connsiteX79" fmla="*/ 677102 w 1785748"/>
                <a:gd name="connsiteY79" fmla="*/ 857356 h 1096962"/>
                <a:gd name="connsiteX80" fmla="*/ 582646 w 1785748"/>
                <a:gd name="connsiteY80" fmla="*/ 977444 h 1096962"/>
                <a:gd name="connsiteX81" fmla="*/ 1630165 w 1785748"/>
                <a:gd name="connsiteY81" fmla="*/ 851999 h 1096962"/>
                <a:gd name="connsiteX82" fmla="*/ 1605658 w 1785748"/>
                <a:gd name="connsiteY82" fmla="*/ 769118 h 1096962"/>
                <a:gd name="connsiteX83" fmla="*/ 1785310 w 1785748"/>
                <a:gd name="connsiteY83" fmla="*/ 560229 h 1096962"/>
                <a:gd name="connsiteX84" fmla="*/ 1576157 w 1785748"/>
                <a:gd name="connsiteY84" fmla="*/ 377072 h 1096962"/>
                <a:gd name="connsiteX85" fmla="*/ 1523471 w 1785748"/>
                <a:gd name="connsiteY85" fmla="*/ 387886 h 1096962"/>
                <a:gd name="connsiteX86" fmla="*/ 1524034 w 1785748"/>
                <a:gd name="connsiteY86" fmla="*/ 355210 h 1096962"/>
                <a:gd name="connsiteX87" fmla="*/ 1314880 w 1785748"/>
                <a:gd name="connsiteY87" fmla="*/ 172086 h 1096962"/>
                <a:gd name="connsiteX88" fmla="*/ 1135758 w 1785748"/>
                <a:gd name="connsiteY88" fmla="*/ 326503 h 1096962"/>
                <a:gd name="connsiteX89" fmla="*/ 1092928 w 1785748"/>
                <a:gd name="connsiteY89" fmla="*/ 313142 h 1096962"/>
                <a:gd name="connsiteX90" fmla="*/ 1061377 w 1785748"/>
                <a:gd name="connsiteY90" fmla="*/ 225168 h 1096962"/>
                <a:gd name="connsiteX91" fmla="*/ 698335 w 1785748"/>
                <a:gd name="connsiteY91" fmla="*/ 95356 h 1096962"/>
                <a:gd name="connsiteX92" fmla="*/ 341677 w 1785748"/>
                <a:gd name="connsiteY92" fmla="*/ 36387 h 1096962"/>
                <a:gd name="connsiteX93" fmla="*/ 193146 w 1785748"/>
                <a:gd name="connsiteY93" fmla="*/ 257546 h 1096962"/>
                <a:gd name="connsiteX94" fmla="*/ 150482 w 1785748"/>
                <a:gd name="connsiteY94" fmla="*/ 276861 h 1096962"/>
                <a:gd name="connsiteX95" fmla="*/ 36414 w 1785748"/>
                <a:gd name="connsiteY95" fmla="*/ 672942 h 1096962"/>
                <a:gd name="connsiteX96" fmla="*/ 196189 w 1785748"/>
                <a:gd name="connsiteY96" fmla="*/ 807416 h 1096962"/>
                <a:gd name="connsiteX97" fmla="*/ 232437 w 1785748"/>
                <a:gd name="connsiteY97" fmla="*/ 946455 h 1096962"/>
                <a:gd name="connsiteX98" fmla="*/ 628518 w 1785748"/>
                <a:gd name="connsiteY98" fmla="*/ 1060556 h 1096962"/>
                <a:gd name="connsiteX99" fmla="*/ 721420 w 1785748"/>
                <a:gd name="connsiteY99" fmla="*/ 979462 h 1096962"/>
                <a:gd name="connsiteX100" fmla="*/ 930705 w 1785748"/>
                <a:gd name="connsiteY100" fmla="*/ 951250 h 1096962"/>
                <a:gd name="connsiteX101" fmla="*/ 947903 w 1785748"/>
                <a:gd name="connsiteY101" fmla="*/ 940899 h 1096962"/>
                <a:gd name="connsiteX102" fmla="*/ 973237 w 1785748"/>
                <a:gd name="connsiteY102" fmla="*/ 972781 h 1096962"/>
                <a:gd name="connsiteX103" fmla="*/ 1127026 w 1785748"/>
                <a:gd name="connsiteY103" fmla="*/ 1031717 h 1096962"/>
                <a:gd name="connsiteX104" fmla="*/ 1263617 w 1785748"/>
                <a:gd name="connsiteY104" fmla="*/ 963057 h 1096962"/>
                <a:gd name="connsiteX105" fmla="*/ 1447040 w 1785748"/>
                <a:gd name="connsiteY105" fmla="*/ 1061119 h 1096962"/>
                <a:gd name="connsiteX106" fmla="*/ 1630165 w 1785748"/>
                <a:gd name="connsiteY106" fmla="*/ 851999 h 109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785748" h="1096962">
                  <a:moveTo>
                    <a:pt x="1347193" y="916590"/>
                  </a:moveTo>
                  <a:lnTo>
                    <a:pt x="1327647" y="814792"/>
                  </a:lnTo>
                  <a:cubicBezTo>
                    <a:pt x="1310052" y="817007"/>
                    <a:pt x="1292655" y="816644"/>
                    <a:pt x="1275854" y="814031"/>
                  </a:cubicBezTo>
                  <a:lnTo>
                    <a:pt x="1264213" y="868767"/>
                  </a:lnTo>
                  <a:lnTo>
                    <a:pt x="1244733" y="864632"/>
                  </a:lnTo>
                  <a:lnTo>
                    <a:pt x="1256375" y="809897"/>
                  </a:lnTo>
                  <a:cubicBezTo>
                    <a:pt x="1240202" y="805531"/>
                    <a:pt x="1224856" y="799016"/>
                    <a:pt x="1210569" y="790648"/>
                  </a:cubicBezTo>
                  <a:lnTo>
                    <a:pt x="1152393" y="876406"/>
                  </a:lnTo>
                  <a:lnTo>
                    <a:pt x="1132682" y="863012"/>
                  </a:lnTo>
                  <a:lnTo>
                    <a:pt x="1190857" y="777221"/>
                  </a:lnTo>
                  <a:cubicBezTo>
                    <a:pt x="1177264" y="766671"/>
                    <a:pt x="1165027" y="754169"/>
                    <a:pt x="1154741" y="740080"/>
                  </a:cubicBezTo>
                  <a:lnTo>
                    <a:pt x="1107778" y="770540"/>
                  </a:lnTo>
                  <a:lnTo>
                    <a:pt x="1096963" y="753871"/>
                  </a:lnTo>
                  <a:lnTo>
                    <a:pt x="1143927" y="723378"/>
                  </a:lnTo>
                  <a:cubicBezTo>
                    <a:pt x="1135725" y="709256"/>
                    <a:pt x="1129408" y="693844"/>
                    <a:pt x="1125108" y="677374"/>
                  </a:cubicBezTo>
                  <a:lnTo>
                    <a:pt x="1081022" y="686634"/>
                  </a:lnTo>
                  <a:cubicBezTo>
                    <a:pt x="1080724" y="677903"/>
                    <a:pt x="1080096" y="669205"/>
                    <a:pt x="1079004" y="660506"/>
                  </a:cubicBezTo>
                  <a:cubicBezTo>
                    <a:pt x="1079071" y="660969"/>
                    <a:pt x="1079203" y="661432"/>
                    <a:pt x="1079236" y="661962"/>
                  </a:cubicBezTo>
                  <a:lnTo>
                    <a:pt x="1120610" y="653958"/>
                  </a:lnTo>
                  <a:cubicBezTo>
                    <a:pt x="1118394" y="636396"/>
                    <a:pt x="1118758" y="618967"/>
                    <a:pt x="1121437" y="602133"/>
                  </a:cubicBezTo>
                  <a:lnTo>
                    <a:pt x="1066668" y="590524"/>
                  </a:lnTo>
                  <a:lnTo>
                    <a:pt x="1070835" y="571077"/>
                  </a:lnTo>
                  <a:lnTo>
                    <a:pt x="1125571" y="582686"/>
                  </a:lnTo>
                  <a:cubicBezTo>
                    <a:pt x="1129937" y="566546"/>
                    <a:pt x="1136452" y="551134"/>
                    <a:pt x="1144820" y="536913"/>
                  </a:cubicBezTo>
                  <a:lnTo>
                    <a:pt x="1071695" y="486444"/>
                  </a:lnTo>
                  <a:cubicBezTo>
                    <a:pt x="1074903" y="479399"/>
                    <a:pt x="1077781" y="472255"/>
                    <a:pt x="1080394" y="465045"/>
                  </a:cubicBezTo>
                  <a:lnTo>
                    <a:pt x="1158181" y="517201"/>
                  </a:lnTo>
                  <a:cubicBezTo>
                    <a:pt x="1168764" y="503542"/>
                    <a:pt x="1181266" y="491372"/>
                    <a:pt x="1195355" y="481086"/>
                  </a:cubicBezTo>
                  <a:lnTo>
                    <a:pt x="1164862" y="434155"/>
                  </a:lnTo>
                  <a:lnTo>
                    <a:pt x="1181564" y="423274"/>
                  </a:lnTo>
                  <a:lnTo>
                    <a:pt x="1212057" y="470205"/>
                  </a:lnTo>
                  <a:cubicBezTo>
                    <a:pt x="1226146" y="462069"/>
                    <a:pt x="1241624" y="455719"/>
                    <a:pt x="1258028" y="451453"/>
                  </a:cubicBezTo>
                  <a:lnTo>
                    <a:pt x="1238548" y="349654"/>
                  </a:lnTo>
                  <a:lnTo>
                    <a:pt x="1261964" y="345156"/>
                  </a:lnTo>
                  <a:lnTo>
                    <a:pt x="1281444" y="446988"/>
                  </a:lnTo>
                  <a:cubicBezTo>
                    <a:pt x="1299039" y="444772"/>
                    <a:pt x="1316501" y="445103"/>
                    <a:pt x="1333269" y="447715"/>
                  </a:cubicBezTo>
                  <a:lnTo>
                    <a:pt x="1344911" y="392980"/>
                  </a:lnTo>
                  <a:lnTo>
                    <a:pt x="1364391" y="397114"/>
                  </a:lnTo>
                  <a:lnTo>
                    <a:pt x="1352749" y="451849"/>
                  </a:lnTo>
                  <a:cubicBezTo>
                    <a:pt x="1368889" y="456215"/>
                    <a:pt x="1384267" y="462730"/>
                    <a:pt x="1398555" y="471131"/>
                  </a:cubicBezTo>
                  <a:lnTo>
                    <a:pt x="1456763" y="385340"/>
                  </a:lnTo>
                  <a:lnTo>
                    <a:pt x="1476475" y="398701"/>
                  </a:lnTo>
                  <a:lnTo>
                    <a:pt x="1418266" y="484525"/>
                  </a:lnTo>
                  <a:cubicBezTo>
                    <a:pt x="1431859" y="495076"/>
                    <a:pt x="1444096" y="507577"/>
                    <a:pt x="1454382" y="521699"/>
                  </a:cubicBezTo>
                  <a:lnTo>
                    <a:pt x="1501313" y="491206"/>
                  </a:lnTo>
                  <a:lnTo>
                    <a:pt x="1512160" y="507875"/>
                  </a:lnTo>
                  <a:lnTo>
                    <a:pt x="1465230" y="538368"/>
                  </a:lnTo>
                  <a:cubicBezTo>
                    <a:pt x="1473366" y="552490"/>
                    <a:pt x="1479749" y="567902"/>
                    <a:pt x="1483982" y="584373"/>
                  </a:cubicBezTo>
                  <a:lnTo>
                    <a:pt x="1585748" y="564860"/>
                  </a:lnTo>
                  <a:lnTo>
                    <a:pt x="1590246" y="588275"/>
                  </a:lnTo>
                  <a:lnTo>
                    <a:pt x="1488480" y="607755"/>
                  </a:lnTo>
                  <a:cubicBezTo>
                    <a:pt x="1490696" y="625383"/>
                    <a:pt x="1490365" y="642812"/>
                    <a:pt x="1487753" y="659613"/>
                  </a:cubicBezTo>
                  <a:lnTo>
                    <a:pt x="1542422" y="671255"/>
                  </a:lnTo>
                  <a:lnTo>
                    <a:pt x="1538354" y="690702"/>
                  </a:lnTo>
                  <a:lnTo>
                    <a:pt x="1483552" y="679060"/>
                  </a:lnTo>
                  <a:cubicBezTo>
                    <a:pt x="1479187" y="695200"/>
                    <a:pt x="1472738" y="710612"/>
                    <a:pt x="1464271" y="724833"/>
                  </a:cubicBezTo>
                  <a:lnTo>
                    <a:pt x="1550095" y="783042"/>
                  </a:lnTo>
                  <a:lnTo>
                    <a:pt x="1536701" y="802786"/>
                  </a:lnTo>
                  <a:lnTo>
                    <a:pt x="1450942" y="744611"/>
                  </a:lnTo>
                  <a:cubicBezTo>
                    <a:pt x="1440392" y="758204"/>
                    <a:pt x="1427858" y="770375"/>
                    <a:pt x="1413735" y="780660"/>
                  </a:cubicBezTo>
                  <a:lnTo>
                    <a:pt x="1444262" y="827624"/>
                  </a:lnTo>
                  <a:lnTo>
                    <a:pt x="1427527" y="838439"/>
                  </a:lnTo>
                  <a:lnTo>
                    <a:pt x="1397067" y="791541"/>
                  </a:lnTo>
                  <a:cubicBezTo>
                    <a:pt x="1382911" y="799677"/>
                    <a:pt x="1367500" y="806060"/>
                    <a:pt x="1351095" y="810294"/>
                  </a:cubicBezTo>
                  <a:lnTo>
                    <a:pt x="1370575" y="912092"/>
                  </a:lnTo>
                  <a:close/>
                  <a:moveTo>
                    <a:pt x="582646" y="977444"/>
                  </a:moveTo>
                  <a:cubicBezTo>
                    <a:pt x="487628" y="1029997"/>
                    <a:pt x="368003" y="995535"/>
                    <a:pt x="315483" y="900517"/>
                  </a:cubicBezTo>
                  <a:cubicBezTo>
                    <a:pt x="284957" y="845285"/>
                    <a:pt x="283832" y="781818"/>
                    <a:pt x="306884" y="727975"/>
                  </a:cubicBezTo>
                  <a:cubicBezTo>
                    <a:pt x="232404" y="733796"/>
                    <a:pt x="157891" y="696655"/>
                    <a:pt x="119427" y="627037"/>
                  </a:cubicBezTo>
                  <a:cubicBezTo>
                    <a:pt x="66874" y="532018"/>
                    <a:pt x="101336" y="412426"/>
                    <a:pt x="196387" y="359940"/>
                  </a:cubicBezTo>
                  <a:cubicBezTo>
                    <a:pt x="226418" y="343304"/>
                    <a:pt x="258961" y="335400"/>
                    <a:pt x="290976" y="335367"/>
                  </a:cubicBezTo>
                  <a:cubicBezTo>
                    <a:pt x="271926" y="252056"/>
                    <a:pt x="309067" y="162858"/>
                    <a:pt x="387549" y="119467"/>
                  </a:cubicBezTo>
                  <a:cubicBezTo>
                    <a:pt x="482634" y="66914"/>
                    <a:pt x="602192" y="101409"/>
                    <a:pt x="654712" y="196427"/>
                  </a:cubicBezTo>
                  <a:cubicBezTo>
                    <a:pt x="660070" y="206151"/>
                    <a:pt x="664502" y="216106"/>
                    <a:pt x="668140" y="226259"/>
                  </a:cubicBezTo>
                  <a:cubicBezTo>
                    <a:pt x="680641" y="213890"/>
                    <a:pt x="695061" y="203042"/>
                    <a:pt x="711201" y="194079"/>
                  </a:cubicBezTo>
                  <a:cubicBezTo>
                    <a:pt x="806219" y="141559"/>
                    <a:pt x="925811" y="176021"/>
                    <a:pt x="978364" y="271073"/>
                  </a:cubicBezTo>
                  <a:cubicBezTo>
                    <a:pt x="1030288" y="365033"/>
                    <a:pt x="997116" y="483103"/>
                    <a:pt x="904446" y="536450"/>
                  </a:cubicBezTo>
                  <a:cubicBezTo>
                    <a:pt x="927431" y="552953"/>
                    <a:pt x="947209" y="574649"/>
                    <a:pt x="961794" y="601074"/>
                  </a:cubicBezTo>
                  <a:cubicBezTo>
                    <a:pt x="1014314" y="696093"/>
                    <a:pt x="979852" y="815685"/>
                    <a:pt x="884833" y="868204"/>
                  </a:cubicBezTo>
                  <a:cubicBezTo>
                    <a:pt x="817034" y="905676"/>
                    <a:pt x="736667" y="898863"/>
                    <a:pt x="677102" y="857356"/>
                  </a:cubicBezTo>
                  <a:cubicBezTo>
                    <a:pt x="663642" y="906701"/>
                    <a:pt x="630966" y="950787"/>
                    <a:pt x="582646" y="977444"/>
                  </a:cubicBezTo>
                  <a:close/>
                  <a:moveTo>
                    <a:pt x="1630165" y="851999"/>
                  </a:moveTo>
                  <a:cubicBezTo>
                    <a:pt x="1628180" y="821869"/>
                    <a:pt x="1619515" y="793790"/>
                    <a:pt x="1605658" y="769118"/>
                  </a:cubicBezTo>
                  <a:cubicBezTo>
                    <a:pt x="1712252" y="760155"/>
                    <a:pt x="1792420" y="667386"/>
                    <a:pt x="1785310" y="560229"/>
                  </a:cubicBezTo>
                  <a:cubicBezTo>
                    <a:pt x="1778166" y="451916"/>
                    <a:pt x="1684470" y="369895"/>
                    <a:pt x="1576157" y="377072"/>
                  </a:cubicBezTo>
                  <a:cubicBezTo>
                    <a:pt x="1557735" y="378328"/>
                    <a:pt x="1540107" y="382066"/>
                    <a:pt x="1523471" y="387886"/>
                  </a:cubicBezTo>
                  <a:cubicBezTo>
                    <a:pt x="1524596" y="377204"/>
                    <a:pt x="1524794" y="366290"/>
                    <a:pt x="1524034" y="355210"/>
                  </a:cubicBezTo>
                  <a:cubicBezTo>
                    <a:pt x="1516857" y="246863"/>
                    <a:pt x="1423227" y="164909"/>
                    <a:pt x="1314880" y="172086"/>
                  </a:cubicBezTo>
                  <a:cubicBezTo>
                    <a:pt x="1225352" y="178006"/>
                    <a:pt x="1153815" y="242994"/>
                    <a:pt x="1135758" y="326503"/>
                  </a:cubicBezTo>
                  <a:cubicBezTo>
                    <a:pt x="1125902" y="321906"/>
                    <a:pt x="1108208" y="315556"/>
                    <a:pt x="1092928" y="313142"/>
                  </a:cubicBezTo>
                  <a:cubicBezTo>
                    <a:pt x="1087339" y="283078"/>
                    <a:pt x="1076954" y="253346"/>
                    <a:pt x="1061377" y="225168"/>
                  </a:cubicBezTo>
                  <a:cubicBezTo>
                    <a:pt x="989542" y="95125"/>
                    <a:pt x="832810" y="41613"/>
                    <a:pt x="698335" y="95356"/>
                  </a:cubicBezTo>
                  <a:cubicBezTo>
                    <a:pt x="609567" y="-2374"/>
                    <a:pt x="462228" y="-30221"/>
                    <a:pt x="341677" y="36387"/>
                  </a:cubicBezTo>
                  <a:cubicBezTo>
                    <a:pt x="257738" y="82789"/>
                    <a:pt x="203895" y="166132"/>
                    <a:pt x="193146" y="257546"/>
                  </a:cubicBezTo>
                  <a:cubicBezTo>
                    <a:pt x="178495" y="262838"/>
                    <a:pt x="164241" y="269254"/>
                    <a:pt x="150482" y="276861"/>
                  </a:cubicBezTo>
                  <a:cubicBezTo>
                    <a:pt x="9658" y="354714"/>
                    <a:pt x="-41440" y="532117"/>
                    <a:pt x="36414" y="672942"/>
                  </a:cubicBezTo>
                  <a:cubicBezTo>
                    <a:pt x="71901" y="737269"/>
                    <a:pt x="129448" y="784331"/>
                    <a:pt x="196189" y="807416"/>
                  </a:cubicBezTo>
                  <a:cubicBezTo>
                    <a:pt x="196553" y="855504"/>
                    <a:pt x="208658" y="903427"/>
                    <a:pt x="232437" y="946455"/>
                  </a:cubicBezTo>
                  <a:cubicBezTo>
                    <a:pt x="310291" y="1087279"/>
                    <a:pt x="487694" y="1138410"/>
                    <a:pt x="628518" y="1060556"/>
                  </a:cubicBezTo>
                  <a:cubicBezTo>
                    <a:pt x="665395" y="1040184"/>
                    <a:pt x="696847" y="1012435"/>
                    <a:pt x="721420" y="979462"/>
                  </a:cubicBezTo>
                  <a:cubicBezTo>
                    <a:pt x="791105" y="996197"/>
                    <a:pt x="865916" y="987101"/>
                    <a:pt x="930705" y="951250"/>
                  </a:cubicBezTo>
                  <a:cubicBezTo>
                    <a:pt x="936659" y="948009"/>
                    <a:pt x="942347" y="944504"/>
                    <a:pt x="947903" y="940899"/>
                  </a:cubicBezTo>
                  <a:cubicBezTo>
                    <a:pt x="956965" y="953301"/>
                    <a:pt x="967549" y="966960"/>
                    <a:pt x="973237" y="972781"/>
                  </a:cubicBezTo>
                  <a:cubicBezTo>
                    <a:pt x="1011999" y="1012535"/>
                    <a:pt x="1067297" y="1035653"/>
                    <a:pt x="1127026" y="1031717"/>
                  </a:cubicBezTo>
                  <a:cubicBezTo>
                    <a:pt x="1182093" y="1028046"/>
                    <a:pt x="1230412" y="1002017"/>
                    <a:pt x="1263617" y="963057"/>
                  </a:cubicBezTo>
                  <a:cubicBezTo>
                    <a:pt x="1299865" y="1025962"/>
                    <a:pt x="1369715" y="1066245"/>
                    <a:pt x="1447040" y="1061119"/>
                  </a:cubicBezTo>
                  <a:cubicBezTo>
                    <a:pt x="1555354" y="1053975"/>
                    <a:pt x="1637375" y="960279"/>
                    <a:pt x="1630165" y="851999"/>
                  </a:cubicBezTo>
                </a:path>
              </a:pathLst>
            </a:custGeom>
            <a:solidFill>
              <a:srgbClr val="FAE38E"/>
            </a:solidFill>
            <a:ln w="8467" cap="flat">
              <a:noFill/>
              <a:prstDash val="solid"/>
              <a:miter/>
            </a:ln>
          </p:spPr>
          <p:txBody>
            <a:bodyPr rtlCol="0" anchor="ctr"/>
            <a:lstStyle/>
            <a:p>
              <a:endParaRPr lang="en-US"/>
            </a:p>
          </p:txBody>
        </p:sp>
        <p:sp>
          <p:nvSpPr>
            <p:cNvPr id="41" name="Graphic 135">
              <a:extLst>
                <a:ext uri="{FF2B5EF4-FFF2-40B4-BE49-F238E27FC236}">
                  <a16:creationId xmlns:a16="http://schemas.microsoft.com/office/drawing/2014/main" id="{38407D17-F629-4DF3-8216-DEAD1E352587}"/>
                </a:ext>
              </a:extLst>
            </p:cNvPr>
            <p:cNvSpPr/>
            <p:nvPr/>
          </p:nvSpPr>
          <p:spPr>
            <a:xfrm>
              <a:off x="10488736" y="728223"/>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grpSp>
      <p:grpSp>
        <p:nvGrpSpPr>
          <p:cNvPr id="42" name="!!quat 4">
            <a:extLst>
              <a:ext uri="{FF2B5EF4-FFF2-40B4-BE49-F238E27FC236}">
                <a16:creationId xmlns:a16="http://schemas.microsoft.com/office/drawing/2014/main" id="{1D786661-6A39-43D2-B82B-A963A25D25BA}"/>
              </a:ext>
            </a:extLst>
          </p:cNvPr>
          <p:cNvGrpSpPr/>
          <p:nvPr/>
        </p:nvGrpSpPr>
        <p:grpSpPr>
          <a:xfrm rot="14635376" flipH="1" flipV="1">
            <a:off x="-8229650" y="4944117"/>
            <a:ext cx="8865907" cy="6249281"/>
            <a:chOff x="6364703" y="-1759645"/>
            <a:chExt cx="9208828" cy="5169866"/>
          </a:xfrm>
        </p:grpSpPr>
        <p:pic>
          <p:nvPicPr>
            <p:cNvPr id="43" name="Graphic 135">
              <a:extLst>
                <a:ext uri="{FF2B5EF4-FFF2-40B4-BE49-F238E27FC236}">
                  <a16:creationId xmlns:a16="http://schemas.microsoft.com/office/drawing/2014/main" id="{573A413D-3F51-4824-B153-744A91C94518}"/>
                </a:ext>
              </a:extLst>
            </p:cNvPr>
            <p:cNvPicPr>
              <a:picLocks noChangeAspect="1"/>
            </p:cNvPicPr>
            <p:nvPr/>
          </p:nvPicPr>
          <p:blipFill>
            <a:blip r:embed="rId2">
              <a:clrChange>
                <a:clrFrom>
                  <a:srgbClr val="000000"/>
                </a:clrFrom>
                <a:clrTo>
                  <a:srgbClr val="000000">
                    <a:alpha val="0"/>
                  </a:srgbClr>
                </a:clrTo>
              </a:clrChange>
            </a:blip>
            <a:stretch>
              <a:fillRect/>
            </a:stretch>
          </p:blipFill>
          <p:spPr>
            <a:xfrm>
              <a:off x="6364703" y="-1759645"/>
              <a:ext cx="9208828" cy="5169866"/>
            </a:xfrm>
            <a:custGeom>
              <a:avLst/>
              <a:gdLst>
                <a:gd name="connsiteX0" fmla="*/ -2280 w 9772650"/>
                <a:gd name="connsiteY0" fmla="*/ -1279 h 5486398"/>
                <a:gd name="connsiteX1" fmla="*/ 9770370 w 9772650"/>
                <a:gd name="connsiteY1" fmla="*/ -1279 h 5486398"/>
                <a:gd name="connsiteX2" fmla="*/ 9770370 w 9772650"/>
                <a:gd name="connsiteY2" fmla="*/ 5485120 h 5486398"/>
                <a:gd name="connsiteX3" fmla="*/ -2280 w 9772650"/>
                <a:gd name="connsiteY3" fmla="*/ 5485120 h 5486398"/>
              </a:gdLst>
              <a:ahLst/>
              <a:cxnLst>
                <a:cxn ang="0">
                  <a:pos x="connsiteX0" y="connsiteY0"/>
                </a:cxn>
                <a:cxn ang="0">
                  <a:pos x="connsiteX1" y="connsiteY1"/>
                </a:cxn>
                <a:cxn ang="0">
                  <a:pos x="connsiteX2" y="connsiteY2"/>
                </a:cxn>
                <a:cxn ang="0">
                  <a:pos x="connsiteX3" y="connsiteY3"/>
                </a:cxn>
              </a:cxnLst>
              <a:rect l="l" t="t" r="r" b="b"/>
              <a:pathLst>
                <a:path w="9772650" h="5486398">
                  <a:moveTo>
                    <a:pt x="-2280" y="-1279"/>
                  </a:moveTo>
                  <a:lnTo>
                    <a:pt x="9770370" y="-1279"/>
                  </a:lnTo>
                  <a:lnTo>
                    <a:pt x="9770370" y="5485120"/>
                  </a:lnTo>
                  <a:lnTo>
                    <a:pt x="-2280" y="5485120"/>
                  </a:lnTo>
                  <a:close/>
                </a:path>
              </a:pathLst>
            </a:custGeom>
          </p:spPr>
        </p:pic>
        <p:sp>
          <p:nvSpPr>
            <p:cNvPr id="44" name="Graphic 135">
              <a:extLst>
                <a:ext uri="{FF2B5EF4-FFF2-40B4-BE49-F238E27FC236}">
                  <a16:creationId xmlns:a16="http://schemas.microsoft.com/office/drawing/2014/main" id="{E9554D22-1B73-4EFA-882D-D2896FED0809}"/>
                </a:ext>
              </a:extLst>
            </p:cNvPr>
            <p:cNvSpPr/>
            <p:nvPr/>
          </p:nvSpPr>
          <p:spPr>
            <a:xfrm rot="2501088">
              <a:off x="14061292" y="45540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5" name="Graphic 135">
              <a:extLst>
                <a:ext uri="{FF2B5EF4-FFF2-40B4-BE49-F238E27FC236}">
                  <a16:creationId xmlns:a16="http://schemas.microsoft.com/office/drawing/2014/main" id="{AAEA806C-7308-467B-9D03-03F4E6DCD0AD}"/>
                </a:ext>
              </a:extLst>
            </p:cNvPr>
            <p:cNvSpPr/>
            <p:nvPr/>
          </p:nvSpPr>
          <p:spPr>
            <a:xfrm rot="1886683">
              <a:off x="12091282" y="-1267188"/>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6" name="Graphic 135">
              <a:extLst>
                <a:ext uri="{FF2B5EF4-FFF2-40B4-BE49-F238E27FC236}">
                  <a16:creationId xmlns:a16="http://schemas.microsoft.com/office/drawing/2014/main" id="{934019EB-ABAA-4A56-8FC8-9BF2139D42EB}"/>
                </a:ext>
              </a:extLst>
            </p:cNvPr>
            <p:cNvSpPr/>
            <p:nvPr/>
          </p:nvSpPr>
          <p:spPr>
            <a:xfrm rot="2308287">
              <a:off x="13159045" y="-479889"/>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7" name="Graphic 135">
              <a:extLst>
                <a:ext uri="{FF2B5EF4-FFF2-40B4-BE49-F238E27FC236}">
                  <a16:creationId xmlns:a16="http://schemas.microsoft.com/office/drawing/2014/main" id="{5A81E357-BE5F-409C-A339-DCE3CF80B506}"/>
                </a:ext>
              </a:extLst>
            </p:cNvPr>
            <p:cNvSpPr/>
            <p:nvPr/>
          </p:nvSpPr>
          <p:spPr>
            <a:xfrm>
              <a:off x="10900283" y="-161137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8" name="Graphic 135">
              <a:extLst>
                <a:ext uri="{FF2B5EF4-FFF2-40B4-BE49-F238E27FC236}">
                  <a16:creationId xmlns:a16="http://schemas.microsoft.com/office/drawing/2014/main" id="{BEEABADA-E412-4678-9705-B01AD0A0DDB3}"/>
                </a:ext>
              </a:extLst>
            </p:cNvPr>
            <p:cNvSpPr/>
            <p:nvPr/>
          </p:nvSpPr>
          <p:spPr>
            <a:xfrm rot="20917422">
              <a:off x="9571845" y="-150295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9" name="Graphic 135">
              <a:extLst>
                <a:ext uri="{FF2B5EF4-FFF2-40B4-BE49-F238E27FC236}">
                  <a16:creationId xmlns:a16="http://schemas.microsoft.com/office/drawing/2014/main" id="{95ED4FAD-446F-49B8-9C2A-F113718971A5}"/>
                </a:ext>
              </a:extLst>
            </p:cNvPr>
            <p:cNvSpPr/>
            <p:nvPr/>
          </p:nvSpPr>
          <p:spPr>
            <a:xfrm rot="20138695">
              <a:off x="8445892" y="-91186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0" name="Graphic 135">
              <a:extLst>
                <a:ext uri="{FF2B5EF4-FFF2-40B4-BE49-F238E27FC236}">
                  <a16:creationId xmlns:a16="http://schemas.microsoft.com/office/drawing/2014/main" id="{232E613F-22C9-4FAE-8BBB-16F9459048C1}"/>
                </a:ext>
              </a:extLst>
            </p:cNvPr>
            <p:cNvSpPr/>
            <p:nvPr/>
          </p:nvSpPr>
          <p:spPr>
            <a:xfrm rot="18868577">
              <a:off x="7442034" y="-20698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1" name="Graphic 135">
              <a:extLst>
                <a:ext uri="{FF2B5EF4-FFF2-40B4-BE49-F238E27FC236}">
                  <a16:creationId xmlns:a16="http://schemas.microsoft.com/office/drawing/2014/main" id="{8FE17574-7B1E-485D-9E67-8FBFBDBF20A4}"/>
                </a:ext>
              </a:extLst>
            </p:cNvPr>
            <p:cNvSpPr/>
            <p:nvPr/>
          </p:nvSpPr>
          <p:spPr>
            <a:xfrm rot="18868577">
              <a:off x="6841485" y="760973"/>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2" name="Graphic 135">
              <a:extLst>
                <a:ext uri="{FF2B5EF4-FFF2-40B4-BE49-F238E27FC236}">
                  <a16:creationId xmlns:a16="http://schemas.microsoft.com/office/drawing/2014/main" id="{443EBF88-32E7-43AA-859C-6F069048763D}"/>
                </a:ext>
              </a:extLst>
            </p:cNvPr>
            <p:cNvSpPr/>
            <p:nvPr/>
          </p:nvSpPr>
          <p:spPr>
            <a:xfrm>
              <a:off x="10595394" y="110541"/>
              <a:ext cx="1943074" cy="1194613"/>
            </a:xfrm>
            <a:custGeom>
              <a:avLst/>
              <a:gdLst>
                <a:gd name="connsiteX0" fmla="*/ 1455414 w 1943074"/>
                <a:gd name="connsiteY0" fmla="*/ 1023575 h 1194613"/>
                <a:gd name="connsiteX1" fmla="*/ 1437157 w 1943074"/>
                <a:gd name="connsiteY1" fmla="*/ 912186 h 1194613"/>
                <a:gd name="connsiteX2" fmla="*/ 1380768 w 1943074"/>
                <a:gd name="connsiteY2" fmla="*/ 909805 h 1194613"/>
                <a:gd name="connsiteX3" fmla="*/ 1366480 w 1943074"/>
                <a:gd name="connsiteY3" fmla="*/ 969071 h 1194613"/>
                <a:gd name="connsiteX4" fmla="*/ 1345413 w 1943074"/>
                <a:gd name="connsiteY4" fmla="*/ 964011 h 1194613"/>
                <a:gd name="connsiteX5" fmla="*/ 1359667 w 1943074"/>
                <a:gd name="connsiteY5" fmla="*/ 904744 h 1194613"/>
                <a:gd name="connsiteX6" fmla="*/ 1310389 w 1943074"/>
                <a:gd name="connsiteY6" fmla="*/ 882420 h 1194613"/>
                <a:gd name="connsiteX7" fmla="*/ 1244541 w 1943074"/>
                <a:gd name="connsiteY7" fmla="*/ 974065 h 1194613"/>
                <a:gd name="connsiteX8" fmla="*/ 1223440 w 1943074"/>
                <a:gd name="connsiteY8" fmla="*/ 958885 h 1194613"/>
                <a:gd name="connsiteX9" fmla="*/ 1289321 w 1943074"/>
                <a:gd name="connsiteY9" fmla="*/ 867240 h 1194613"/>
                <a:gd name="connsiteX10" fmla="*/ 1251122 w 1943074"/>
                <a:gd name="connsiteY10" fmla="*/ 825733 h 1194613"/>
                <a:gd name="connsiteX11" fmla="*/ 1199098 w 1943074"/>
                <a:gd name="connsiteY11" fmla="*/ 857516 h 1194613"/>
                <a:gd name="connsiteX12" fmla="*/ 1187821 w 1943074"/>
                <a:gd name="connsiteY12" fmla="*/ 839062 h 1194613"/>
                <a:gd name="connsiteX13" fmla="*/ 1239811 w 1943074"/>
                <a:gd name="connsiteY13" fmla="*/ 807245 h 1194613"/>
                <a:gd name="connsiteX14" fmla="*/ 1220728 w 1943074"/>
                <a:gd name="connsiteY14" fmla="*/ 756611 h 1194613"/>
                <a:gd name="connsiteX15" fmla="*/ 1172442 w 1943074"/>
                <a:gd name="connsiteY15" fmla="*/ 765375 h 1194613"/>
                <a:gd name="connsiteX16" fmla="*/ 1171020 w 1943074"/>
                <a:gd name="connsiteY16" fmla="*/ 736833 h 1194613"/>
                <a:gd name="connsiteX17" fmla="*/ 1171218 w 1943074"/>
                <a:gd name="connsiteY17" fmla="*/ 738421 h 1194613"/>
                <a:gd name="connsiteX18" fmla="*/ 1216528 w 1943074"/>
                <a:gd name="connsiteY18" fmla="*/ 730979 h 1194613"/>
                <a:gd name="connsiteX19" fmla="*/ 1218909 w 1943074"/>
                <a:gd name="connsiteY19" fmla="*/ 674557 h 1194613"/>
                <a:gd name="connsiteX20" fmla="*/ 1159676 w 1943074"/>
                <a:gd name="connsiteY20" fmla="*/ 660269 h 1194613"/>
                <a:gd name="connsiteX21" fmla="*/ 1164769 w 1943074"/>
                <a:gd name="connsiteY21" fmla="*/ 639235 h 1194613"/>
                <a:gd name="connsiteX22" fmla="*/ 1224002 w 1943074"/>
                <a:gd name="connsiteY22" fmla="*/ 653522 h 1194613"/>
                <a:gd name="connsiteX23" fmla="*/ 1246327 w 1943074"/>
                <a:gd name="connsiteY23" fmla="*/ 604244 h 1194613"/>
                <a:gd name="connsiteX24" fmla="*/ 1168241 w 1943074"/>
                <a:gd name="connsiteY24" fmla="*/ 547127 h 1194613"/>
                <a:gd name="connsiteX25" fmla="*/ 1178329 w 1943074"/>
                <a:gd name="connsiteY25" fmla="*/ 524108 h 1194613"/>
                <a:gd name="connsiteX26" fmla="*/ 1261474 w 1943074"/>
                <a:gd name="connsiteY26" fmla="*/ 583176 h 1194613"/>
                <a:gd name="connsiteX27" fmla="*/ 1303014 w 1943074"/>
                <a:gd name="connsiteY27" fmla="*/ 544977 h 1194613"/>
                <a:gd name="connsiteX28" fmla="*/ 1271197 w 1943074"/>
                <a:gd name="connsiteY28" fmla="*/ 492953 h 1194613"/>
                <a:gd name="connsiteX29" fmla="*/ 1289685 w 1943074"/>
                <a:gd name="connsiteY29" fmla="*/ 481609 h 1194613"/>
                <a:gd name="connsiteX30" fmla="*/ 1321501 w 1943074"/>
                <a:gd name="connsiteY30" fmla="*/ 533633 h 1194613"/>
                <a:gd name="connsiteX31" fmla="*/ 1372103 w 1943074"/>
                <a:gd name="connsiteY31" fmla="*/ 514583 h 1194613"/>
                <a:gd name="connsiteX32" fmla="*/ 1353913 w 1943074"/>
                <a:gd name="connsiteY32" fmla="*/ 403160 h 1194613"/>
                <a:gd name="connsiteX33" fmla="*/ 1379544 w 1943074"/>
                <a:gd name="connsiteY33" fmla="*/ 398960 h 1194613"/>
                <a:gd name="connsiteX34" fmla="*/ 1397734 w 1943074"/>
                <a:gd name="connsiteY34" fmla="*/ 510383 h 1194613"/>
                <a:gd name="connsiteX35" fmla="*/ 1454124 w 1943074"/>
                <a:gd name="connsiteY35" fmla="*/ 512731 h 1194613"/>
                <a:gd name="connsiteX36" fmla="*/ 1468411 w 1943074"/>
                <a:gd name="connsiteY36" fmla="*/ 453497 h 1194613"/>
                <a:gd name="connsiteX37" fmla="*/ 1489512 w 1943074"/>
                <a:gd name="connsiteY37" fmla="*/ 458558 h 1194613"/>
                <a:gd name="connsiteX38" fmla="*/ 1475224 w 1943074"/>
                <a:gd name="connsiteY38" fmla="*/ 517824 h 1194613"/>
                <a:gd name="connsiteX39" fmla="*/ 1524503 w 1943074"/>
                <a:gd name="connsiteY39" fmla="*/ 540149 h 1194613"/>
                <a:gd name="connsiteX40" fmla="*/ 1590417 w 1943074"/>
                <a:gd name="connsiteY40" fmla="*/ 448470 h 1194613"/>
                <a:gd name="connsiteX41" fmla="*/ 1611485 w 1943074"/>
                <a:gd name="connsiteY41" fmla="*/ 463585 h 1194613"/>
                <a:gd name="connsiteX42" fmla="*/ 1545570 w 1943074"/>
                <a:gd name="connsiteY42" fmla="*/ 555296 h 1194613"/>
                <a:gd name="connsiteX43" fmla="*/ 1583803 w 1943074"/>
                <a:gd name="connsiteY43" fmla="*/ 596869 h 1194613"/>
                <a:gd name="connsiteX44" fmla="*/ 1635793 w 1943074"/>
                <a:gd name="connsiteY44" fmla="*/ 565052 h 1194613"/>
                <a:gd name="connsiteX45" fmla="*/ 1647104 w 1943074"/>
                <a:gd name="connsiteY45" fmla="*/ 583507 h 1194613"/>
                <a:gd name="connsiteX46" fmla="*/ 1595114 w 1943074"/>
                <a:gd name="connsiteY46" fmla="*/ 615323 h 1194613"/>
                <a:gd name="connsiteX47" fmla="*/ 1614164 w 1943074"/>
                <a:gd name="connsiteY47" fmla="*/ 665958 h 1194613"/>
                <a:gd name="connsiteX48" fmla="*/ 1725553 w 1943074"/>
                <a:gd name="connsiteY48" fmla="*/ 647735 h 1194613"/>
                <a:gd name="connsiteX49" fmla="*/ 1729753 w 1943074"/>
                <a:gd name="connsiteY49" fmla="*/ 673366 h 1194613"/>
                <a:gd name="connsiteX50" fmla="*/ 1618364 w 1943074"/>
                <a:gd name="connsiteY50" fmla="*/ 691556 h 1194613"/>
                <a:gd name="connsiteX51" fmla="*/ 1616016 w 1943074"/>
                <a:gd name="connsiteY51" fmla="*/ 747979 h 1194613"/>
                <a:gd name="connsiteX52" fmla="*/ 1675216 w 1943074"/>
                <a:gd name="connsiteY52" fmla="*/ 762266 h 1194613"/>
                <a:gd name="connsiteX53" fmla="*/ 1670189 w 1943074"/>
                <a:gd name="connsiteY53" fmla="*/ 783334 h 1194613"/>
                <a:gd name="connsiteX54" fmla="*/ 1610889 w 1943074"/>
                <a:gd name="connsiteY54" fmla="*/ 769046 h 1194613"/>
                <a:gd name="connsiteX55" fmla="*/ 1588565 w 1943074"/>
                <a:gd name="connsiteY55" fmla="*/ 818325 h 1194613"/>
                <a:gd name="connsiteX56" fmla="*/ 1680276 w 1943074"/>
                <a:gd name="connsiteY56" fmla="*/ 884206 h 1194613"/>
                <a:gd name="connsiteX57" fmla="*/ 1665096 w 1943074"/>
                <a:gd name="connsiteY57" fmla="*/ 905307 h 1194613"/>
                <a:gd name="connsiteX58" fmla="*/ 1573451 w 1943074"/>
                <a:gd name="connsiteY58" fmla="*/ 839425 h 1194613"/>
                <a:gd name="connsiteX59" fmla="*/ 1531878 w 1943074"/>
                <a:gd name="connsiteY59" fmla="*/ 877591 h 1194613"/>
                <a:gd name="connsiteX60" fmla="*/ 1563694 w 1943074"/>
                <a:gd name="connsiteY60" fmla="*/ 929582 h 1194613"/>
                <a:gd name="connsiteX61" fmla="*/ 1545173 w 1943074"/>
                <a:gd name="connsiteY61" fmla="*/ 940893 h 1194613"/>
                <a:gd name="connsiteX62" fmla="*/ 1513390 w 1943074"/>
                <a:gd name="connsiteY62" fmla="*/ 888935 h 1194613"/>
                <a:gd name="connsiteX63" fmla="*/ 1462789 w 1943074"/>
                <a:gd name="connsiteY63" fmla="*/ 907985 h 1194613"/>
                <a:gd name="connsiteX64" fmla="*/ 1480979 w 1943074"/>
                <a:gd name="connsiteY64" fmla="*/ 1019408 h 1194613"/>
                <a:gd name="connsiteX65" fmla="*/ 621248 w 1943074"/>
                <a:gd name="connsiteY65" fmla="*/ 1067232 h 1194613"/>
                <a:gd name="connsiteX66" fmla="*/ 332687 w 1943074"/>
                <a:gd name="connsiteY66" fmla="*/ 975553 h 1194613"/>
                <a:gd name="connsiteX67" fmla="*/ 328421 w 1943074"/>
                <a:gd name="connsiteY67" fmla="*/ 787435 h 1194613"/>
                <a:gd name="connsiteX68" fmla="*/ 127337 w 1943074"/>
                <a:gd name="connsiteY68" fmla="*/ 671977 h 1194613"/>
                <a:gd name="connsiteX69" fmla="*/ 219016 w 1943074"/>
                <a:gd name="connsiteY69" fmla="*/ 383482 h 1194613"/>
                <a:gd name="connsiteX70" fmla="*/ 322732 w 1943074"/>
                <a:gd name="connsiteY70" fmla="*/ 359537 h 1194613"/>
                <a:gd name="connsiteX71" fmla="*/ 434287 w 1943074"/>
                <a:gd name="connsiteY71" fmla="*/ 127365 h 1194613"/>
                <a:gd name="connsiteX72" fmla="*/ 722848 w 1943074"/>
                <a:gd name="connsiteY72" fmla="*/ 219044 h 1194613"/>
                <a:gd name="connsiteX73" fmla="*/ 736574 w 1943074"/>
                <a:gd name="connsiteY73" fmla="*/ 251951 h 1194613"/>
                <a:gd name="connsiteX74" fmla="*/ 784397 w 1943074"/>
                <a:gd name="connsiteY74" fmla="*/ 218184 h 1194613"/>
                <a:gd name="connsiteX75" fmla="*/ 1072991 w 1943074"/>
                <a:gd name="connsiteY75" fmla="*/ 309928 h 1194613"/>
                <a:gd name="connsiteX76" fmla="*/ 984654 w 1943074"/>
                <a:gd name="connsiteY76" fmla="*/ 596604 h 1194613"/>
                <a:gd name="connsiteX77" fmla="*/ 1045144 w 1943074"/>
                <a:gd name="connsiteY77" fmla="*/ 668670 h 1194613"/>
                <a:gd name="connsiteX78" fmla="*/ 953499 w 1943074"/>
                <a:gd name="connsiteY78" fmla="*/ 957231 h 1194613"/>
                <a:gd name="connsiteX79" fmla="*/ 727644 w 1943074"/>
                <a:gd name="connsiteY79" fmla="*/ 939239 h 1194613"/>
                <a:gd name="connsiteX80" fmla="*/ 621248 w 1943074"/>
                <a:gd name="connsiteY80" fmla="*/ 1067232 h 1194613"/>
                <a:gd name="connsiteX81" fmla="*/ 1765406 w 1943074"/>
                <a:gd name="connsiteY81" fmla="*/ 961630 h 1194613"/>
                <a:gd name="connsiteX82" fmla="*/ 1741130 w 1943074"/>
                <a:gd name="connsiteY82" fmla="*/ 870712 h 1194613"/>
                <a:gd name="connsiteX83" fmla="*/ 1942908 w 1943074"/>
                <a:gd name="connsiteY83" fmla="*/ 648595 h 1194613"/>
                <a:gd name="connsiteX84" fmla="*/ 1720658 w 1943074"/>
                <a:gd name="connsiteY84" fmla="*/ 443013 h 1194613"/>
                <a:gd name="connsiteX85" fmla="*/ 1662946 w 1943074"/>
                <a:gd name="connsiteY85" fmla="*/ 453233 h 1194613"/>
                <a:gd name="connsiteX86" fmla="*/ 1664567 w 1943074"/>
                <a:gd name="connsiteY86" fmla="*/ 417679 h 1194613"/>
                <a:gd name="connsiteX87" fmla="*/ 1442251 w 1943074"/>
                <a:gd name="connsiteY87" fmla="*/ 212131 h 1194613"/>
                <a:gd name="connsiteX88" fmla="*/ 1242689 w 1943074"/>
                <a:gd name="connsiteY88" fmla="*/ 374916 h 1194613"/>
                <a:gd name="connsiteX89" fmla="*/ 1196453 w 1943074"/>
                <a:gd name="connsiteY89" fmla="*/ 359107 h 1194613"/>
                <a:gd name="connsiteX90" fmla="*/ 1164736 w 1943074"/>
                <a:gd name="connsiteY90" fmla="*/ 262402 h 1194613"/>
                <a:gd name="connsiteX91" fmla="*/ 773318 w 1943074"/>
                <a:gd name="connsiteY91" fmla="*/ 110333 h 1194613"/>
                <a:gd name="connsiteX92" fmla="*/ 386795 w 1943074"/>
                <a:gd name="connsiteY92" fmla="*/ 35555 h 1194613"/>
                <a:gd name="connsiteX93" fmla="*/ 218520 w 1943074"/>
                <a:gd name="connsiteY93" fmla="*/ 271927 h 1194613"/>
                <a:gd name="connsiteX94" fmla="*/ 171523 w 1943074"/>
                <a:gd name="connsiteY94" fmla="*/ 291672 h 1194613"/>
                <a:gd name="connsiteX95" fmla="*/ 35593 w 1943074"/>
                <a:gd name="connsiteY95" fmla="*/ 719503 h 1194613"/>
                <a:gd name="connsiteX96" fmla="*/ 205555 w 1943074"/>
                <a:gd name="connsiteY96" fmla="*/ 870646 h 1194613"/>
                <a:gd name="connsiteX97" fmla="*/ 240877 w 1943074"/>
                <a:gd name="connsiteY97" fmla="*/ 1023079 h 1194613"/>
                <a:gd name="connsiteX98" fmla="*/ 668708 w 1943074"/>
                <a:gd name="connsiteY98" fmla="*/ 1159042 h 1194613"/>
                <a:gd name="connsiteX99" fmla="*/ 772259 w 1943074"/>
                <a:gd name="connsiteY99" fmla="*/ 1073515 h 1194613"/>
                <a:gd name="connsiteX100" fmla="*/ 1000959 w 1943074"/>
                <a:gd name="connsiteY100" fmla="*/ 1049008 h 1194613"/>
                <a:gd name="connsiteX101" fmla="*/ 1019976 w 1943074"/>
                <a:gd name="connsiteY101" fmla="*/ 1038227 h 1194613"/>
                <a:gd name="connsiteX102" fmla="*/ 1046632 w 1943074"/>
                <a:gd name="connsiteY102" fmla="*/ 1073714 h 1194613"/>
                <a:gd name="connsiteX103" fmla="*/ 1212295 w 1943074"/>
                <a:gd name="connsiteY103" fmla="*/ 1142406 h 1194613"/>
                <a:gd name="connsiteX104" fmla="*/ 1363041 w 1943074"/>
                <a:gd name="connsiteY104" fmla="*/ 1071696 h 1194613"/>
                <a:gd name="connsiteX105" fmla="*/ 1559825 w 1943074"/>
                <a:gd name="connsiteY105" fmla="*/ 1183913 h 1194613"/>
                <a:gd name="connsiteX106" fmla="*/ 1765406 w 1943074"/>
                <a:gd name="connsiteY106" fmla="*/ 961630 h 119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43074" h="1194613">
                  <a:moveTo>
                    <a:pt x="1455414" y="1023575"/>
                  </a:moveTo>
                  <a:lnTo>
                    <a:pt x="1437157" y="912186"/>
                  </a:lnTo>
                  <a:cubicBezTo>
                    <a:pt x="1417909" y="914071"/>
                    <a:pt x="1398991" y="913178"/>
                    <a:pt x="1380768" y="909805"/>
                  </a:cubicBezTo>
                  <a:lnTo>
                    <a:pt x="1366480" y="969071"/>
                  </a:lnTo>
                  <a:lnTo>
                    <a:pt x="1345413" y="964011"/>
                  </a:lnTo>
                  <a:lnTo>
                    <a:pt x="1359667" y="904744"/>
                  </a:lnTo>
                  <a:cubicBezTo>
                    <a:pt x="1342238" y="899519"/>
                    <a:pt x="1325702" y="891945"/>
                    <a:pt x="1310389" y="882420"/>
                  </a:cubicBezTo>
                  <a:lnTo>
                    <a:pt x="1244541" y="974065"/>
                  </a:lnTo>
                  <a:lnTo>
                    <a:pt x="1223440" y="958885"/>
                  </a:lnTo>
                  <a:lnTo>
                    <a:pt x="1289321" y="867240"/>
                  </a:lnTo>
                  <a:cubicBezTo>
                    <a:pt x="1274835" y="855333"/>
                    <a:pt x="1261871" y="841377"/>
                    <a:pt x="1251122" y="825733"/>
                  </a:cubicBezTo>
                  <a:lnTo>
                    <a:pt x="1199098" y="857516"/>
                  </a:lnTo>
                  <a:lnTo>
                    <a:pt x="1187821" y="839062"/>
                  </a:lnTo>
                  <a:lnTo>
                    <a:pt x="1239811" y="807245"/>
                  </a:lnTo>
                  <a:cubicBezTo>
                    <a:pt x="1231345" y="791602"/>
                    <a:pt x="1224895" y="774635"/>
                    <a:pt x="1220728" y="756611"/>
                  </a:cubicBezTo>
                  <a:lnTo>
                    <a:pt x="1172442" y="765375"/>
                  </a:lnTo>
                  <a:cubicBezTo>
                    <a:pt x="1172376" y="755850"/>
                    <a:pt x="1171946" y="746358"/>
                    <a:pt x="1171020" y="736833"/>
                  </a:cubicBezTo>
                  <a:cubicBezTo>
                    <a:pt x="1171086" y="737362"/>
                    <a:pt x="1171185" y="737891"/>
                    <a:pt x="1171218" y="738421"/>
                  </a:cubicBezTo>
                  <a:lnTo>
                    <a:pt x="1216528" y="730979"/>
                  </a:lnTo>
                  <a:cubicBezTo>
                    <a:pt x="1214643" y="711764"/>
                    <a:pt x="1215536" y="692813"/>
                    <a:pt x="1218909" y="674557"/>
                  </a:cubicBezTo>
                  <a:lnTo>
                    <a:pt x="1159676" y="660269"/>
                  </a:lnTo>
                  <a:lnTo>
                    <a:pt x="1164769" y="639235"/>
                  </a:lnTo>
                  <a:lnTo>
                    <a:pt x="1224002" y="653522"/>
                  </a:lnTo>
                  <a:cubicBezTo>
                    <a:pt x="1229228" y="636060"/>
                    <a:pt x="1236769" y="619490"/>
                    <a:pt x="1246327" y="604244"/>
                  </a:cubicBezTo>
                  <a:lnTo>
                    <a:pt x="1168241" y="547127"/>
                  </a:lnTo>
                  <a:cubicBezTo>
                    <a:pt x="1171913" y="539586"/>
                    <a:pt x="1175253" y="531880"/>
                    <a:pt x="1178329" y="524108"/>
                  </a:cubicBezTo>
                  <a:lnTo>
                    <a:pt x="1261474" y="583176"/>
                  </a:lnTo>
                  <a:cubicBezTo>
                    <a:pt x="1273413" y="568624"/>
                    <a:pt x="1287337" y="555759"/>
                    <a:pt x="1303014" y="544977"/>
                  </a:cubicBezTo>
                  <a:lnTo>
                    <a:pt x="1271197" y="492953"/>
                  </a:lnTo>
                  <a:lnTo>
                    <a:pt x="1289685" y="481609"/>
                  </a:lnTo>
                  <a:lnTo>
                    <a:pt x="1321501" y="533633"/>
                  </a:lnTo>
                  <a:cubicBezTo>
                    <a:pt x="1337112" y="525200"/>
                    <a:pt x="1354111" y="518717"/>
                    <a:pt x="1372103" y="514583"/>
                  </a:cubicBezTo>
                  <a:lnTo>
                    <a:pt x="1353913" y="403160"/>
                  </a:lnTo>
                  <a:lnTo>
                    <a:pt x="1379544" y="398960"/>
                  </a:lnTo>
                  <a:lnTo>
                    <a:pt x="1397734" y="510383"/>
                  </a:lnTo>
                  <a:cubicBezTo>
                    <a:pt x="1416950" y="508498"/>
                    <a:pt x="1435934" y="509391"/>
                    <a:pt x="1454124" y="512731"/>
                  </a:cubicBezTo>
                  <a:lnTo>
                    <a:pt x="1468411" y="453497"/>
                  </a:lnTo>
                  <a:lnTo>
                    <a:pt x="1489512" y="458558"/>
                  </a:lnTo>
                  <a:lnTo>
                    <a:pt x="1475224" y="517824"/>
                  </a:lnTo>
                  <a:cubicBezTo>
                    <a:pt x="1492654" y="523017"/>
                    <a:pt x="1509223" y="530590"/>
                    <a:pt x="1524503" y="540149"/>
                  </a:cubicBezTo>
                  <a:lnTo>
                    <a:pt x="1590417" y="448470"/>
                  </a:lnTo>
                  <a:lnTo>
                    <a:pt x="1611485" y="463585"/>
                  </a:lnTo>
                  <a:lnTo>
                    <a:pt x="1545570" y="555296"/>
                  </a:lnTo>
                  <a:cubicBezTo>
                    <a:pt x="1560056" y="567202"/>
                    <a:pt x="1573021" y="581192"/>
                    <a:pt x="1583803" y="596869"/>
                  </a:cubicBezTo>
                  <a:lnTo>
                    <a:pt x="1635793" y="565052"/>
                  </a:lnTo>
                  <a:lnTo>
                    <a:pt x="1647104" y="583507"/>
                  </a:lnTo>
                  <a:lnTo>
                    <a:pt x="1595114" y="615323"/>
                  </a:lnTo>
                  <a:cubicBezTo>
                    <a:pt x="1603580" y="630934"/>
                    <a:pt x="1610029" y="647900"/>
                    <a:pt x="1614164" y="665958"/>
                  </a:cubicBezTo>
                  <a:lnTo>
                    <a:pt x="1725553" y="647735"/>
                  </a:lnTo>
                  <a:lnTo>
                    <a:pt x="1729753" y="673366"/>
                  </a:lnTo>
                  <a:lnTo>
                    <a:pt x="1618364" y="691556"/>
                  </a:lnTo>
                  <a:cubicBezTo>
                    <a:pt x="1620282" y="710805"/>
                    <a:pt x="1619389" y="729789"/>
                    <a:pt x="1616016" y="747979"/>
                  </a:cubicBezTo>
                  <a:lnTo>
                    <a:pt x="1675216" y="762266"/>
                  </a:lnTo>
                  <a:lnTo>
                    <a:pt x="1670189" y="783334"/>
                  </a:lnTo>
                  <a:lnTo>
                    <a:pt x="1610889" y="769046"/>
                  </a:lnTo>
                  <a:cubicBezTo>
                    <a:pt x="1605664" y="786476"/>
                    <a:pt x="1598156" y="803045"/>
                    <a:pt x="1588565" y="818325"/>
                  </a:cubicBezTo>
                  <a:lnTo>
                    <a:pt x="1680276" y="884206"/>
                  </a:lnTo>
                  <a:lnTo>
                    <a:pt x="1665096" y="905307"/>
                  </a:lnTo>
                  <a:lnTo>
                    <a:pt x="1573451" y="839425"/>
                  </a:lnTo>
                  <a:cubicBezTo>
                    <a:pt x="1561545" y="853911"/>
                    <a:pt x="1547555" y="866810"/>
                    <a:pt x="1531878" y="877591"/>
                  </a:cubicBezTo>
                  <a:lnTo>
                    <a:pt x="1563694" y="929582"/>
                  </a:lnTo>
                  <a:lnTo>
                    <a:pt x="1545173" y="940893"/>
                  </a:lnTo>
                  <a:lnTo>
                    <a:pt x="1513390" y="888935"/>
                  </a:lnTo>
                  <a:cubicBezTo>
                    <a:pt x="1497747" y="897369"/>
                    <a:pt x="1480780" y="903851"/>
                    <a:pt x="1462789" y="907985"/>
                  </a:cubicBezTo>
                  <a:lnTo>
                    <a:pt x="1480979" y="1019408"/>
                  </a:lnTo>
                  <a:close/>
                  <a:moveTo>
                    <a:pt x="621248" y="1067232"/>
                  </a:moveTo>
                  <a:cubicBezTo>
                    <a:pt x="516242" y="1121603"/>
                    <a:pt x="387059" y="1080527"/>
                    <a:pt x="332687" y="975553"/>
                  </a:cubicBezTo>
                  <a:cubicBezTo>
                    <a:pt x="301070" y="914534"/>
                    <a:pt x="301731" y="845378"/>
                    <a:pt x="328421" y="787435"/>
                  </a:cubicBezTo>
                  <a:cubicBezTo>
                    <a:pt x="247161" y="791569"/>
                    <a:pt x="167124" y="748938"/>
                    <a:pt x="127337" y="671977"/>
                  </a:cubicBezTo>
                  <a:cubicBezTo>
                    <a:pt x="72933" y="567004"/>
                    <a:pt x="114009" y="437821"/>
                    <a:pt x="219016" y="383482"/>
                  </a:cubicBezTo>
                  <a:cubicBezTo>
                    <a:pt x="252221" y="366284"/>
                    <a:pt x="287873" y="358644"/>
                    <a:pt x="322732" y="359537"/>
                  </a:cubicBezTo>
                  <a:cubicBezTo>
                    <a:pt x="304443" y="268256"/>
                    <a:pt x="347537" y="172278"/>
                    <a:pt x="434287" y="127365"/>
                  </a:cubicBezTo>
                  <a:cubicBezTo>
                    <a:pt x="539327" y="72960"/>
                    <a:pt x="668477" y="114037"/>
                    <a:pt x="722848" y="219044"/>
                  </a:cubicBezTo>
                  <a:cubicBezTo>
                    <a:pt x="728405" y="229825"/>
                    <a:pt x="732936" y="240772"/>
                    <a:pt x="736574" y="251951"/>
                  </a:cubicBezTo>
                  <a:cubicBezTo>
                    <a:pt x="750564" y="238821"/>
                    <a:pt x="766571" y="227444"/>
                    <a:pt x="784397" y="218184"/>
                  </a:cubicBezTo>
                  <a:cubicBezTo>
                    <a:pt x="889404" y="163812"/>
                    <a:pt x="1018586" y="204855"/>
                    <a:pt x="1072991" y="309928"/>
                  </a:cubicBezTo>
                  <a:cubicBezTo>
                    <a:pt x="1126735" y="413744"/>
                    <a:pt x="1087114" y="541273"/>
                    <a:pt x="984654" y="596604"/>
                  </a:cubicBezTo>
                  <a:cubicBezTo>
                    <a:pt x="1009161" y="615290"/>
                    <a:pt x="1030096" y="639500"/>
                    <a:pt x="1045144" y="668670"/>
                  </a:cubicBezTo>
                  <a:cubicBezTo>
                    <a:pt x="1099549" y="773676"/>
                    <a:pt x="1058472" y="902859"/>
                    <a:pt x="953499" y="957231"/>
                  </a:cubicBezTo>
                  <a:cubicBezTo>
                    <a:pt x="878556" y="996026"/>
                    <a:pt x="791276" y="986203"/>
                    <a:pt x="727644" y="939239"/>
                  </a:cubicBezTo>
                  <a:cubicBezTo>
                    <a:pt x="711504" y="992586"/>
                    <a:pt x="674628" y="1039616"/>
                    <a:pt x="621248" y="1067232"/>
                  </a:cubicBezTo>
                  <a:close/>
                  <a:moveTo>
                    <a:pt x="1765406" y="961630"/>
                  </a:moveTo>
                  <a:cubicBezTo>
                    <a:pt x="1764116" y="928788"/>
                    <a:pt x="1755517" y="897997"/>
                    <a:pt x="1741130" y="870712"/>
                  </a:cubicBezTo>
                  <a:cubicBezTo>
                    <a:pt x="1857481" y="864098"/>
                    <a:pt x="1947472" y="765474"/>
                    <a:pt x="1942908" y="648595"/>
                  </a:cubicBezTo>
                  <a:cubicBezTo>
                    <a:pt x="1938344" y="530458"/>
                    <a:pt x="1838795" y="438416"/>
                    <a:pt x="1720658" y="443013"/>
                  </a:cubicBezTo>
                  <a:cubicBezTo>
                    <a:pt x="1700550" y="443840"/>
                    <a:pt x="1681235" y="447379"/>
                    <a:pt x="1662946" y="453233"/>
                  </a:cubicBezTo>
                  <a:cubicBezTo>
                    <a:pt x="1664501" y="441624"/>
                    <a:pt x="1665063" y="429751"/>
                    <a:pt x="1664567" y="417679"/>
                  </a:cubicBezTo>
                  <a:cubicBezTo>
                    <a:pt x="1659936" y="299510"/>
                    <a:pt x="1560420" y="207501"/>
                    <a:pt x="1442251" y="212131"/>
                  </a:cubicBezTo>
                  <a:cubicBezTo>
                    <a:pt x="1344652" y="215902"/>
                    <a:pt x="1264814" y="284528"/>
                    <a:pt x="1242689" y="374916"/>
                  </a:cubicBezTo>
                  <a:cubicBezTo>
                    <a:pt x="1232105" y="369625"/>
                    <a:pt x="1213022" y="362183"/>
                    <a:pt x="1196453" y="359107"/>
                  </a:cubicBezTo>
                  <a:cubicBezTo>
                    <a:pt x="1191260" y="326200"/>
                    <a:pt x="1180842" y="293557"/>
                    <a:pt x="1164736" y="262402"/>
                  </a:cubicBezTo>
                  <a:cubicBezTo>
                    <a:pt x="1090355" y="118700"/>
                    <a:pt x="921319" y="55796"/>
                    <a:pt x="773318" y="110333"/>
                  </a:cubicBezTo>
                  <a:cubicBezTo>
                    <a:pt x="679589" y="1291"/>
                    <a:pt x="519979" y="-33369"/>
                    <a:pt x="386795" y="35555"/>
                  </a:cubicBezTo>
                  <a:cubicBezTo>
                    <a:pt x="294025" y="83610"/>
                    <a:pt x="232972" y="172708"/>
                    <a:pt x="218520" y="271927"/>
                  </a:cubicBezTo>
                  <a:cubicBezTo>
                    <a:pt x="202413" y="277252"/>
                    <a:pt x="186703" y="283833"/>
                    <a:pt x="171523" y="291672"/>
                  </a:cubicBezTo>
                  <a:cubicBezTo>
                    <a:pt x="15915" y="372270"/>
                    <a:pt x="-45006" y="563895"/>
                    <a:pt x="35593" y="719503"/>
                  </a:cubicBezTo>
                  <a:cubicBezTo>
                    <a:pt x="72337" y="790610"/>
                    <a:pt x="133588" y="843526"/>
                    <a:pt x="205555" y="870646"/>
                  </a:cubicBezTo>
                  <a:cubicBezTo>
                    <a:pt x="204530" y="923001"/>
                    <a:pt x="216271" y="975553"/>
                    <a:pt x="240877" y="1023079"/>
                  </a:cubicBezTo>
                  <a:cubicBezTo>
                    <a:pt x="321476" y="1178687"/>
                    <a:pt x="513100" y="1239608"/>
                    <a:pt x="668708" y="1159042"/>
                  </a:cubicBezTo>
                  <a:cubicBezTo>
                    <a:pt x="709487" y="1137942"/>
                    <a:pt x="744544" y="1108672"/>
                    <a:pt x="772259" y="1073515"/>
                  </a:cubicBezTo>
                  <a:cubicBezTo>
                    <a:pt x="847633" y="1093789"/>
                    <a:pt x="929356" y="1086083"/>
                    <a:pt x="1000959" y="1049008"/>
                  </a:cubicBezTo>
                  <a:cubicBezTo>
                    <a:pt x="1007507" y="1045635"/>
                    <a:pt x="1013824" y="1041997"/>
                    <a:pt x="1019976" y="1038227"/>
                  </a:cubicBezTo>
                  <a:cubicBezTo>
                    <a:pt x="1029501" y="1052018"/>
                    <a:pt x="1040580" y="1067165"/>
                    <a:pt x="1046632" y="1073714"/>
                  </a:cubicBezTo>
                  <a:cubicBezTo>
                    <a:pt x="1087643" y="1118098"/>
                    <a:pt x="1147174" y="1144920"/>
                    <a:pt x="1212295" y="1142406"/>
                  </a:cubicBezTo>
                  <a:cubicBezTo>
                    <a:pt x="1272355" y="1140025"/>
                    <a:pt x="1325735" y="1113170"/>
                    <a:pt x="1363041" y="1071696"/>
                  </a:cubicBezTo>
                  <a:cubicBezTo>
                    <a:pt x="1400645" y="1141249"/>
                    <a:pt x="1475489" y="1187187"/>
                    <a:pt x="1559825" y="1183913"/>
                  </a:cubicBezTo>
                  <a:cubicBezTo>
                    <a:pt x="1677961" y="1179349"/>
                    <a:pt x="1770003" y="1079766"/>
                    <a:pt x="1765406" y="961630"/>
                  </a:cubicBezTo>
                </a:path>
              </a:pathLst>
            </a:custGeom>
            <a:solidFill>
              <a:srgbClr val="FAE38E"/>
            </a:solidFill>
            <a:ln w="8467" cap="flat">
              <a:noFill/>
              <a:prstDash val="solid"/>
              <a:miter/>
            </a:ln>
          </p:spPr>
          <p:txBody>
            <a:bodyPr rtlCol="0" anchor="ctr"/>
            <a:lstStyle/>
            <a:p>
              <a:endParaRPr lang="en-US"/>
            </a:p>
          </p:txBody>
        </p:sp>
        <p:sp>
          <p:nvSpPr>
            <p:cNvPr id="53" name="Graphic 135">
              <a:extLst>
                <a:ext uri="{FF2B5EF4-FFF2-40B4-BE49-F238E27FC236}">
                  <a16:creationId xmlns:a16="http://schemas.microsoft.com/office/drawing/2014/main" id="{71FDC3D7-C95E-44D5-A3DF-8C7E7848AAE3}"/>
                </a:ext>
              </a:extLst>
            </p:cNvPr>
            <p:cNvSpPr/>
            <p:nvPr/>
          </p:nvSpPr>
          <p:spPr>
            <a:xfrm>
              <a:off x="10997585" y="450772"/>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sp>
          <p:nvSpPr>
            <p:cNvPr id="54" name="Graphic 135">
              <a:extLst>
                <a:ext uri="{FF2B5EF4-FFF2-40B4-BE49-F238E27FC236}">
                  <a16:creationId xmlns:a16="http://schemas.microsoft.com/office/drawing/2014/main" id="{33D86DC6-5F5B-4915-A463-0BAFE66127C7}"/>
                </a:ext>
              </a:extLst>
            </p:cNvPr>
            <p:cNvSpPr/>
            <p:nvPr/>
          </p:nvSpPr>
          <p:spPr>
            <a:xfrm flipH="1">
              <a:off x="9493765" y="453911"/>
              <a:ext cx="1785748" cy="1096962"/>
            </a:xfrm>
            <a:custGeom>
              <a:avLst/>
              <a:gdLst>
                <a:gd name="connsiteX0" fmla="*/ 1347193 w 1785748"/>
                <a:gd name="connsiteY0" fmla="*/ 916590 h 1096962"/>
                <a:gd name="connsiteX1" fmla="*/ 1327647 w 1785748"/>
                <a:gd name="connsiteY1" fmla="*/ 814792 h 1096962"/>
                <a:gd name="connsiteX2" fmla="*/ 1275854 w 1785748"/>
                <a:gd name="connsiteY2" fmla="*/ 814031 h 1096962"/>
                <a:gd name="connsiteX3" fmla="*/ 1264213 w 1785748"/>
                <a:gd name="connsiteY3" fmla="*/ 868767 h 1096962"/>
                <a:gd name="connsiteX4" fmla="*/ 1244733 w 1785748"/>
                <a:gd name="connsiteY4" fmla="*/ 864632 h 1096962"/>
                <a:gd name="connsiteX5" fmla="*/ 1256375 w 1785748"/>
                <a:gd name="connsiteY5" fmla="*/ 809897 h 1096962"/>
                <a:gd name="connsiteX6" fmla="*/ 1210569 w 1785748"/>
                <a:gd name="connsiteY6" fmla="*/ 790648 h 1096962"/>
                <a:gd name="connsiteX7" fmla="*/ 1152393 w 1785748"/>
                <a:gd name="connsiteY7" fmla="*/ 876406 h 1096962"/>
                <a:gd name="connsiteX8" fmla="*/ 1132682 w 1785748"/>
                <a:gd name="connsiteY8" fmla="*/ 863012 h 1096962"/>
                <a:gd name="connsiteX9" fmla="*/ 1190857 w 1785748"/>
                <a:gd name="connsiteY9" fmla="*/ 777221 h 1096962"/>
                <a:gd name="connsiteX10" fmla="*/ 1154741 w 1785748"/>
                <a:gd name="connsiteY10" fmla="*/ 740080 h 1096962"/>
                <a:gd name="connsiteX11" fmla="*/ 1107778 w 1785748"/>
                <a:gd name="connsiteY11" fmla="*/ 770540 h 1096962"/>
                <a:gd name="connsiteX12" fmla="*/ 1096963 w 1785748"/>
                <a:gd name="connsiteY12" fmla="*/ 753871 h 1096962"/>
                <a:gd name="connsiteX13" fmla="*/ 1143927 w 1785748"/>
                <a:gd name="connsiteY13" fmla="*/ 723378 h 1096962"/>
                <a:gd name="connsiteX14" fmla="*/ 1125108 w 1785748"/>
                <a:gd name="connsiteY14" fmla="*/ 677374 h 1096962"/>
                <a:gd name="connsiteX15" fmla="*/ 1081022 w 1785748"/>
                <a:gd name="connsiteY15" fmla="*/ 686634 h 1096962"/>
                <a:gd name="connsiteX16" fmla="*/ 1079004 w 1785748"/>
                <a:gd name="connsiteY16" fmla="*/ 660506 h 1096962"/>
                <a:gd name="connsiteX17" fmla="*/ 1079236 w 1785748"/>
                <a:gd name="connsiteY17" fmla="*/ 661962 h 1096962"/>
                <a:gd name="connsiteX18" fmla="*/ 1120610 w 1785748"/>
                <a:gd name="connsiteY18" fmla="*/ 653958 h 1096962"/>
                <a:gd name="connsiteX19" fmla="*/ 1121437 w 1785748"/>
                <a:gd name="connsiteY19" fmla="*/ 602133 h 1096962"/>
                <a:gd name="connsiteX20" fmla="*/ 1066668 w 1785748"/>
                <a:gd name="connsiteY20" fmla="*/ 590524 h 1096962"/>
                <a:gd name="connsiteX21" fmla="*/ 1070835 w 1785748"/>
                <a:gd name="connsiteY21" fmla="*/ 571077 h 1096962"/>
                <a:gd name="connsiteX22" fmla="*/ 1125571 w 1785748"/>
                <a:gd name="connsiteY22" fmla="*/ 582686 h 1096962"/>
                <a:gd name="connsiteX23" fmla="*/ 1144820 w 1785748"/>
                <a:gd name="connsiteY23" fmla="*/ 536913 h 1096962"/>
                <a:gd name="connsiteX24" fmla="*/ 1071695 w 1785748"/>
                <a:gd name="connsiteY24" fmla="*/ 486444 h 1096962"/>
                <a:gd name="connsiteX25" fmla="*/ 1080394 w 1785748"/>
                <a:gd name="connsiteY25" fmla="*/ 465045 h 1096962"/>
                <a:gd name="connsiteX26" fmla="*/ 1158181 w 1785748"/>
                <a:gd name="connsiteY26" fmla="*/ 517201 h 1096962"/>
                <a:gd name="connsiteX27" fmla="*/ 1195355 w 1785748"/>
                <a:gd name="connsiteY27" fmla="*/ 481086 h 1096962"/>
                <a:gd name="connsiteX28" fmla="*/ 1164862 w 1785748"/>
                <a:gd name="connsiteY28" fmla="*/ 434155 h 1096962"/>
                <a:gd name="connsiteX29" fmla="*/ 1181564 w 1785748"/>
                <a:gd name="connsiteY29" fmla="*/ 423274 h 1096962"/>
                <a:gd name="connsiteX30" fmla="*/ 1212057 w 1785748"/>
                <a:gd name="connsiteY30" fmla="*/ 470205 h 1096962"/>
                <a:gd name="connsiteX31" fmla="*/ 1258028 w 1785748"/>
                <a:gd name="connsiteY31" fmla="*/ 451453 h 1096962"/>
                <a:gd name="connsiteX32" fmla="*/ 1238548 w 1785748"/>
                <a:gd name="connsiteY32" fmla="*/ 349654 h 1096962"/>
                <a:gd name="connsiteX33" fmla="*/ 1261964 w 1785748"/>
                <a:gd name="connsiteY33" fmla="*/ 345156 h 1096962"/>
                <a:gd name="connsiteX34" fmla="*/ 1281444 w 1785748"/>
                <a:gd name="connsiteY34" fmla="*/ 446988 h 1096962"/>
                <a:gd name="connsiteX35" fmla="*/ 1333269 w 1785748"/>
                <a:gd name="connsiteY35" fmla="*/ 447715 h 1096962"/>
                <a:gd name="connsiteX36" fmla="*/ 1344911 w 1785748"/>
                <a:gd name="connsiteY36" fmla="*/ 392980 h 1096962"/>
                <a:gd name="connsiteX37" fmla="*/ 1364391 w 1785748"/>
                <a:gd name="connsiteY37" fmla="*/ 397114 h 1096962"/>
                <a:gd name="connsiteX38" fmla="*/ 1352749 w 1785748"/>
                <a:gd name="connsiteY38" fmla="*/ 451849 h 1096962"/>
                <a:gd name="connsiteX39" fmla="*/ 1398555 w 1785748"/>
                <a:gd name="connsiteY39" fmla="*/ 471131 h 1096962"/>
                <a:gd name="connsiteX40" fmla="*/ 1456763 w 1785748"/>
                <a:gd name="connsiteY40" fmla="*/ 385340 h 1096962"/>
                <a:gd name="connsiteX41" fmla="*/ 1476475 w 1785748"/>
                <a:gd name="connsiteY41" fmla="*/ 398701 h 1096962"/>
                <a:gd name="connsiteX42" fmla="*/ 1418266 w 1785748"/>
                <a:gd name="connsiteY42" fmla="*/ 484525 h 1096962"/>
                <a:gd name="connsiteX43" fmla="*/ 1454382 w 1785748"/>
                <a:gd name="connsiteY43" fmla="*/ 521699 h 1096962"/>
                <a:gd name="connsiteX44" fmla="*/ 1501313 w 1785748"/>
                <a:gd name="connsiteY44" fmla="*/ 491206 h 1096962"/>
                <a:gd name="connsiteX45" fmla="*/ 1512160 w 1785748"/>
                <a:gd name="connsiteY45" fmla="*/ 507875 h 1096962"/>
                <a:gd name="connsiteX46" fmla="*/ 1465230 w 1785748"/>
                <a:gd name="connsiteY46" fmla="*/ 538368 h 1096962"/>
                <a:gd name="connsiteX47" fmla="*/ 1483982 w 1785748"/>
                <a:gd name="connsiteY47" fmla="*/ 584373 h 1096962"/>
                <a:gd name="connsiteX48" fmla="*/ 1585748 w 1785748"/>
                <a:gd name="connsiteY48" fmla="*/ 564860 h 1096962"/>
                <a:gd name="connsiteX49" fmla="*/ 1590246 w 1785748"/>
                <a:gd name="connsiteY49" fmla="*/ 588275 h 1096962"/>
                <a:gd name="connsiteX50" fmla="*/ 1488480 w 1785748"/>
                <a:gd name="connsiteY50" fmla="*/ 607755 h 1096962"/>
                <a:gd name="connsiteX51" fmla="*/ 1487753 w 1785748"/>
                <a:gd name="connsiteY51" fmla="*/ 659613 h 1096962"/>
                <a:gd name="connsiteX52" fmla="*/ 1542422 w 1785748"/>
                <a:gd name="connsiteY52" fmla="*/ 671255 h 1096962"/>
                <a:gd name="connsiteX53" fmla="*/ 1538354 w 1785748"/>
                <a:gd name="connsiteY53" fmla="*/ 690702 h 1096962"/>
                <a:gd name="connsiteX54" fmla="*/ 1483552 w 1785748"/>
                <a:gd name="connsiteY54" fmla="*/ 679060 h 1096962"/>
                <a:gd name="connsiteX55" fmla="*/ 1464271 w 1785748"/>
                <a:gd name="connsiteY55" fmla="*/ 724833 h 1096962"/>
                <a:gd name="connsiteX56" fmla="*/ 1550095 w 1785748"/>
                <a:gd name="connsiteY56" fmla="*/ 783042 h 1096962"/>
                <a:gd name="connsiteX57" fmla="*/ 1536701 w 1785748"/>
                <a:gd name="connsiteY57" fmla="*/ 802786 h 1096962"/>
                <a:gd name="connsiteX58" fmla="*/ 1450942 w 1785748"/>
                <a:gd name="connsiteY58" fmla="*/ 744611 h 1096962"/>
                <a:gd name="connsiteX59" fmla="*/ 1413735 w 1785748"/>
                <a:gd name="connsiteY59" fmla="*/ 780660 h 1096962"/>
                <a:gd name="connsiteX60" fmla="*/ 1444262 w 1785748"/>
                <a:gd name="connsiteY60" fmla="*/ 827624 h 1096962"/>
                <a:gd name="connsiteX61" fmla="*/ 1427527 w 1785748"/>
                <a:gd name="connsiteY61" fmla="*/ 838439 h 1096962"/>
                <a:gd name="connsiteX62" fmla="*/ 1397067 w 1785748"/>
                <a:gd name="connsiteY62" fmla="*/ 791541 h 1096962"/>
                <a:gd name="connsiteX63" fmla="*/ 1351095 w 1785748"/>
                <a:gd name="connsiteY63" fmla="*/ 810294 h 1096962"/>
                <a:gd name="connsiteX64" fmla="*/ 1370575 w 1785748"/>
                <a:gd name="connsiteY64" fmla="*/ 912092 h 1096962"/>
                <a:gd name="connsiteX65" fmla="*/ 582646 w 1785748"/>
                <a:gd name="connsiteY65" fmla="*/ 977444 h 1096962"/>
                <a:gd name="connsiteX66" fmla="*/ 315483 w 1785748"/>
                <a:gd name="connsiteY66" fmla="*/ 900517 h 1096962"/>
                <a:gd name="connsiteX67" fmla="*/ 306884 w 1785748"/>
                <a:gd name="connsiteY67" fmla="*/ 727975 h 1096962"/>
                <a:gd name="connsiteX68" fmla="*/ 119427 w 1785748"/>
                <a:gd name="connsiteY68" fmla="*/ 627037 h 1096962"/>
                <a:gd name="connsiteX69" fmla="*/ 196387 w 1785748"/>
                <a:gd name="connsiteY69" fmla="*/ 359940 h 1096962"/>
                <a:gd name="connsiteX70" fmla="*/ 290976 w 1785748"/>
                <a:gd name="connsiteY70" fmla="*/ 335367 h 1096962"/>
                <a:gd name="connsiteX71" fmla="*/ 387549 w 1785748"/>
                <a:gd name="connsiteY71" fmla="*/ 119467 h 1096962"/>
                <a:gd name="connsiteX72" fmla="*/ 654712 w 1785748"/>
                <a:gd name="connsiteY72" fmla="*/ 196427 h 1096962"/>
                <a:gd name="connsiteX73" fmla="*/ 668140 w 1785748"/>
                <a:gd name="connsiteY73" fmla="*/ 226259 h 1096962"/>
                <a:gd name="connsiteX74" fmla="*/ 711201 w 1785748"/>
                <a:gd name="connsiteY74" fmla="*/ 194079 h 1096962"/>
                <a:gd name="connsiteX75" fmla="*/ 978364 w 1785748"/>
                <a:gd name="connsiteY75" fmla="*/ 271073 h 1096962"/>
                <a:gd name="connsiteX76" fmla="*/ 904446 w 1785748"/>
                <a:gd name="connsiteY76" fmla="*/ 536450 h 1096962"/>
                <a:gd name="connsiteX77" fmla="*/ 961794 w 1785748"/>
                <a:gd name="connsiteY77" fmla="*/ 601074 h 1096962"/>
                <a:gd name="connsiteX78" fmla="*/ 884833 w 1785748"/>
                <a:gd name="connsiteY78" fmla="*/ 868204 h 1096962"/>
                <a:gd name="connsiteX79" fmla="*/ 677102 w 1785748"/>
                <a:gd name="connsiteY79" fmla="*/ 857356 h 1096962"/>
                <a:gd name="connsiteX80" fmla="*/ 582646 w 1785748"/>
                <a:gd name="connsiteY80" fmla="*/ 977444 h 1096962"/>
                <a:gd name="connsiteX81" fmla="*/ 1630165 w 1785748"/>
                <a:gd name="connsiteY81" fmla="*/ 851999 h 1096962"/>
                <a:gd name="connsiteX82" fmla="*/ 1605658 w 1785748"/>
                <a:gd name="connsiteY82" fmla="*/ 769118 h 1096962"/>
                <a:gd name="connsiteX83" fmla="*/ 1785310 w 1785748"/>
                <a:gd name="connsiteY83" fmla="*/ 560229 h 1096962"/>
                <a:gd name="connsiteX84" fmla="*/ 1576157 w 1785748"/>
                <a:gd name="connsiteY84" fmla="*/ 377072 h 1096962"/>
                <a:gd name="connsiteX85" fmla="*/ 1523471 w 1785748"/>
                <a:gd name="connsiteY85" fmla="*/ 387886 h 1096962"/>
                <a:gd name="connsiteX86" fmla="*/ 1524034 w 1785748"/>
                <a:gd name="connsiteY86" fmla="*/ 355210 h 1096962"/>
                <a:gd name="connsiteX87" fmla="*/ 1314880 w 1785748"/>
                <a:gd name="connsiteY87" fmla="*/ 172086 h 1096962"/>
                <a:gd name="connsiteX88" fmla="*/ 1135758 w 1785748"/>
                <a:gd name="connsiteY88" fmla="*/ 326503 h 1096962"/>
                <a:gd name="connsiteX89" fmla="*/ 1092928 w 1785748"/>
                <a:gd name="connsiteY89" fmla="*/ 313142 h 1096962"/>
                <a:gd name="connsiteX90" fmla="*/ 1061377 w 1785748"/>
                <a:gd name="connsiteY90" fmla="*/ 225168 h 1096962"/>
                <a:gd name="connsiteX91" fmla="*/ 698335 w 1785748"/>
                <a:gd name="connsiteY91" fmla="*/ 95356 h 1096962"/>
                <a:gd name="connsiteX92" fmla="*/ 341677 w 1785748"/>
                <a:gd name="connsiteY92" fmla="*/ 36387 h 1096962"/>
                <a:gd name="connsiteX93" fmla="*/ 193146 w 1785748"/>
                <a:gd name="connsiteY93" fmla="*/ 257546 h 1096962"/>
                <a:gd name="connsiteX94" fmla="*/ 150482 w 1785748"/>
                <a:gd name="connsiteY94" fmla="*/ 276861 h 1096962"/>
                <a:gd name="connsiteX95" fmla="*/ 36414 w 1785748"/>
                <a:gd name="connsiteY95" fmla="*/ 672942 h 1096962"/>
                <a:gd name="connsiteX96" fmla="*/ 196189 w 1785748"/>
                <a:gd name="connsiteY96" fmla="*/ 807416 h 1096962"/>
                <a:gd name="connsiteX97" fmla="*/ 232437 w 1785748"/>
                <a:gd name="connsiteY97" fmla="*/ 946455 h 1096962"/>
                <a:gd name="connsiteX98" fmla="*/ 628518 w 1785748"/>
                <a:gd name="connsiteY98" fmla="*/ 1060556 h 1096962"/>
                <a:gd name="connsiteX99" fmla="*/ 721420 w 1785748"/>
                <a:gd name="connsiteY99" fmla="*/ 979462 h 1096962"/>
                <a:gd name="connsiteX100" fmla="*/ 930705 w 1785748"/>
                <a:gd name="connsiteY100" fmla="*/ 951250 h 1096962"/>
                <a:gd name="connsiteX101" fmla="*/ 947903 w 1785748"/>
                <a:gd name="connsiteY101" fmla="*/ 940899 h 1096962"/>
                <a:gd name="connsiteX102" fmla="*/ 973237 w 1785748"/>
                <a:gd name="connsiteY102" fmla="*/ 972781 h 1096962"/>
                <a:gd name="connsiteX103" fmla="*/ 1127026 w 1785748"/>
                <a:gd name="connsiteY103" fmla="*/ 1031717 h 1096962"/>
                <a:gd name="connsiteX104" fmla="*/ 1263617 w 1785748"/>
                <a:gd name="connsiteY104" fmla="*/ 963057 h 1096962"/>
                <a:gd name="connsiteX105" fmla="*/ 1447040 w 1785748"/>
                <a:gd name="connsiteY105" fmla="*/ 1061119 h 1096962"/>
                <a:gd name="connsiteX106" fmla="*/ 1630165 w 1785748"/>
                <a:gd name="connsiteY106" fmla="*/ 851999 h 109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785748" h="1096962">
                  <a:moveTo>
                    <a:pt x="1347193" y="916590"/>
                  </a:moveTo>
                  <a:lnTo>
                    <a:pt x="1327647" y="814792"/>
                  </a:lnTo>
                  <a:cubicBezTo>
                    <a:pt x="1310052" y="817007"/>
                    <a:pt x="1292655" y="816644"/>
                    <a:pt x="1275854" y="814031"/>
                  </a:cubicBezTo>
                  <a:lnTo>
                    <a:pt x="1264213" y="868767"/>
                  </a:lnTo>
                  <a:lnTo>
                    <a:pt x="1244733" y="864632"/>
                  </a:lnTo>
                  <a:lnTo>
                    <a:pt x="1256375" y="809897"/>
                  </a:lnTo>
                  <a:cubicBezTo>
                    <a:pt x="1240202" y="805531"/>
                    <a:pt x="1224856" y="799016"/>
                    <a:pt x="1210569" y="790648"/>
                  </a:cubicBezTo>
                  <a:lnTo>
                    <a:pt x="1152393" y="876406"/>
                  </a:lnTo>
                  <a:lnTo>
                    <a:pt x="1132682" y="863012"/>
                  </a:lnTo>
                  <a:lnTo>
                    <a:pt x="1190857" y="777221"/>
                  </a:lnTo>
                  <a:cubicBezTo>
                    <a:pt x="1177264" y="766671"/>
                    <a:pt x="1165027" y="754169"/>
                    <a:pt x="1154741" y="740080"/>
                  </a:cubicBezTo>
                  <a:lnTo>
                    <a:pt x="1107778" y="770540"/>
                  </a:lnTo>
                  <a:lnTo>
                    <a:pt x="1096963" y="753871"/>
                  </a:lnTo>
                  <a:lnTo>
                    <a:pt x="1143927" y="723378"/>
                  </a:lnTo>
                  <a:cubicBezTo>
                    <a:pt x="1135725" y="709256"/>
                    <a:pt x="1129408" y="693844"/>
                    <a:pt x="1125108" y="677374"/>
                  </a:cubicBezTo>
                  <a:lnTo>
                    <a:pt x="1081022" y="686634"/>
                  </a:lnTo>
                  <a:cubicBezTo>
                    <a:pt x="1080724" y="677903"/>
                    <a:pt x="1080096" y="669205"/>
                    <a:pt x="1079004" y="660506"/>
                  </a:cubicBezTo>
                  <a:cubicBezTo>
                    <a:pt x="1079071" y="660969"/>
                    <a:pt x="1079203" y="661432"/>
                    <a:pt x="1079236" y="661962"/>
                  </a:cubicBezTo>
                  <a:lnTo>
                    <a:pt x="1120610" y="653958"/>
                  </a:lnTo>
                  <a:cubicBezTo>
                    <a:pt x="1118394" y="636396"/>
                    <a:pt x="1118758" y="618967"/>
                    <a:pt x="1121437" y="602133"/>
                  </a:cubicBezTo>
                  <a:lnTo>
                    <a:pt x="1066668" y="590524"/>
                  </a:lnTo>
                  <a:lnTo>
                    <a:pt x="1070835" y="571077"/>
                  </a:lnTo>
                  <a:lnTo>
                    <a:pt x="1125571" y="582686"/>
                  </a:lnTo>
                  <a:cubicBezTo>
                    <a:pt x="1129937" y="566546"/>
                    <a:pt x="1136452" y="551134"/>
                    <a:pt x="1144820" y="536913"/>
                  </a:cubicBezTo>
                  <a:lnTo>
                    <a:pt x="1071695" y="486444"/>
                  </a:lnTo>
                  <a:cubicBezTo>
                    <a:pt x="1074903" y="479399"/>
                    <a:pt x="1077781" y="472255"/>
                    <a:pt x="1080394" y="465045"/>
                  </a:cubicBezTo>
                  <a:lnTo>
                    <a:pt x="1158181" y="517201"/>
                  </a:lnTo>
                  <a:cubicBezTo>
                    <a:pt x="1168764" y="503542"/>
                    <a:pt x="1181266" y="491372"/>
                    <a:pt x="1195355" y="481086"/>
                  </a:cubicBezTo>
                  <a:lnTo>
                    <a:pt x="1164862" y="434155"/>
                  </a:lnTo>
                  <a:lnTo>
                    <a:pt x="1181564" y="423274"/>
                  </a:lnTo>
                  <a:lnTo>
                    <a:pt x="1212057" y="470205"/>
                  </a:lnTo>
                  <a:cubicBezTo>
                    <a:pt x="1226146" y="462069"/>
                    <a:pt x="1241624" y="455719"/>
                    <a:pt x="1258028" y="451453"/>
                  </a:cubicBezTo>
                  <a:lnTo>
                    <a:pt x="1238548" y="349654"/>
                  </a:lnTo>
                  <a:lnTo>
                    <a:pt x="1261964" y="345156"/>
                  </a:lnTo>
                  <a:lnTo>
                    <a:pt x="1281444" y="446988"/>
                  </a:lnTo>
                  <a:cubicBezTo>
                    <a:pt x="1299039" y="444772"/>
                    <a:pt x="1316501" y="445103"/>
                    <a:pt x="1333269" y="447715"/>
                  </a:cubicBezTo>
                  <a:lnTo>
                    <a:pt x="1344911" y="392980"/>
                  </a:lnTo>
                  <a:lnTo>
                    <a:pt x="1364391" y="397114"/>
                  </a:lnTo>
                  <a:lnTo>
                    <a:pt x="1352749" y="451849"/>
                  </a:lnTo>
                  <a:cubicBezTo>
                    <a:pt x="1368889" y="456215"/>
                    <a:pt x="1384267" y="462730"/>
                    <a:pt x="1398555" y="471131"/>
                  </a:cubicBezTo>
                  <a:lnTo>
                    <a:pt x="1456763" y="385340"/>
                  </a:lnTo>
                  <a:lnTo>
                    <a:pt x="1476475" y="398701"/>
                  </a:lnTo>
                  <a:lnTo>
                    <a:pt x="1418266" y="484525"/>
                  </a:lnTo>
                  <a:cubicBezTo>
                    <a:pt x="1431859" y="495076"/>
                    <a:pt x="1444096" y="507577"/>
                    <a:pt x="1454382" y="521699"/>
                  </a:cubicBezTo>
                  <a:lnTo>
                    <a:pt x="1501313" y="491206"/>
                  </a:lnTo>
                  <a:lnTo>
                    <a:pt x="1512160" y="507875"/>
                  </a:lnTo>
                  <a:lnTo>
                    <a:pt x="1465230" y="538368"/>
                  </a:lnTo>
                  <a:cubicBezTo>
                    <a:pt x="1473366" y="552490"/>
                    <a:pt x="1479749" y="567902"/>
                    <a:pt x="1483982" y="584373"/>
                  </a:cubicBezTo>
                  <a:lnTo>
                    <a:pt x="1585748" y="564860"/>
                  </a:lnTo>
                  <a:lnTo>
                    <a:pt x="1590246" y="588275"/>
                  </a:lnTo>
                  <a:lnTo>
                    <a:pt x="1488480" y="607755"/>
                  </a:lnTo>
                  <a:cubicBezTo>
                    <a:pt x="1490696" y="625383"/>
                    <a:pt x="1490365" y="642812"/>
                    <a:pt x="1487753" y="659613"/>
                  </a:cubicBezTo>
                  <a:lnTo>
                    <a:pt x="1542422" y="671255"/>
                  </a:lnTo>
                  <a:lnTo>
                    <a:pt x="1538354" y="690702"/>
                  </a:lnTo>
                  <a:lnTo>
                    <a:pt x="1483552" y="679060"/>
                  </a:lnTo>
                  <a:cubicBezTo>
                    <a:pt x="1479187" y="695200"/>
                    <a:pt x="1472738" y="710612"/>
                    <a:pt x="1464271" y="724833"/>
                  </a:cubicBezTo>
                  <a:lnTo>
                    <a:pt x="1550095" y="783042"/>
                  </a:lnTo>
                  <a:lnTo>
                    <a:pt x="1536701" y="802786"/>
                  </a:lnTo>
                  <a:lnTo>
                    <a:pt x="1450942" y="744611"/>
                  </a:lnTo>
                  <a:cubicBezTo>
                    <a:pt x="1440392" y="758204"/>
                    <a:pt x="1427858" y="770375"/>
                    <a:pt x="1413735" y="780660"/>
                  </a:cubicBezTo>
                  <a:lnTo>
                    <a:pt x="1444262" y="827624"/>
                  </a:lnTo>
                  <a:lnTo>
                    <a:pt x="1427527" y="838439"/>
                  </a:lnTo>
                  <a:lnTo>
                    <a:pt x="1397067" y="791541"/>
                  </a:lnTo>
                  <a:cubicBezTo>
                    <a:pt x="1382911" y="799677"/>
                    <a:pt x="1367500" y="806060"/>
                    <a:pt x="1351095" y="810294"/>
                  </a:cubicBezTo>
                  <a:lnTo>
                    <a:pt x="1370575" y="912092"/>
                  </a:lnTo>
                  <a:close/>
                  <a:moveTo>
                    <a:pt x="582646" y="977444"/>
                  </a:moveTo>
                  <a:cubicBezTo>
                    <a:pt x="487628" y="1029997"/>
                    <a:pt x="368003" y="995535"/>
                    <a:pt x="315483" y="900517"/>
                  </a:cubicBezTo>
                  <a:cubicBezTo>
                    <a:pt x="284957" y="845285"/>
                    <a:pt x="283832" y="781818"/>
                    <a:pt x="306884" y="727975"/>
                  </a:cubicBezTo>
                  <a:cubicBezTo>
                    <a:pt x="232404" y="733796"/>
                    <a:pt x="157891" y="696655"/>
                    <a:pt x="119427" y="627037"/>
                  </a:cubicBezTo>
                  <a:cubicBezTo>
                    <a:pt x="66874" y="532018"/>
                    <a:pt x="101336" y="412426"/>
                    <a:pt x="196387" y="359940"/>
                  </a:cubicBezTo>
                  <a:cubicBezTo>
                    <a:pt x="226418" y="343304"/>
                    <a:pt x="258961" y="335400"/>
                    <a:pt x="290976" y="335367"/>
                  </a:cubicBezTo>
                  <a:cubicBezTo>
                    <a:pt x="271926" y="252056"/>
                    <a:pt x="309067" y="162858"/>
                    <a:pt x="387549" y="119467"/>
                  </a:cubicBezTo>
                  <a:cubicBezTo>
                    <a:pt x="482634" y="66914"/>
                    <a:pt x="602192" y="101409"/>
                    <a:pt x="654712" y="196427"/>
                  </a:cubicBezTo>
                  <a:cubicBezTo>
                    <a:pt x="660070" y="206151"/>
                    <a:pt x="664502" y="216106"/>
                    <a:pt x="668140" y="226259"/>
                  </a:cubicBezTo>
                  <a:cubicBezTo>
                    <a:pt x="680641" y="213890"/>
                    <a:pt x="695061" y="203042"/>
                    <a:pt x="711201" y="194079"/>
                  </a:cubicBezTo>
                  <a:cubicBezTo>
                    <a:pt x="806219" y="141559"/>
                    <a:pt x="925811" y="176021"/>
                    <a:pt x="978364" y="271073"/>
                  </a:cubicBezTo>
                  <a:cubicBezTo>
                    <a:pt x="1030288" y="365033"/>
                    <a:pt x="997116" y="483103"/>
                    <a:pt x="904446" y="536450"/>
                  </a:cubicBezTo>
                  <a:cubicBezTo>
                    <a:pt x="927431" y="552953"/>
                    <a:pt x="947209" y="574649"/>
                    <a:pt x="961794" y="601074"/>
                  </a:cubicBezTo>
                  <a:cubicBezTo>
                    <a:pt x="1014314" y="696093"/>
                    <a:pt x="979852" y="815685"/>
                    <a:pt x="884833" y="868204"/>
                  </a:cubicBezTo>
                  <a:cubicBezTo>
                    <a:pt x="817034" y="905676"/>
                    <a:pt x="736667" y="898863"/>
                    <a:pt x="677102" y="857356"/>
                  </a:cubicBezTo>
                  <a:cubicBezTo>
                    <a:pt x="663642" y="906701"/>
                    <a:pt x="630966" y="950787"/>
                    <a:pt x="582646" y="977444"/>
                  </a:cubicBezTo>
                  <a:close/>
                  <a:moveTo>
                    <a:pt x="1630165" y="851999"/>
                  </a:moveTo>
                  <a:cubicBezTo>
                    <a:pt x="1628180" y="821869"/>
                    <a:pt x="1619515" y="793790"/>
                    <a:pt x="1605658" y="769118"/>
                  </a:cubicBezTo>
                  <a:cubicBezTo>
                    <a:pt x="1712252" y="760155"/>
                    <a:pt x="1792420" y="667386"/>
                    <a:pt x="1785310" y="560229"/>
                  </a:cubicBezTo>
                  <a:cubicBezTo>
                    <a:pt x="1778166" y="451916"/>
                    <a:pt x="1684470" y="369895"/>
                    <a:pt x="1576157" y="377072"/>
                  </a:cubicBezTo>
                  <a:cubicBezTo>
                    <a:pt x="1557735" y="378328"/>
                    <a:pt x="1540107" y="382066"/>
                    <a:pt x="1523471" y="387886"/>
                  </a:cubicBezTo>
                  <a:cubicBezTo>
                    <a:pt x="1524596" y="377204"/>
                    <a:pt x="1524794" y="366290"/>
                    <a:pt x="1524034" y="355210"/>
                  </a:cubicBezTo>
                  <a:cubicBezTo>
                    <a:pt x="1516857" y="246863"/>
                    <a:pt x="1423227" y="164909"/>
                    <a:pt x="1314880" y="172086"/>
                  </a:cubicBezTo>
                  <a:cubicBezTo>
                    <a:pt x="1225352" y="178006"/>
                    <a:pt x="1153815" y="242994"/>
                    <a:pt x="1135758" y="326503"/>
                  </a:cubicBezTo>
                  <a:cubicBezTo>
                    <a:pt x="1125902" y="321906"/>
                    <a:pt x="1108208" y="315556"/>
                    <a:pt x="1092928" y="313142"/>
                  </a:cubicBezTo>
                  <a:cubicBezTo>
                    <a:pt x="1087339" y="283078"/>
                    <a:pt x="1076954" y="253346"/>
                    <a:pt x="1061377" y="225168"/>
                  </a:cubicBezTo>
                  <a:cubicBezTo>
                    <a:pt x="989542" y="95125"/>
                    <a:pt x="832810" y="41613"/>
                    <a:pt x="698335" y="95356"/>
                  </a:cubicBezTo>
                  <a:cubicBezTo>
                    <a:pt x="609567" y="-2374"/>
                    <a:pt x="462228" y="-30221"/>
                    <a:pt x="341677" y="36387"/>
                  </a:cubicBezTo>
                  <a:cubicBezTo>
                    <a:pt x="257738" y="82789"/>
                    <a:pt x="203895" y="166132"/>
                    <a:pt x="193146" y="257546"/>
                  </a:cubicBezTo>
                  <a:cubicBezTo>
                    <a:pt x="178495" y="262838"/>
                    <a:pt x="164241" y="269254"/>
                    <a:pt x="150482" y="276861"/>
                  </a:cubicBezTo>
                  <a:cubicBezTo>
                    <a:pt x="9658" y="354714"/>
                    <a:pt x="-41440" y="532117"/>
                    <a:pt x="36414" y="672942"/>
                  </a:cubicBezTo>
                  <a:cubicBezTo>
                    <a:pt x="71901" y="737269"/>
                    <a:pt x="129448" y="784331"/>
                    <a:pt x="196189" y="807416"/>
                  </a:cubicBezTo>
                  <a:cubicBezTo>
                    <a:pt x="196553" y="855504"/>
                    <a:pt x="208658" y="903427"/>
                    <a:pt x="232437" y="946455"/>
                  </a:cubicBezTo>
                  <a:cubicBezTo>
                    <a:pt x="310291" y="1087279"/>
                    <a:pt x="487694" y="1138410"/>
                    <a:pt x="628518" y="1060556"/>
                  </a:cubicBezTo>
                  <a:cubicBezTo>
                    <a:pt x="665395" y="1040184"/>
                    <a:pt x="696847" y="1012435"/>
                    <a:pt x="721420" y="979462"/>
                  </a:cubicBezTo>
                  <a:cubicBezTo>
                    <a:pt x="791105" y="996197"/>
                    <a:pt x="865916" y="987101"/>
                    <a:pt x="930705" y="951250"/>
                  </a:cubicBezTo>
                  <a:cubicBezTo>
                    <a:pt x="936659" y="948009"/>
                    <a:pt x="942347" y="944504"/>
                    <a:pt x="947903" y="940899"/>
                  </a:cubicBezTo>
                  <a:cubicBezTo>
                    <a:pt x="956965" y="953301"/>
                    <a:pt x="967549" y="966960"/>
                    <a:pt x="973237" y="972781"/>
                  </a:cubicBezTo>
                  <a:cubicBezTo>
                    <a:pt x="1011999" y="1012535"/>
                    <a:pt x="1067297" y="1035653"/>
                    <a:pt x="1127026" y="1031717"/>
                  </a:cubicBezTo>
                  <a:cubicBezTo>
                    <a:pt x="1182093" y="1028046"/>
                    <a:pt x="1230412" y="1002017"/>
                    <a:pt x="1263617" y="963057"/>
                  </a:cubicBezTo>
                  <a:cubicBezTo>
                    <a:pt x="1299865" y="1025962"/>
                    <a:pt x="1369715" y="1066245"/>
                    <a:pt x="1447040" y="1061119"/>
                  </a:cubicBezTo>
                  <a:cubicBezTo>
                    <a:pt x="1555354" y="1053975"/>
                    <a:pt x="1637375" y="960279"/>
                    <a:pt x="1630165" y="851999"/>
                  </a:cubicBezTo>
                </a:path>
              </a:pathLst>
            </a:custGeom>
            <a:solidFill>
              <a:srgbClr val="FAE38E"/>
            </a:solidFill>
            <a:ln w="8467" cap="flat">
              <a:noFill/>
              <a:prstDash val="solid"/>
              <a:miter/>
            </a:ln>
          </p:spPr>
          <p:txBody>
            <a:bodyPr rtlCol="0" anchor="ctr"/>
            <a:lstStyle/>
            <a:p>
              <a:endParaRPr lang="en-US"/>
            </a:p>
          </p:txBody>
        </p:sp>
        <p:sp>
          <p:nvSpPr>
            <p:cNvPr id="55" name="Graphic 135">
              <a:extLst>
                <a:ext uri="{FF2B5EF4-FFF2-40B4-BE49-F238E27FC236}">
                  <a16:creationId xmlns:a16="http://schemas.microsoft.com/office/drawing/2014/main" id="{5870C1FD-A4A1-4166-A811-F21B2B1A0AD8}"/>
                </a:ext>
              </a:extLst>
            </p:cNvPr>
            <p:cNvSpPr/>
            <p:nvPr/>
          </p:nvSpPr>
          <p:spPr>
            <a:xfrm>
              <a:off x="10488736" y="728223"/>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grpSp>
      <p:grpSp>
        <p:nvGrpSpPr>
          <p:cNvPr id="56" name="!!quat 3">
            <a:extLst>
              <a:ext uri="{FF2B5EF4-FFF2-40B4-BE49-F238E27FC236}">
                <a16:creationId xmlns:a16="http://schemas.microsoft.com/office/drawing/2014/main" id="{D739A1DD-0F80-49F0-9612-7E1001205E98}"/>
              </a:ext>
            </a:extLst>
          </p:cNvPr>
          <p:cNvGrpSpPr/>
          <p:nvPr/>
        </p:nvGrpSpPr>
        <p:grpSpPr>
          <a:xfrm rot="14954390" flipH="1" flipV="1">
            <a:off x="-7834633" y="6367694"/>
            <a:ext cx="8937503" cy="5912044"/>
            <a:chOff x="6364703" y="-1759645"/>
            <a:chExt cx="9208828" cy="5169866"/>
          </a:xfrm>
        </p:grpSpPr>
        <p:pic>
          <p:nvPicPr>
            <p:cNvPr id="57" name="Graphic 135">
              <a:extLst>
                <a:ext uri="{FF2B5EF4-FFF2-40B4-BE49-F238E27FC236}">
                  <a16:creationId xmlns:a16="http://schemas.microsoft.com/office/drawing/2014/main" id="{45C0CDF2-FC55-44EB-A91B-22695C1EA26A}"/>
                </a:ext>
              </a:extLst>
            </p:cNvPr>
            <p:cNvPicPr>
              <a:picLocks noChangeAspect="1"/>
            </p:cNvPicPr>
            <p:nvPr/>
          </p:nvPicPr>
          <p:blipFill>
            <a:blip r:embed="rId2">
              <a:clrChange>
                <a:clrFrom>
                  <a:srgbClr val="000000"/>
                </a:clrFrom>
                <a:clrTo>
                  <a:srgbClr val="000000">
                    <a:alpha val="0"/>
                  </a:srgbClr>
                </a:clrTo>
              </a:clrChange>
            </a:blip>
            <a:stretch>
              <a:fillRect/>
            </a:stretch>
          </p:blipFill>
          <p:spPr>
            <a:xfrm>
              <a:off x="6364703" y="-1759645"/>
              <a:ext cx="9208828" cy="5169866"/>
            </a:xfrm>
            <a:custGeom>
              <a:avLst/>
              <a:gdLst>
                <a:gd name="connsiteX0" fmla="*/ -2280 w 9772650"/>
                <a:gd name="connsiteY0" fmla="*/ -1279 h 5486398"/>
                <a:gd name="connsiteX1" fmla="*/ 9770370 w 9772650"/>
                <a:gd name="connsiteY1" fmla="*/ -1279 h 5486398"/>
                <a:gd name="connsiteX2" fmla="*/ 9770370 w 9772650"/>
                <a:gd name="connsiteY2" fmla="*/ 5485120 h 5486398"/>
                <a:gd name="connsiteX3" fmla="*/ -2280 w 9772650"/>
                <a:gd name="connsiteY3" fmla="*/ 5485120 h 5486398"/>
              </a:gdLst>
              <a:ahLst/>
              <a:cxnLst>
                <a:cxn ang="0">
                  <a:pos x="connsiteX0" y="connsiteY0"/>
                </a:cxn>
                <a:cxn ang="0">
                  <a:pos x="connsiteX1" y="connsiteY1"/>
                </a:cxn>
                <a:cxn ang="0">
                  <a:pos x="connsiteX2" y="connsiteY2"/>
                </a:cxn>
                <a:cxn ang="0">
                  <a:pos x="connsiteX3" y="connsiteY3"/>
                </a:cxn>
              </a:cxnLst>
              <a:rect l="l" t="t" r="r" b="b"/>
              <a:pathLst>
                <a:path w="9772650" h="5486398">
                  <a:moveTo>
                    <a:pt x="-2280" y="-1279"/>
                  </a:moveTo>
                  <a:lnTo>
                    <a:pt x="9770370" y="-1279"/>
                  </a:lnTo>
                  <a:lnTo>
                    <a:pt x="9770370" y="5485120"/>
                  </a:lnTo>
                  <a:lnTo>
                    <a:pt x="-2280" y="5485120"/>
                  </a:lnTo>
                  <a:close/>
                </a:path>
              </a:pathLst>
            </a:custGeom>
          </p:spPr>
        </p:pic>
        <p:sp>
          <p:nvSpPr>
            <p:cNvPr id="58" name="Graphic 135">
              <a:extLst>
                <a:ext uri="{FF2B5EF4-FFF2-40B4-BE49-F238E27FC236}">
                  <a16:creationId xmlns:a16="http://schemas.microsoft.com/office/drawing/2014/main" id="{4F1E9AD8-DA4F-4FE5-9057-33AFC2431CAE}"/>
                </a:ext>
              </a:extLst>
            </p:cNvPr>
            <p:cNvSpPr/>
            <p:nvPr/>
          </p:nvSpPr>
          <p:spPr>
            <a:xfrm rot="2501088">
              <a:off x="14061292" y="45540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9" name="Graphic 135">
              <a:extLst>
                <a:ext uri="{FF2B5EF4-FFF2-40B4-BE49-F238E27FC236}">
                  <a16:creationId xmlns:a16="http://schemas.microsoft.com/office/drawing/2014/main" id="{6ABA42E3-62A4-4D6B-862E-9CCC49BEA74D}"/>
                </a:ext>
              </a:extLst>
            </p:cNvPr>
            <p:cNvSpPr/>
            <p:nvPr/>
          </p:nvSpPr>
          <p:spPr>
            <a:xfrm rot="1886683">
              <a:off x="12091282" y="-1267188"/>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60" name="Graphic 135">
              <a:extLst>
                <a:ext uri="{FF2B5EF4-FFF2-40B4-BE49-F238E27FC236}">
                  <a16:creationId xmlns:a16="http://schemas.microsoft.com/office/drawing/2014/main" id="{7D087EBE-EE81-4035-96FE-8A917BF42ADE}"/>
                </a:ext>
              </a:extLst>
            </p:cNvPr>
            <p:cNvSpPr/>
            <p:nvPr/>
          </p:nvSpPr>
          <p:spPr>
            <a:xfrm rot="2308287">
              <a:off x="13159045" y="-479889"/>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61" name="Graphic 135">
              <a:extLst>
                <a:ext uri="{FF2B5EF4-FFF2-40B4-BE49-F238E27FC236}">
                  <a16:creationId xmlns:a16="http://schemas.microsoft.com/office/drawing/2014/main" id="{132847AA-64A8-4D03-BA47-BFB15285A39C}"/>
                </a:ext>
              </a:extLst>
            </p:cNvPr>
            <p:cNvSpPr/>
            <p:nvPr/>
          </p:nvSpPr>
          <p:spPr>
            <a:xfrm>
              <a:off x="10900283" y="-161137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62" name="Graphic 135">
              <a:extLst>
                <a:ext uri="{FF2B5EF4-FFF2-40B4-BE49-F238E27FC236}">
                  <a16:creationId xmlns:a16="http://schemas.microsoft.com/office/drawing/2014/main" id="{11157C49-E966-4FE4-908A-6C73F57C2023}"/>
                </a:ext>
              </a:extLst>
            </p:cNvPr>
            <p:cNvSpPr/>
            <p:nvPr/>
          </p:nvSpPr>
          <p:spPr>
            <a:xfrm rot="20917422">
              <a:off x="9571845" y="-150295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63" name="Graphic 135">
              <a:extLst>
                <a:ext uri="{FF2B5EF4-FFF2-40B4-BE49-F238E27FC236}">
                  <a16:creationId xmlns:a16="http://schemas.microsoft.com/office/drawing/2014/main" id="{A1A3A273-35D4-4720-B431-95672BCB5B46}"/>
                </a:ext>
              </a:extLst>
            </p:cNvPr>
            <p:cNvSpPr/>
            <p:nvPr/>
          </p:nvSpPr>
          <p:spPr>
            <a:xfrm rot="20138695">
              <a:off x="8445892" y="-91186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64" name="Graphic 135">
              <a:extLst>
                <a:ext uri="{FF2B5EF4-FFF2-40B4-BE49-F238E27FC236}">
                  <a16:creationId xmlns:a16="http://schemas.microsoft.com/office/drawing/2014/main" id="{3F85AC23-1B1A-4C3C-9423-846B679E6FF0}"/>
                </a:ext>
              </a:extLst>
            </p:cNvPr>
            <p:cNvSpPr/>
            <p:nvPr/>
          </p:nvSpPr>
          <p:spPr>
            <a:xfrm rot="18868577">
              <a:off x="7442034" y="-20698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65" name="Graphic 135">
              <a:extLst>
                <a:ext uri="{FF2B5EF4-FFF2-40B4-BE49-F238E27FC236}">
                  <a16:creationId xmlns:a16="http://schemas.microsoft.com/office/drawing/2014/main" id="{7A5FFE3E-CA38-4B67-98AB-7FEE603397AD}"/>
                </a:ext>
              </a:extLst>
            </p:cNvPr>
            <p:cNvSpPr/>
            <p:nvPr/>
          </p:nvSpPr>
          <p:spPr>
            <a:xfrm rot="18868577">
              <a:off x="6841485" y="760973"/>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66" name="Graphic 135">
              <a:extLst>
                <a:ext uri="{FF2B5EF4-FFF2-40B4-BE49-F238E27FC236}">
                  <a16:creationId xmlns:a16="http://schemas.microsoft.com/office/drawing/2014/main" id="{3C68A672-EC41-430E-B722-53F6654EF5D4}"/>
                </a:ext>
              </a:extLst>
            </p:cNvPr>
            <p:cNvSpPr/>
            <p:nvPr/>
          </p:nvSpPr>
          <p:spPr>
            <a:xfrm>
              <a:off x="10595394" y="110541"/>
              <a:ext cx="1943074" cy="1194613"/>
            </a:xfrm>
            <a:custGeom>
              <a:avLst/>
              <a:gdLst>
                <a:gd name="connsiteX0" fmla="*/ 1455414 w 1943074"/>
                <a:gd name="connsiteY0" fmla="*/ 1023575 h 1194613"/>
                <a:gd name="connsiteX1" fmla="*/ 1437157 w 1943074"/>
                <a:gd name="connsiteY1" fmla="*/ 912186 h 1194613"/>
                <a:gd name="connsiteX2" fmla="*/ 1380768 w 1943074"/>
                <a:gd name="connsiteY2" fmla="*/ 909805 h 1194613"/>
                <a:gd name="connsiteX3" fmla="*/ 1366480 w 1943074"/>
                <a:gd name="connsiteY3" fmla="*/ 969071 h 1194613"/>
                <a:gd name="connsiteX4" fmla="*/ 1345413 w 1943074"/>
                <a:gd name="connsiteY4" fmla="*/ 964011 h 1194613"/>
                <a:gd name="connsiteX5" fmla="*/ 1359667 w 1943074"/>
                <a:gd name="connsiteY5" fmla="*/ 904744 h 1194613"/>
                <a:gd name="connsiteX6" fmla="*/ 1310389 w 1943074"/>
                <a:gd name="connsiteY6" fmla="*/ 882420 h 1194613"/>
                <a:gd name="connsiteX7" fmla="*/ 1244541 w 1943074"/>
                <a:gd name="connsiteY7" fmla="*/ 974065 h 1194613"/>
                <a:gd name="connsiteX8" fmla="*/ 1223440 w 1943074"/>
                <a:gd name="connsiteY8" fmla="*/ 958885 h 1194613"/>
                <a:gd name="connsiteX9" fmla="*/ 1289321 w 1943074"/>
                <a:gd name="connsiteY9" fmla="*/ 867240 h 1194613"/>
                <a:gd name="connsiteX10" fmla="*/ 1251122 w 1943074"/>
                <a:gd name="connsiteY10" fmla="*/ 825733 h 1194613"/>
                <a:gd name="connsiteX11" fmla="*/ 1199098 w 1943074"/>
                <a:gd name="connsiteY11" fmla="*/ 857516 h 1194613"/>
                <a:gd name="connsiteX12" fmla="*/ 1187821 w 1943074"/>
                <a:gd name="connsiteY12" fmla="*/ 839062 h 1194613"/>
                <a:gd name="connsiteX13" fmla="*/ 1239811 w 1943074"/>
                <a:gd name="connsiteY13" fmla="*/ 807245 h 1194613"/>
                <a:gd name="connsiteX14" fmla="*/ 1220728 w 1943074"/>
                <a:gd name="connsiteY14" fmla="*/ 756611 h 1194613"/>
                <a:gd name="connsiteX15" fmla="*/ 1172442 w 1943074"/>
                <a:gd name="connsiteY15" fmla="*/ 765375 h 1194613"/>
                <a:gd name="connsiteX16" fmla="*/ 1171020 w 1943074"/>
                <a:gd name="connsiteY16" fmla="*/ 736833 h 1194613"/>
                <a:gd name="connsiteX17" fmla="*/ 1171218 w 1943074"/>
                <a:gd name="connsiteY17" fmla="*/ 738421 h 1194613"/>
                <a:gd name="connsiteX18" fmla="*/ 1216528 w 1943074"/>
                <a:gd name="connsiteY18" fmla="*/ 730979 h 1194613"/>
                <a:gd name="connsiteX19" fmla="*/ 1218909 w 1943074"/>
                <a:gd name="connsiteY19" fmla="*/ 674557 h 1194613"/>
                <a:gd name="connsiteX20" fmla="*/ 1159676 w 1943074"/>
                <a:gd name="connsiteY20" fmla="*/ 660269 h 1194613"/>
                <a:gd name="connsiteX21" fmla="*/ 1164769 w 1943074"/>
                <a:gd name="connsiteY21" fmla="*/ 639235 h 1194613"/>
                <a:gd name="connsiteX22" fmla="*/ 1224002 w 1943074"/>
                <a:gd name="connsiteY22" fmla="*/ 653522 h 1194613"/>
                <a:gd name="connsiteX23" fmla="*/ 1246327 w 1943074"/>
                <a:gd name="connsiteY23" fmla="*/ 604244 h 1194613"/>
                <a:gd name="connsiteX24" fmla="*/ 1168241 w 1943074"/>
                <a:gd name="connsiteY24" fmla="*/ 547127 h 1194613"/>
                <a:gd name="connsiteX25" fmla="*/ 1178329 w 1943074"/>
                <a:gd name="connsiteY25" fmla="*/ 524108 h 1194613"/>
                <a:gd name="connsiteX26" fmla="*/ 1261474 w 1943074"/>
                <a:gd name="connsiteY26" fmla="*/ 583176 h 1194613"/>
                <a:gd name="connsiteX27" fmla="*/ 1303014 w 1943074"/>
                <a:gd name="connsiteY27" fmla="*/ 544977 h 1194613"/>
                <a:gd name="connsiteX28" fmla="*/ 1271197 w 1943074"/>
                <a:gd name="connsiteY28" fmla="*/ 492953 h 1194613"/>
                <a:gd name="connsiteX29" fmla="*/ 1289685 w 1943074"/>
                <a:gd name="connsiteY29" fmla="*/ 481609 h 1194613"/>
                <a:gd name="connsiteX30" fmla="*/ 1321501 w 1943074"/>
                <a:gd name="connsiteY30" fmla="*/ 533633 h 1194613"/>
                <a:gd name="connsiteX31" fmla="*/ 1372103 w 1943074"/>
                <a:gd name="connsiteY31" fmla="*/ 514583 h 1194613"/>
                <a:gd name="connsiteX32" fmla="*/ 1353913 w 1943074"/>
                <a:gd name="connsiteY32" fmla="*/ 403160 h 1194613"/>
                <a:gd name="connsiteX33" fmla="*/ 1379544 w 1943074"/>
                <a:gd name="connsiteY33" fmla="*/ 398960 h 1194613"/>
                <a:gd name="connsiteX34" fmla="*/ 1397734 w 1943074"/>
                <a:gd name="connsiteY34" fmla="*/ 510383 h 1194613"/>
                <a:gd name="connsiteX35" fmla="*/ 1454124 w 1943074"/>
                <a:gd name="connsiteY35" fmla="*/ 512731 h 1194613"/>
                <a:gd name="connsiteX36" fmla="*/ 1468411 w 1943074"/>
                <a:gd name="connsiteY36" fmla="*/ 453497 h 1194613"/>
                <a:gd name="connsiteX37" fmla="*/ 1489512 w 1943074"/>
                <a:gd name="connsiteY37" fmla="*/ 458558 h 1194613"/>
                <a:gd name="connsiteX38" fmla="*/ 1475224 w 1943074"/>
                <a:gd name="connsiteY38" fmla="*/ 517824 h 1194613"/>
                <a:gd name="connsiteX39" fmla="*/ 1524503 w 1943074"/>
                <a:gd name="connsiteY39" fmla="*/ 540149 h 1194613"/>
                <a:gd name="connsiteX40" fmla="*/ 1590417 w 1943074"/>
                <a:gd name="connsiteY40" fmla="*/ 448470 h 1194613"/>
                <a:gd name="connsiteX41" fmla="*/ 1611485 w 1943074"/>
                <a:gd name="connsiteY41" fmla="*/ 463585 h 1194613"/>
                <a:gd name="connsiteX42" fmla="*/ 1545570 w 1943074"/>
                <a:gd name="connsiteY42" fmla="*/ 555296 h 1194613"/>
                <a:gd name="connsiteX43" fmla="*/ 1583803 w 1943074"/>
                <a:gd name="connsiteY43" fmla="*/ 596869 h 1194613"/>
                <a:gd name="connsiteX44" fmla="*/ 1635793 w 1943074"/>
                <a:gd name="connsiteY44" fmla="*/ 565052 h 1194613"/>
                <a:gd name="connsiteX45" fmla="*/ 1647104 w 1943074"/>
                <a:gd name="connsiteY45" fmla="*/ 583507 h 1194613"/>
                <a:gd name="connsiteX46" fmla="*/ 1595114 w 1943074"/>
                <a:gd name="connsiteY46" fmla="*/ 615323 h 1194613"/>
                <a:gd name="connsiteX47" fmla="*/ 1614164 w 1943074"/>
                <a:gd name="connsiteY47" fmla="*/ 665958 h 1194613"/>
                <a:gd name="connsiteX48" fmla="*/ 1725553 w 1943074"/>
                <a:gd name="connsiteY48" fmla="*/ 647735 h 1194613"/>
                <a:gd name="connsiteX49" fmla="*/ 1729753 w 1943074"/>
                <a:gd name="connsiteY49" fmla="*/ 673366 h 1194613"/>
                <a:gd name="connsiteX50" fmla="*/ 1618364 w 1943074"/>
                <a:gd name="connsiteY50" fmla="*/ 691556 h 1194613"/>
                <a:gd name="connsiteX51" fmla="*/ 1616016 w 1943074"/>
                <a:gd name="connsiteY51" fmla="*/ 747979 h 1194613"/>
                <a:gd name="connsiteX52" fmla="*/ 1675216 w 1943074"/>
                <a:gd name="connsiteY52" fmla="*/ 762266 h 1194613"/>
                <a:gd name="connsiteX53" fmla="*/ 1670189 w 1943074"/>
                <a:gd name="connsiteY53" fmla="*/ 783334 h 1194613"/>
                <a:gd name="connsiteX54" fmla="*/ 1610889 w 1943074"/>
                <a:gd name="connsiteY54" fmla="*/ 769046 h 1194613"/>
                <a:gd name="connsiteX55" fmla="*/ 1588565 w 1943074"/>
                <a:gd name="connsiteY55" fmla="*/ 818325 h 1194613"/>
                <a:gd name="connsiteX56" fmla="*/ 1680276 w 1943074"/>
                <a:gd name="connsiteY56" fmla="*/ 884206 h 1194613"/>
                <a:gd name="connsiteX57" fmla="*/ 1665096 w 1943074"/>
                <a:gd name="connsiteY57" fmla="*/ 905307 h 1194613"/>
                <a:gd name="connsiteX58" fmla="*/ 1573451 w 1943074"/>
                <a:gd name="connsiteY58" fmla="*/ 839425 h 1194613"/>
                <a:gd name="connsiteX59" fmla="*/ 1531878 w 1943074"/>
                <a:gd name="connsiteY59" fmla="*/ 877591 h 1194613"/>
                <a:gd name="connsiteX60" fmla="*/ 1563694 w 1943074"/>
                <a:gd name="connsiteY60" fmla="*/ 929582 h 1194613"/>
                <a:gd name="connsiteX61" fmla="*/ 1545173 w 1943074"/>
                <a:gd name="connsiteY61" fmla="*/ 940893 h 1194613"/>
                <a:gd name="connsiteX62" fmla="*/ 1513390 w 1943074"/>
                <a:gd name="connsiteY62" fmla="*/ 888935 h 1194613"/>
                <a:gd name="connsiteX63" fmla="*/ 1462789 w 1943074"/>
                <a:gd name="connsiteY63" fmla="*/ 907985 h 1194613"/>
                <a:gd name="connsiteX64" fmla="*/ 1480979 w 1943074"/>
                <a:gd name="connsiteY64" fmla="*/ 1019408 h 1194613"/>
                <a:gd name="connsiteX65" fmla="*/ 621248 w 1943074"/>
                <a:gd name="connsiteY65" fmla="*/ 1067232 h 1194613"/>
                <a:gd name="connsiteX66" fmla="*/ 332687 w 1943074"/>
                <a:gd name="connsiteY66" fmla="*/ 975553 h 1194613"/>
                <a:gd name="connsiteX67" fmla="*/ 328421 w 1943074"/>
                <a:gd name="connsiteY67" fmla="*/ 787435 h 1194613"/>
                <a:gd name="connsiteX68" fmla="*/ 127337 w 1943074"/>
                <a:gd name="connsiteY68" fmla="*/ 671977 h 1194613"/>
                <a:gd name="connsiteX69" fmla="*/ 219016 w 1943074"/>
                <a:gd name="connsiteY69" fmla="*/ 383482 h 1194613"/>
                <a:gd name="connsiteX70" fmla="*/ 322732 w 1943074"/>
                <a:gd name="connsiteY70" fmla="*/ 359537 h 1194613"/>
                <a:gd name="connsiteX71" fmla="*/ 434287 w 1943074"/>
                <a:gd name="connsiteY71" fmla="*/ 127365 h 1194613"/>
                <a:gd name="connsiteX72" fmla="*/ 722848 w 1943074"/>
                <a:gd name="connsiteY72" fmla="*/ 219044 h 1194613"/>
                <a:gd name="connsiteX73" fmla="*/ 736574 w 1943074"/>
                <a:gd name="connsiteY73" fmla="*/ 251951 h 1194613"/>
                <a:gd name="connsiteX74" fmla="*/ 784397 w 1943074"/>
                <a:gd name="connsiteY74" fmla="*/ 218184 h 1194613"/>
                <a:gd name="connsiteX75" fmla="*/ 1072991 w 1943074"/>
                <a:gd name="connsiteY75" fmla="*/ 309928 h 1194613"/>
                <a:gd name="connsiteX76" fmla="*/ 984654 w 1943074"/>
                <a:gd name="connsiteY76" fmla="*/ 596604 h 1194613"/>
                <a:gd name="connsiteX77" fmla="*/ 1045144 w 1943074"/>
                <a:gd name="connsiteY77" fmla="*/ 668670 h 1194613"/>
                <a:gd name="connsiteX78" fmla="*/ 953499 w 1943074"/>
                <a:gd name="connsiteY78" fmla="*/ 957231 h 1194613"/>
                <a:gd name="connsiteX79" fmla="*/ 727644 w 1943074"/>
                <a:gd name="connsiteY79" fmla="*/ 939239 h 1194613"/>
                <a:gd name="connsiteX80" fmla="*/ 621248 w 1943074"/>
                <a:gd name="connsiteY80" fmla="*/ 1067232 h 1194613"/>
                <a:gd name="connsiteX81" fmla="*/ 1765406 w 1943074"/>
                <a:gd name="connsiteY81" fmla="*/ 961630 h 1194613"/>
                <a:gd name="connsiteX82" fmla="*/ 1741130 w 1943074"/>
                <a:gd name="connsiteY82" fmla="*/ 870712 h 1194613"/>
                <a:gd name="connsiteX83" fmla="*/ 1942908 w 1943074"/>
                <a:gd name="connsiteY83" fmla="*/ 648595 h 1194613"/>
                <a:gd name="connsiteX84" fmla="*/ 1720658 w 1943074"/>
                <a:gd name="connsiteY84" fmla="*/ 443013 h 1194613"/>
                <a:gd name="connsiteX85" fmla="*/ 1662946 w 1943074"/>
                <a:gd name="connsiteY85" fmla="*/ 453233 h 1194613"/>
                <a:gd name="connsiteX86" fmla="*/ 1664567 w 1943074"/>
                <a:gd name="connsiteY86" fmla="*/ 417679 h 1194613"/>
                <a:gd name="connsiteX87" fmla="*/ 1442251 w 1943074"/>
                <a:gd name="connsiteY87" fmla="*/ 212131 h 1194613"/>
                <a:gd name="connsiteX88" fmla="*/ 1242689 w 1943074"/>
                <a:gd name="connsiteY88" fmla="*/ 374916 h 1194613"/>
                <a:gd name="connsiteX89" fmla="*/ 1196453 w 1943074"/>
                <a:gd name="connsiteY89" fmla="*/ 359107 h 1194613"/>
                <a:gd name="connsiteX90" fmla="*/ 1164736 w 1943074"/>
                <a:gd name="connsiteY90" fmla="*/ 262402 h 1194613"/>
                <a:gd name="connsiteX91" fmla="*/ 773318 w 1943074"/>
                <a:gd name="connsiteY91" fmla="*/ 110333 h 1194613"/>
                <a:gd name="connsiteX92" fmla="*/ 386795 w 1943074"/>
                <a:gd name="connsiteY92" fmla="*/ 35555 h 1194613"/>
                <a:gd name="connsiteX93" fmla="*/ 218520 w 1943074"/>
                <a:gd name="connsiteY93" fmla="*/ 271927 h 1194613"/>
                <a:gd name="connsiteX94" fmla="*/ 171523 w 1943074"/>
                <a:gd name="connsiteY94" fmla="*/ 291672 h 1194613"/>
                <a:gd name="connsiteX95" fmla="*/ 35593 w 1943074"/>
                <a:gd name="connsiteY95" fmla="*/ 719503 h 1194613"/>
                <a:gd name="connsiteX96" fmla="*/ 205555 w 1943074"/>
                <a:gd name="connsiteY96" fmla="*/ 870646 h 1194613"/>
                <a:gd name="connsiteX97" fmla="*/ 240877 w 1943074"/>
                <a:gd name="connsiteY97" fmla="*/ 1023079 h 1194613"/>
                <a:gd name="connsiteX98" fmla="*/ 668708 w 1943074"/>
                <a:gd name="connsiteY98" fmla="*/ 1159042 h 1194613"/>
                <a:gd name="connsiteX99" fmla="*/ 772259 w 1943074"/>
                <a:gd name="connsiteY99" fmla="*/ 1073515 h 1194613"/>
                <a:gd name="connsiteX100" fmla="*/ 1000959 w 1943074"/>
                <a:gd name="connsiteY100" fmla="*/ 1049008 h 1194613"/>
                <a:gd name="connsiteX101" fmla="*/ 1019976 w 1943074"/>
                <a:gd name="connsiteY101" fmla="*/ 1038227 h 1194613"/>
                <a:gd name="connsiteX102" fmla="*/ 1046632 w 1943074"/>
                <a:gd name="connsiteY102" fmla="*/ 1073714 h 1194613"/>
                <a:gd name="connsiteX103" fmla="*/ 1212295 w 1943074"/>
                <a:gd name="connsiteY103" fmla="*/ 1142406 h 1194613"/>
                <a:gd name="connsiteX104" fmla="*/ 1363041 w 1943074"/>
                <a:gd name="connsiteY104" fmla="*/ 1071696 h 1194613"/>
                <a:gd name="connsiteX105" fmla="*/ 1559825 w 1943074"/>
                <a:gd name="connsiteY105" fmla="*/ 1183913 h 1194613"/>
                <a:gd name="connsiteX106" fmla="*/ 1765406 w 1943074"/>
                <a:gd name="connsiteY106" fmla="*/ 961630 h 119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43074" h="1194613">
                  <a:moveTo>
                    <a:pt x="1455414" y="1023575"/>
                  </a:moveTo>
                  <a:lnTo>
                    <a:pt x="1437157" y="912186"/>
                  </a:lnTo>
                  <a:cubicBezTo>
                    <a:pt x="1417909" y="914071"/>
                    <a:pt x="1398991" y="913178"/>
                    <a:pt x="1380768" y="909805"/>
                  </a:cubicBezTo>
                  <a:lnTo>
                    <a:pt x="1366480" y="969071"/>
                  </a:lnTo>
                  <a:lnTo>
                    <a:pt x="1345413" y="964011"/>
                  </a:lnTo>
                  <a:lnTo>
                    <a:pt x="1359667" y="904744"/>
                  </a:lnTo>
                  <a:cubicBezTo>
                    <a:pt x="1342238" y="899519"/>
                    <a:pt x="1325702" y="891945"/>
                    <a:pt x="1310389" y="882420"/>
                  </a:cubicBezTo>
                  <a:lnTo>
                    <a:pt x="1244541" y="974065"/>
                  </a:lnTo>
                  <a:lnTo>
                    <a:pt x="1223440" y="958885"/>
                  </a:lnTo>
                  <a:lnTo>
                    <a:pt x="1289321" y="867240"/>
                  </a:lnTo>
                  <a:cubicBezTo>
                    <a:pt x="1274835" y="855333"/>
                    <a:pt x="1261871" y="841377"/>
                    <a:pt x="1251122" y="825733"/>
                  </a:cubicBezTo>
                  <a:lnTo>
                    <a:pt x="1199098" y="857516"/>
                  </a:lnTo>
                  <a:lnTo>
                    <a:pt x="1187821" y="839062"/>
                  </a:lnTo>
                  <a:lnTo>
                    <a:pt x="1239811" y="807245"/>
                  </a:lnTo>
                  <a:cubicBezTo>
                    <a:pt x="1231345" y="791602"/>
                    <a:pt x="1224895" y="774635"/>
                    <a:pt x="1220728" y="756611"/>
                  </a:cubicBezTo>
                  <a:lnTo>
                    <a:pt x="1172442" y="765375"/>
                  </a:lnTo>
                  <a:cubicBezTo>
                    <a:pt x="1172376" y="755850"/>
                    <a:pt x="1171946" y="746358"/>
                    <a:pt x="1171020" y="736833"/>
                  </a:cubicBezTo>
                  <a:cubicBezTo>
                    <a:pt x="1171086" y="737362"/>
                    <a:pt x="1171185" y="737891"/>
                    <a:pt x="1171218" y="738421"/>
                  </a:cubicBezTo>
                  <a:lnTo>
                    <a:pt x="1216528" y="730979"/>
                  </a:lnTo>
                  <a:cubicBezTo>
                    <a:pt x="1214643" y="711764"/>
                    <a:pt x="1215536" y="692813"/>
                    <a:pt x="1218909" y="674557"/>
                  </a:cubicBezTo>
                  <a:lnTo>
                    <a:pt x="1159676" y="660269"/>
                  </a:lnTo>
                  <a:lnTo>
                    <a:pt x="1164769" y="639235"/>
                  </a:lnTo>
                  <a:lnTo>
                    <a:pt x="1224002" y="653522"/>
                  </a:lnTo>
                  <a:cubicBezTo>
                    <a:pt x="1229228" y="636060"/>
                    <a:pt x="1236769" y="619490"/>
                    <a:pt x="1246327" y="604244"/>
                  </a:cubicBezTo>
                  <a:lnTo>
                    <a:pt x="1168241" y="547127"/>
                  </a:lnTo>
                  <a:cubicBezTo>
                    <a:pt x="1171913" y="539586"/>
                    <a:pt x="1175253" y="531880"/>
                    <a:pt x="1178329" y="524108"/>
                  </a:cubicBezTo>
                  <a:lnTo>
                    <a:pt x="1261474" y="583176"/>
                  </a:lnTo>
                  <a:cubicBezTo>
                    <a:pt x="1273413" y="568624"/>
                    <a:pt x="1287337" y="555759"/>
                    <a:pt x="1303014" y="544977"/>
                  </a:cubicBezTo>
                  <a:lnTo>
                    <a:pt x="1271197" y="492953"/>
                  </a:lnTo>
                  <a:lnTo>
                    <a:pt x="1289685" y="481609"/>
                  </a:lnTo>
                  <a:lnTo>
                    <a:pt x="1321501" y="533633"/>
                  </a:lnTo>
                  <a:cubicBezTo>
                    <a:pt x="1337112" y="525200"/>
                    <a:pt x="1354111" y="518717"/>
                    <a:pt x="1372103" y="514583"/>
                  </a:cubicBezTo>
                  <a:lnTo>
                    <a:pt x="1353913" y="403160"/>
                  </a:lnTo>
                  <a:lnTo>
                    <a:pt x="1379544" y="398960"/>
                  </a:lnTo>
                  <a:lnTo>
                    <a:pt x="1397734" y="510383"/>
                  </a:lnTo>
                  <a:cubicBezTo>
                    <a:pt x="1416950" y="508498"/>
                    <a:pt x="1435934" y="509391"/>
                    <a:pt x="1454124" y="512731"/>
                  </a:cubicBezTo>
                  <a:lnTo>
                    <a:pt x="1468411" y="453497"/>
                  </a:lnTo>
                  <a:lnTo>
                    <a:pt x="1489512" y="458558"/>
                  </a:lnTo>
                  <a:lnTo>
                    <a:pt x="1475224" y="517824"/>
                  </a:lnTo>
                  <a:cubicBezTo>
                    <a:pt x="1492654" y="523017"/>
                    <a:pt x="1509223" y="530590"/>
                    <a:pt x="1524503" y="540149"/>
                  </a:cubicBezTo>
                  <a:lnTo>
                    <a:pt x="1590417" y="448470"/>
                  </a:lnTo>
                  <a:lnTo>
                    <a:pt x="1611485" y="463585"/>
                  </a:lnTo>
                  <a:lnTo>
                    <a:pt x="1545570" y="555296"/>
                  </a:lnTo>
                  <a:cubicBezTo>
                    <a:pt x="1560056" y="567202"/>
                    <a:pt x="1573021" y="581192"/>
                    <a:pt x="1583803" y="596869"/>
                  </a:cubicBezTo>
                  <a:lnTo>
                    <a:pt x="1635793" y="565052"/>
                  </a:lnTo>
                  <a:lnTo>
                    <a:pt x="1647104" y="583507"/>
                  </a:lnTo>
                  <a:lnTo>
                    <a:pt x="1595114" y="615323"/>
                  </a:lnTo>
                  <a:cubicBezTo>
                    <a:pt x="1603580" y="630934"/>
                    <a:pt x="1610029" y="647900"/>
                    <a:pt x="1614164" y="665958"/>
                  </a:cubicBezTo>
                  <a:lnTo>
                    <a:pt x="1725553" y="647735"/>
                  </a:lnTo>
                  <a:lnTo>
                    <a:pt x="1729753" y="673366"/>
                  </a:lnTo>
                  <a:lnTo>
                    <a:pt x="1618364" y="691556"/>
                  </a:lnTo>
                  <a:cubicBezTo>
                    <a:pt x="1620282" y="710805"/>
                    <a:pt x="1619389" y="729789"/>
                    <a:pt x="1616016" y="747979"/>
                  </a:cubicBezTo>
                  <a:lnTo>
                    <a:pt x="1675216" y="762266"/>
                  </a:lnTo>
                  <a:lnTo>
                    <a:pt x="1670189" y="783334"/>
                  </a:lnTo>
                  <a:lnTo>
                    <a:pt x="1610889" y="769046"/>
                  </a:lnTo>
                  <a:cubicBezTo>
                    <a:pt x="1605664" y="786476"/>
                    <a:pt x="1598156" y="803045"/>
                    <a:pt x="1588565" y="818325"/>
                  </a:cubicBezTo>
                  <a:lnTo>
                    <a:pt x="1680276" y="884206"/>
                  </a:lnTo>
                  <a:lnTo>
                    <a:pt x="1665096" y="905307"/>
                  </a:lnTo>
                  <a:lnTo>
                    <a:pt x="1573451" y="839425"/>
                  </a:lnTo>
                  <a:cubicBezTo>
                    <a:pt x="1561545" y="853911"/>
                    <a:pt x="1547555" y="866810"/>
                    <a:pt x="1531878" y="877591"/>
                  </a:cubicBezTo>
                  <a:lnTo>
                    <a:pt x="1563694" y="929582"/>
                  </a:lnTo>
                  <a:lnTo>
                    <a:pt x="1545173" y="940893"/>
                  </a:lnTo>
                  <a:lnTo>
                    <a:pt x="1513390" y="888935"/>
                  </a:lnTo>
                  <a:cubicBezTo>
                    <a:pt x="1497747" y="897369"/>
                    <a:pt x="1480780" y="903851"/>
                    <a:pt x="1462789" y="907985"/>
                  </a:cubicBezTo>
                  <a:lnTo>
                    <a:pt x="1480979" y="1019408"/>
                  </a:lnTo>
                  <a:close/>
                  <a:moveTo>
                    <a:pt x="621248" y="1067232"/>
                  </a:moveTo>
                  <a:cubicBezTo>
                    <a:pt x="516242" y="1121603"/>
                    <a:pt x="387059" y="1080527"/>
                    <a:pt x="332687" y="975553"/>
                  </a:cubicBezTo>
                  <a:cubicBezTo>
                    <a:pt x="301070" y="914534"/>
                    <a:pt x="301731" y="845378"/>
                    <a:pt x="328421" y="787435"/>
                  </a:cubicBezTo>
                  <a:cubicBezTo>
                    <a:pt x="247161" y="791569"/>
                    <a:pt x="167124" y="748938"/>
                    <a:pt x="127337" y="671977"/>
                  </a:cubicBezTo>
                  <a:cubicBezTo>
                    <a:pt x="72933" y="567004"/>
                    <a:pt x="114009" y="437821"/>
                    <a:pt x="219016" y="383482"/>
                  </a:cubicBezTo>
                  <a:cubicBezTo>
                    <a:pt x="252221" y="366284"/>
                    <a:pt x="287873" y="358644"/>
                    <a:pt x="322732" y="359537"/>
                  </a:cubicBezTo>
                  <a:cubicBezTo>
                    <a:pt x="304443" y="268256"/>
                    <a:pt x="347537" y="172278"/>
                    <a:pt x="434287" y="127365"/>
                  </a:cubicBezTo>
                  <a:cubicBezTo>
                    <a:pt x="539327" y="72960"/>
                    <a:pt x="668477" y="114037"/>
                    <a:pt x="722848" y="219044"/>
                  </a:cubicBezTo>
                  <a:cubicBezTo>
                    <a:pt x="728405" y="229825"/>
                    <a:pt x="732936" y="240772"/>
                    <a:pt x="736574" y="251951"/>
                  </a:cubicBezTo>
                  <a:cubicBezTo>
                    <a:pt x="750564" y="238821"/>
                    <a:pt x="766571" y="227444"/>
                    <a:pt x="784397" y="218184"/>
                  </a:cubicBezTo>
                  <a:cubicBezTo>
                    <a:pt x="889404" y="163812"/>
                    <a:pt x="1018586" y="204855"/>
                    <a:pt x="1072991" y="309928"/>
                  </a:cubicBezTo>
                  <a:cubicBezTo>
                    <a:pt x="1126735" y="413744"/>
                    <a:pt x="1087114" y="541273"/>
                    <a:pt x="984654" y="596604"/>
                  </a:cubicBezTo>
                  <a:cubicBezTo>
                    <a:pt x="1009161" y="615290"/>
                    <a:pt x="1030096" y="639500"/>
                    <a:pt x="1045144" y="668670"/>
                  </a:cubicBezTo>
                  <a:cubicBezTo>
                    <a:pt x="1099549" y="773676"/>
                    <a:pt x="1058472" y="902859"/>
                    <a:pt x="953499" y="957231"/>
                  </a:cubicBezTo>
                  <a:cubicBezTo>
                    <a:pt x="878556" y="996026"/>
                    <a:pt x="791276" y="986203"/>
                    <a:pt x="727644" y="939239"/>
                  </a:cubicBezTo>
                  <a:cubicBezTo>
                    <a:pt x="711504" y="992586"/>
                    <a:pt x="674628" y="1039616"/>
                    <a:pt x="621248" y="1067232"/>
                  </a:cubicBezTo>
                  <a:close/>
                  <a:moveTo>
                    <a:pt x="1765406" y="961630"/>
                  </a:moveTo>
                  <a:cubicBezTo>
                    <a:pt x="1764116" y="928788"/>
                    <a:pt x="1755517" y="897997"/>
                    <a:pt x="1741130" y="870712"/>
                  </a:cubicBezTo>
                  <a:cubicBezTo>
                    <a:pt x="1857481" y="864098"/>
                    <a:pt x="1947472" y="765474"/>
                    <a:pt x="1942908" y="648595"/>
                  </a:cubicBezTo>
                  <a:cubicBezTo>
                    <a:pt x="1938344" y="530458"/>
                    <a:pt x="1838795" y="438416"/>
                    <a:pt x="1720658" y="443013"/>
                  </a:cubicBezTo>
                  <a:cubicBezTo>
                    <a:pt x="1700550" y="443840"/>
                    <a:pt x="1681235" y="447379"/>
                    <a:pt x="1662946" y="453233"/>
                  </a:cubicBezTo>
                  <a:cubicBezTo>
                    <a:pt x="1664501" y="441624"/>
                    <a:pt x="1665063" y="429751"/>
                    <a:pt x="1664567" y="417679"/>
                  </a:cubicBezTo>
                  <a:cubicBezTo>
                    <a:pt x="1659936" y="299510"/>
                    <a:pt x="1560420" y="207501"/>
                    <a:pt x="1442251" y="212131"/>
                  </a:cubicBezTo>
                  <a:cubicBezTo>
                    <a:pt x="1344652" y="215902"/>
                    <a:pt x="1264814" y="284528"/>
                    <a:pt x="1242689" y="374916"/>
                  </a:cubicBezTo>
                  <a:cubicBezTo>
                    <a:pt x="1232105" y="369625"/>
                    <a:pt x="1213022" y="362183"/>
                    <a:pt x="1196453" y="359107"/>
                  </a:cubicBezTo>
                  <a:cubicBezTo>
                    <a:pt x="1191260" y="326200"/>
                    <a:pt x="1180842" y="293557"/>
                    <a:pt x="1164736" y="262402"/>
                  </a:cubicBezTo>
                  <a:cubicBezTo>
                    <a:pt x="1090355" y="118700"/>
                    <a:pt x="921319" y="55796"/>
                    <a:pt x="773318" y="110333"/>
                  </a:cubicBezTo>
                  <a:cubicBezTo>
                    <a:pt x="679589" y="1291"/>
                    <a:pt x="519979" y="-33369"/>
                    <a:pt x="386795" y="35555"/>
                  </a:cubicBezTo>
                  <a:cubicBezTo>
                    <a:pt x="294025" y="83610"/>
                    <a:pt x="232972" y="172708"/>
                    <a:pt x="218520" y="271927"/>
                  </a:cubicBezTo>
                  <a:cubicBezTo>
                    <a:pt x="202413" y="277252"/>
                    <a:pt x="186703" y="283833"/>
                    <a:pt x="171523" y="291672"/>
                  </a:cubicBezTo>
                  <a:cubicBezTo>
                    <a:pt x="15915" y="372270"/>
                    <a:pt x="-45006" y="563895"/>
                    <a:pt x="35593" y="719503"/>
                  </a:cubicBezTo>
                  <a:cubicBezTo>
                    <a:pt x="72337" y="790610"/>
                    <a:pt x="133588" y="843526"/>
                    <a:pt x="205555" y="870646"/>
                  </a:cubicBezTo>
                  <a:cubicBezTo>
                    <a:pt x="204530" y="923001"/>
                    <a:pt x="216271" y="975553"/>
                    <a:pt x="240877" y="1023079"/>
                  </a:cubicBezTo>
                  <a:cubicBezTo>
                    <a:pt x="321476" y="1178687"/>
                    <a:pt x="513100" y="1239608"/>
                    <a:pt x="668708" y="1159042"/>
                  </a:cubicBezTo>
                  <a:cubicBezTo>
                    <a:pt x="709487" y="1137942"/>
                    <a:pt x="744544" y="1108672"/>
                    <a:pt x="772259" y="1073515"/>
                  </a:cubicBezTo>
                  <a:cubicBezTo>
                    <a:pt x="847633" y="1093789"/>
                    <a:pt x="929356" y="1086083"/>
                    <a:pt x="1000959" y="1049008"/>
                  </a:cubicBezTo>
                  <a:cubicBezTo>
                    <a:pt x="1007507" y="1045635"/>
                    <a:pt x="1013824" y="1041997"/>
                    <a:pt x="1019976" y="1038227"/>
                  </a:cubicBezTo>
                  <a:cubicBezTo>
                    <a:pt x="1029501" y="1052018"/>
                    <a:pt x="1040580" y="1067165"/>
                    <a:pt x="1046632" y="1073714"/>
                  </a:cubicBezTo>
                  <a:cubicBezTo>
                    <a:pt x="1087643" y="1118098"/>
                    <a:pt x="1147174" y="1144920"/>
                    <a:pt x="1212295" y="1142406"/>
                  </a:cubicBezTo>
                  <a:cubicBezTo>
                    <a:pt x="1272355" y="1140025"/>
                    <a:pt x="1325735" y="1113170"/>
                    <a:pt x="1363041" y="1071696"/>
                  </a:cubicBezTo>
                  <a:cubicBezTo>
                    <a:pt x="1400645" y="1141249"/>
                    <a:pt x="1475489" y="1187187"/>
                    <a:pt x="1559825" y="1183913"/>
                  </a:cubicBezTo>
                  <a:cubicBezTo>
                    <a:pt x="1677961" y="1179349"/>
                    <a:pt x="1770003" y="1079766"/>
                    <a:pt x="1765406" y="961630"/>
                  </a:cubicBezTo>
                </a:path>
              </a:pathLst>
            </a:custGeom>
            <a:solidFill>
              <a:srgbClr val="FAE38E"/>
            </a:solidFill>
            <a:ln w="8467" cap="flat">
              <a:noFill/>
              <a:prstDash val="solid"/>
              <a:miter/>
            </a:ln>
          </p:spPr>
          <p:txBody>
            <a:bodyPr rtlCol="0" anchor="ctr"/>
            <a:lstStyle/>
            <a:p>
              <a:endParaRPr lang="en-US"/>
            </a:p>
          </p:txBody>
        </p:sp>
        <p:sp>
          <p:nvSpPr>
            <p:cNvPr id="67" name="Graphic 135">
              <a:extLst>
                <a:ext uri="{FF2B5EF4-FFF2-40B4-BE49-F238E27FC236}">
                  <a16:creationId xmlns:a16="http://schemas.microsoft.com/office/drawing/2014/main" id="{391BBCDE-DF19-4BEB-89C7-4A9D9D282821}"/>
                </a:ext>
              </a:extLst>
            </p:cNvPr>
            <p:cNvSpPr/>
            <p:nvPr/>
          </p:nvSpPr>
          <p:spPr>
            <a:xfrm>
              <a:off x="10997585" y="450772"/>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sp>
          <p:nvSpPr>
            <p:cNvPr id="68" name="Graphic 135">
              <a:extLst>
                <a:ext uri="{FF2B5EF4-FFF2-40B4-BE49-F238E27FC236}">
                  <a16:creationId xmlns:a16="http://schemas.microsoft.com/office/drawing/2014/main" id="{5860E434-6CAC-4B4A-9045-E7121A1450E5}"/>
                </a:ext>
              </a:extLst>
            </p:cNvPr>
            <p:cNvSpPr/>
            <p:nvPr/>
          </p:nvSpPr>
          <p:spPr>
            <a:xfrm flipH="1">
              <a:off x="9493765" y="453911"/>
              <a:ext cx="1785748" cy="1096962"/>
            </a:xfrm>
            <a:custGeom>
              <a:avLst/>
              <a:gdLst>
                <a:gd name="connsiteX0" fmla="*/ 1347193 w 1785748"/>
                <a:gd name="connsiteY0" fmla="*/ 916590 h 1096962"/>
                <a:gd name="connsiteX1" fmla="*/ 1327647 w 1785748"/>
                <a:gd name="connsiteY1" fmla="*/ 814792 h 1096962"/>
                <a:gd name="connsiteX2" fmla="*/ 1275854 w 1785748"/>
                <a:gd name="connsiteY2" fmla="*/ 814031 h 1096962"/>
                <a:gd name="connsiteX3" fmla="*/ 1264213 w 1785748"/>
                <a:gd name="connsiteY3" fmla="*/ 868767 h 1096962"/>
                <a:gd name="connsiteX4" fmla="*/ 1244733 w 1785748"/>
                <a:gd name="connsiteY4" fmla="*/ 864632 h 1096962"/>
                <a:gd name="connsiteX5" fmla="*/ 1256375 w 1785748"/>
                <a:gd name="connsiteY5" fmla="*/ 809897 h 1096962"/>
                <a:gd name="connsiteX6" fmla="*/ 1210569 w 1785748"/>
                <a:gd name="connsiteY6" fmla="*/ 790648 h 1096962"/>
                <a:gd name="connsiteX7" fmla="*/ 1152393 w 1785748"/>
                <a:gd name="connsiteY7" fmla="*/ 876406 h 1096962"/>
                <a:gd name="connsiteX8" fmla="*/ 1132682 w 1785748"/>
                <a:gd name="connsiteY8" fmla="*/ 863012 h 1096962"/>
                <a:gd name="connsiteX9" fmla="*/ 1190857 w 1785748"/>
                <a:gd name="connsiteY9" fmla="*/ 777221 h 1096962"/>
                <a:gd name="connsiteX10" fmla="*/ 1154741 w 1785748"/>
                <a:gd name="connsiteY10" fmla="*/ 740080 h 1096962"/>
                <a:gd name="connsiteX11" fmla="*/ 1107778 w 1785748"/>
                <a:gd name="connsiteY11" fmla="*/ 770540 h 1096962"/>
                <a:gd name="connsiteX12" fmla="*/ 1096963 w 1785748"/>
                <a:gd name="connsiteY12" fmla="*/ 753871 h 1096962"/>
                <a:gd name="connsiteX13" fmla="*/ 1143927 w 1785748"/>
                <a:gd name="connsiteY13" fmla="*/ 723378 h 1096962"/>
                <a:gd name="connsiteX14" fmla="*/ 1125108 w 1785748"/>
                <a:gd name="connsiteY14" fmla="*/ 677374 h 1096962"/>
                <a:gd name="connsiteX15" fmla="*/ 1081022 w 1785748"/>
                <a:gd name="connsiteY15" fmla="*/ 686634 h 1096962"/>
                <a:gd name="connsiteX16" fmla="*/ 1079004 w 1785748"/>
                <a:gd name="connsiteY16" fmla="*/ 660506 h 1096962"/>
                <a:gd name="connsiteX17" fmla="*/ 1079236 w 1785748"/>
                <a:gd name="connsiteY17" fmla="*/ 661962 h 1096962"/>
                <a:gd name="connsiteX18" fmla="*/ 1120610 w 1785748"/>
                <a:gd name="connsiteY18" fmla="*/ 653958 h 1096962"/>
                <a:gd name="connsiteX19" fmla="*/ 1121437 w 1785748"/>
                <a:gd name="connsiteY19" fmla="*/ 602133 h 1096962"/>
                <a:gd name="connsiteX20" fmla="*/ 1066668 w 1785748"/>
                <a:gd name="connsiteY20" fmla="*/ 590524 h 1096962"/>
                <a:gd name="connsiteX21" fmla="*/ 1070835 w 1785748"/>
                <a:gd name="connsiteY21" fmla="*/ 571077 h 1096962"/>
                <a:gd name="connsiteX22" fmla="*/ 1125571 w 1785748"/>
                <a:gd name="connsiteY22" fmla="*/ 582686 h 1096962"/>
                <a:gd name="connsiteX23" fmla="*/ 1144820 w 1785748"/>
                <a:gd name="connsiteY23" fmla="*/ 536913 h 1096962"/>
                <a:gd name="connsiteX24" fmla="*/ 1071695 w 1785748"/>
                <a:gd name="connsiteY24" fmla="*/ 486444 h 1096962"/>
                <a:gd name="connsiteX25" fmla="*/ 1080394 w 1785748"/>
                <a:gd name="connsiteY25" fmla="*/ 465045 h 1096962"/>
                <a:gd name="connsiteX26" fmla="*/ 1158181 w 1785748"/>
                <a:gd name="connsiteY26" fmla="*/ 517201 h 1096962"/>
                <a:gd name="connsiteX27" fmla="*/ 1195355 w 1785748"/>
                <a:gd name="connsiteY27" fmla="*/ 481086 h 1096962"/>
                <a:gd name="connsiteX28" fmla="*/ 1164862 w 1785748"/>
                <a:gd name="connsiteY28" fmla="*/ 434155 h 1096962"/>
                <a:gd name="connsiteX29" fmla="*/ 1181564 w 1785748"/>
                <a:gd name="connsiteY29" fmla="*/ 423274 h 1096962"/>
                <a:gd name="connsiteX30" fmla="*/ 1212057 w 1785748"/>
                <a:gd name="connsiteY30" fmla="*/ 470205 h 1096962"/>
                <a:gd name="connsiteX31" fmla="*/ 1258028 w 1785748"/>
                <a:gd name="connsiteY31" fmla="*/ 451453 h 1096962"/>
                <a:gd name="connsiteX32" fmla="*/ 1238548 w 1785748"/>
                <a:gd name="connsiteY32" fmla="*/ 349654 h 1096962"/>
                <a:gd name="connsiteX33" fmla="*/ 1261964 w 1785748"/>
                <a:gd name="connsiteY33" fmla="*/ 345156 h 1096962"/>
                <a:gd name="connsiteX34" fmla="*/ 1281444 w 1785748"/>
                <a:gd name="connsiteY34" fmla="*/ 446988 h 1096962"/>
                <a:gd name="connsiteX35" fmla="*/ 1333269 w 1785748"/>
                <a:gd name="connsiteY35" fmla="*/ 447715 h 1096962"/>
                <a:gd name="connsiteX36" fmla="*/ 1344911 w 1785748"/>
                <a:gd name="connsiteY36" fmla="*/ 392980 h 1096962"/>
                <a:gd name="connsiteX37" fmla="*/ 1364391 w 1785748"/>
                <a:gd name="connsiteY37" fmla="*/ 397114 h 1096962"/>
                <a:gd name="connsiteX38" fmla="*/ 1352749 w 1785748"/>
                <a:gd name="connsiteY38" fmla="*/ 451849 h 1096962"/>
                <a:gd name="connsiteX39" fmla="*/ 1398555 w 1785748"/>
                <a:gd name="connsiteY39" fmla="*/ 471131 h 1096962"/>
                <a:gd name="connsiteX40" fmla="*/ 1456763 w 1785748"/>
                <a:gd name="connsiteY40" fmla="*/ 385340 h 1096962"/>
                <a:gd name="connsiteX41" fmla="*/ 1476475 w 1785748"/>
                <a:gd name="connsiteY41" fmla="*/ 398701 h 1096962"/>
                <a:gd name="connsiteX42" fmla="*/ 1418266 w 1785748"/>
                <a:gd name="connsiteY42" fmla="*/ 484525 h 1096962"/>
                <a:gd name="connsiteX43" fmla="*/ 1454382 w 1785748"/>
                <a:gd name="connsiteY43" fmla="*/ 521699 h 1096962"/>
                <a:gd name="connsiteX44" fmla="*/ 1501313 w 1785748"/>
                <a:gd name="connsiteY44" fmla="*/ 491206 h 1096962"/>
                <a:gd name="connsiteX45" fmla="*/ 1512160 w 1785748"/>
                <a:gd name="connsiteY45" fmla="*/ 507875 h 1096962"/>
                <a:gd name="connsiteX46" fmla="*/ 1465230 w 1785748"/>
                <a:gd name="connsiteY46" fmla="*/ 538368 h 1096962"/>
                <a:gd name="connsiteX47" fmla="*/ 1483982 w 1785748"/>
                <a:gd name="connsiteY47" fmla="*/ 584373 h 1096962"/>
                <a:gd name="connsiteX48" fmla="*/ 1585748 w 1785748"/>
                <a:gd name="connsiteY48" fmla="*/ 564860 h 1096962"/>
                <a:gd name="connsiteX49" fmla="*/ 1590246 w 1785748"/>
                <a:gd name="connsiteY49" fmla="*/ 588275 h 1096962"/>
                <a:gd name="connsiteX50" fmla="*/ 1488480 w 1785748"/>
                <a:gd name="connsiteY50" fmla="*/ 607755 h 1096962"/>
                <a:gd name="connsiteX51" fmla="*/ 1487753 w 1785748"/>
                <a:gd name="connsiteY51" fmla="*/ 659613 h 1096962"/>
                <a:gd name="connsiteX52" fmla="*/ 1542422 w 1785748"/>
                <a:gd name="connsiteY52" fmla="*/ 671255 h 1096962"/>
                <a:gd name="connsiteX53" fmla="*/ 1538354 w 1785748"/>
                <a:gd name="connsiteY53" fmla="*/ 690702 h 1096962"/>
                <a:gd name="connsiteX54" fmla="*/ 1483552 w 1785748"/>
                <a:gd name="connsiteY54" fmla="*/ 679060 h 1096962"/>
                <a:gd name="connsiteX55" fmla="*/ 1464271 w 1785748"/>
                <a:gd name="connsiteY55" fmla="*/ 724833 h 1096962"/>
                <a:gd name="connsiteX56" fmla="*/ 1550095 w 1785748"/>
                <a:gd name="connsiteY56" fmla="*/ 783042 h 1096962"/>
                <a:gd name="connsiteX57" fmla="*/ 1536701 w 1785748"/>
                <a:gd name="connsiteY57" fmla="*/ 802786 h 1096962"/>
                <a:gd name="connsiteX58" fmla="*/ 1450942 w 1785748"/>
                <a:gd name="connsiteY58" fmla="*/ 744611 h 1096962"/>
                <a:gd name="connsiteX59" fmla="*/ 1413735 w 1785748"/>
                <a:gd name="connsiteY59" fmla="*/ 780660 h 1096962"/>
                <a:gd name="connsiteX60" fmla="*/ 1444262 w 1785748"/>
                <a:gd name="connsiteY60" fmla="*/ 827624 h 1096962"/>
                <a:gd name="connsiteX61" fmla="*/ 1427527 w 1785748"/>
                <a:gd name="connsiteY61" fmla="*/ 838439 h 1096962"/>
                <a:gd name="connsiteX62" fmla="*/ 1397067 w 1785748"/>
                <a:gd name="connsiteY62" fmla="*/ 791541 h 1096962"/>
                <a:gd name="connsiteX63" fmla="*/ 1351095 w 1785748"/>
                <a:gd name="connsiteY63" fmla="*/ 810294 h 1096962"/>
                <a:gd name="connsiteX64" fmla="*/ 1370575 w 1785748"/>
                <a:gd name="connsiteY64" fmla="*/ 912092 h 1096962"/>
                <a:gd name="connsiteX65" fmla="*/ 582646 w 1785748"/>
                <a:gd name="connsiteY65" fmla="*/ 977444 h 1096962"/>
                <a:gd name="connsiteX66" fmla="*/ 315483 w 1785748"/>
                <a:gd name="connsiteY66" fmla="*/ 900517 h 1096962"/>
                <a:gd name="connsiteX67" fmla="*/ 306884 w 1785748"/>
                <a:gd name="connsiteY67" fmla="*/ 727975 h 1096962"/>
                <a:gd name="connsiteX68" fmla="*/ 119427 w 1785748"/>
                <a:gd name="connsiteY68" fmla="*/ 627037 h 1096962"/>
                <a:gd name="connsiteX69" fmla="*/ 196387 w 1785748"/>
                <a:gd name="connsiteY69" fmla="*/ 359940 h 1096962"/>
                <a:gd name="connsiteX70" fmla="*/ 290976 w 1785748"/>
                <a:gd name="connsiteY70" fmla="*/ 335367 h 1096962"/>
                <a:gd name="connsiteX71" fmla="*/ 387549 w 1785748"/>
                <a:gd name="connsiteY71" fmla="*/ 119467 h 1096962"/>
                <a:gd name="connsiteX72" fmla="*/ 654712 w 1785748"/>
                <a:gd name="connsiteY72" fmla="*/ 196427 h 1096962"/>
                <a:gd name="connsiteX73" fmla="*/ 668140 w 1785748"/>
                <a:gd name="connsiteY73" fmla="*/ 226259 h 1096962"/>
                <a:gd name="connsiteX74" fmla="*/ 711201 w 1785748"/>
                <a:gd name="connsiteY74" fmla="*/ 194079 h 1096962"/>
                <a:gd name="connsiteX75" fmla="*/ 978364 w 1785748"/>
                <a:gd name="connsiteY75" fmla="*/ 271073 h 1096962"/>
                <a:gd name="connsiteX76" fmla="*/ 904446 w 1785748"/>
                <a:gd name="connsiteY76" fmla="*/ 536450 h 1096962"/>
                <a:gd name="connsiteX77" fmla="*/ 961794 w 1785748"/>
                <a:gd name="connsiteY77" fmla="*/ 601074 h 1096962"/>
                <a:gd name="connsiteX78" fmla="*/ 884833 w 1785748"/>
                <a:gd name="connsiteY78" fmla="*/ 868204 h 1096962"/>
                <a:gd name="connsiteX79" fmla="*/ 677102 w 1785748"/>
                <a:gd name="connsiteY79" fmla="*/ 857356 h 1096962"/>
                <a:gd name="connsiteX80" fmla="*/ 582646 w 1785748"/>
                <a:gd name="connsiteY80" fmla="*/ 977444 h 1096962"/>
                <a:gd name="connsiteX81" fmla="*/ 1630165 w 1785748"/>
                <a:gd name="connsiteY81" fmla="*/ 851999 h 1096962"/>
                <a:gd name="connsiteX82" fmla="*/ 1605658 w 1785748"/>
                <a:gd name="connsiteY82" fmla="*/ 769118 h 1096962"/>
                <a:gd name="connsiteX83" fmla="*/ 1785310 w 1785748"/>
                <a:gd name="connsiteY83" fmla="*/ 560229 h 1096962"/>
                <a:gd name="connsiteX84" fmla="*/ 1576157 w 1785748"/>
                <a:gd name="connsiteY84" fmla="*/ 377072 h 1096962"/>
                <a:gd name="connsiteX85" fmla="*/ 1523471 w 1785748"/>
                <a:gd name="connsiteY85" fmla="*/ 387886 h 1096962"/>
                <a:gd name="connsiteX86" fmla="*/ 1524034 w 1785748"/>
                <a:gd name="connsiteY86" fmla="*/ 355210 h 1096962"/>
                <a:gd name="connsiteX87" fmla="*/ 1314880 w 1785748"/>
                <a:gd name="connsiteY87" fmla="*/ 172086 h 1096962"/>
                <a:gd name="connsiteX88" fmla="*/ 1135758 w 1785748"/>
                <a:gd name="connsiteY88" fmla="*/ 326503 h 1096962"/>
                <a:gd name="connsiteX89" fmla="*/ 1092928 w 1785748"/>
                <a:gd name="connsiteY89" fmla="*/ 313142 h 1096962"/>
                <a:gd name="connsiteX90" fmla="*/ 1061377 w 1785748"/>
                <a:gd name="connsiteY90" fmla="*/ 225168 h 1096962"/>
                <a:gd name="connsiteX91" fmla="*/ 698335 w 1785748"/>
                <a:gd name="connsiteY91" fmla="*/ 95356 h 1096962"/>
                <a:gd name="connsiteX92" fmla="*/ 341677 w 1785748"/>
                <a:gd name="connsiteY92" fmla="*/ 36387 h 1096962"/>
                <a:gd name="connsiteX93" fmla="*/ 193146 w 1785748"/>
                <a:gd name="connsiteY93" fmla="*/ 257546 h 1096962"/>
                <a:gd name="connsiteX94" fmla="*/ 150482 w 1785748"/>
                <a:gd name="connsiteY94" fmla="*/ 276861 h 1096962"/>
                <a:gd name="connsiteX95" fmla="*/ 36414 w 1785748"/>
                <a:gd name="connsiteY95" fmla="*/ 672942 h 1096962"/>
                <a:gd name="connsiteX96" fmla="*/ 196189 w 1785748"/>
                <a:gd name="connsiteY96" fmla="*/ 807416 h 1096962"/>
                <a:gd name="connsiteX97" fmla="*/ 232437 w 1785748"/>
                <a:gd name="connsiteY97" fmla="*/ 946455 h 1096962"/>
                <a:gd name="connsiteX98" fmla="*/ 628518 w 1785748"/>
                <a:gd name="connsiteY98" fmla="*/ 1060556 h 1096962"/>
                <a:gd name="connsiteX99" fmla="*/ 721420 w 1785748"/>
                <a:gd name="connsiteY99" fmla="*/ 979462 h 1096962"/>
                <a:gd name="connsiteX100" fmla="*/ 930705 w 1785748"/>
                <a:gd name="connsiteY100" fmla="*/ 951250 h 1096962"/>
                <a:gd name="connsiteX101" fmla="*/ 947903 w 1785748"/>
                <a:gd name="connsiteY101" fmla="*/ 940899 h 1096962"/>
                <a:gd name="connsiteX102" fmla="*/ 973237 w 1785748"/>
                <a:gd name="connsiteY102" fmla="*/ 972781 h 1096962"/>
                <a:gd name="connsiteX103" fmla="*/ 1127026 w 1785748"/>
                <a:gd name="connsiteY103" fmla="*/ 1031717 h 1096962"/>
                <a:gd name="connsiteX104" fmla="*/ 1263617 w 1785748"/>
                <a:gd name="connsiteY104" fmla="*/ 963057 h 1096962"/>
                <a:gd name="connsiteX105" fmla="*/ 1447040 w 1785748"/>
                <a:gd name="connsiteY105" fmla="*/ 1061119 h 1096962"/>
                <a:gd name="connsiteX106" fmla="*/ 1630165 w 1785748"/>
                <a:gd name="connsiteY106" fmla="*/ 851999 h 109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785748" h="1096962">
                  <a:moveTo>
                    <a:pt x="1347193" y="916590"/>
                  </a:moveTo>
                  <a:lnTo>
                    <a:pt x="1327647" y="814792"/>
                  </a:lnTo>
                  <a:cubicBezTo>
                    <a:pt x="1310052" y="817007"/>
                    <a:pt x="1292655" y="816644"/>
                    <a:pt x="1275854" y="814031"/>
                  </a:cubicBezTo>
                  <a:lnTo>
                    <a:pt x="1264213" y="868767"/>
                  </a:lnTo>
                  <a:lnTo>
                    <a:pt x="1244733" y="864632"/>
                  </a:lnTo>
                  <a:lnTo>
                    <a:pt x="1256375" y="809897"/>
                  </a:lnTo>
                  <a:cubicBezTo>
                    <a:pt x="1240202" y="805531"/>
                    <a:pt x="1224856" y="799016"/>
                    <a:pt x="1210569" y="790648"/>
                  </a:cubicBezTo>
                  <a:lnTo>
                    <a:pt x="1152393" y="876406"/>
                  </a:lnTo>
                  <a:lnTo>
                    <a:pt x="1132682" y="863012"/>
                  </a:lnTo>
                  <a:lnTo>
                    <a:pt x="1190857" y="777221"/>
                  </a:lnTo>
                  <a:cubicBezTo>
                    <a:pt x="1177264" y="766671"/>
                    <a:pt x="1165027" y="754169"/>
                    <a:pt x="1154741" y="740080"/>
                  </a:cubicBezTo>
                  <a:lnTo>
                    <a:pt x="1107778" y="770540"/>
                  </a:lnTo>
                  <a:lnTo>
                    <a:pt x="1096963" y="753871"/>
                  </a:lnTo>
                  <a:lnTo>
                    <a:pt x="1143927" y="723378"/>
                  </a:lnTo>
                  <a:cubicBezTo>
                    <a:pt x="1135725" y="709256"/>
                    <a:pt x="1129408" y="693844"/>
                    <a:pt x="1125108" y="677374"/>
                  </a:cubicBezTo>
                  <a:lnTo>
                    <a:pt x="1081022" y="686634"/>
                  </a:lnTo>
                  <a:cubicBezTo>
                    <a:pt x="1080724" y="677903"/>
                    <a:pt x="1080096" y="669205"/>
                    <a:pt x="1079004" y="660506"/>
                  </a:cubicBezTo>
                  <a:cubicBezTo>
                    <a:pt x="1079071" y="660969"/>
                    <a:pt x="1079203" y="661432"/>
                    <a:pt x="1079236" y="661962"/>
                  </a:cubicBezTo>
                  <a:lnTo>
                    <a:pt x="1120610" y="653958"/>
                  </a:lnTo>
                  <a:cubicBezTo>
                    <a:pt x="1118394" y="636396"/>
                    <a:pt x="1118758" y="618967"/>
                    <a:pt x="1121437" y="602133"/>
                  </a:cubicBezTo>
                  <a:lnTo>
                    <a:pt x="1066668" y="590524"/>
                  </a:lnTo>
                  <a:lnTo>
                    <a:pt x="1070835" y="571077"/>
                  </a:lnTo>
                  <a:lnTo>
                    <a:pt x="1125571" y="582686"/>
                  </a:lnTo>
                  <a:cubicBezTo>
                    <a:pt x="1129937" y="566546"/>
                    <a:pt x="1136452" y="551134"/>
                    <a:pt x="1144820" y="536913"/>
                  </a:cubicBezTo>
                  <a:lnTo>
                    <a:pt x="1071695" y="486444"/>
                  </a:lnTo>
                  <a:cubicBezTo>
                    <a:pt x="1074903" y="479399"/>
                    <a:pt x="1077781" y="472255"/>
                    <a:pt x="1080394" y="465045"/>
                  </a:cubicBezTo>
                  <a:lnTo>
                    <a:pt x="1158181" y="517201"/>
                  </a:lnTo>
                  <a:cubicBezTo>
                    <a:pt x="1168764" y="503542"/>
                    <a:pt x="1181266" y="491372"/>
                    <a:pt x="1195355" y="481086"/>
                  </a:cubicBezTo>
                  <a:lnTo>
                    <a:pt x="1164862" y="434155"/>
                  </a:lnTo>
                  <a:lnTo>
                    <a:pt x="1181564" y="423274"/>
                  </a:lnTo>
                  <a:lnTo>
                    <a:pt x="1212057" y="470205"/>
                  </a:lnTo>
                  <a:cubicBezTo>
                    <a:pt x="1226146" y="462069"/>
                    <a:pt x="1241624" y="455719"/>
                    <a:pt x="1258028" y="451453"/>
                  </a:cubicBezTo>
                  <a:lnTo>
                    <a:pt x="1238548" y="349654"/>
                  </a:lnTo>
                  <a:lnTo>
                    <a:pt x="1261964" y="345156"/>
                  </a:lnTo>
                  <a:lnTo>
                    <a:pt x="1281444" y="446988"/>
                  </a:lnTo>
                  <a:cubicBezTo>
                    <a:pt x="1299039" y="444772"/>
                    <a:pt x="1316501" y="445103"/>
                    <a:pt x="1333269" y="447715"/>
                  </a:cubicBezTo>
                  <a:lnTo>
                    <a:pt x="1344911" y="392980"/>
                  </a:lnTo>
                  <a:lnTo>
                    <a:pt x="1364391" y="397114"/>
                  </a:lnTo>
                  <a:lnTo>
                    <a:pt x="1352749" y="451849"/>
                  </a:lnTo>
                  <a:cubicBezTo>
                    <a:pt x="1368889" y="456215"/>
                    <a:pt x="1384267" y="462730"/>
                    <a:pt x="1398555" y="471131"/>
                  </a:cubicBezTo>
                  <a:lnTo>
                    <a:pt x="1456763" y="385340"/>
                  </a:lnTo>
                  <a:lnTo>
                    <a:pt x="1476475" y="398701"/>
                  </a:lnTo>
                  <a:lnTo>
                    <a:pt x="1418266" y="484525"/>
                  </a:lnTo>
                  <a:cubicBezTo>
                    <a:pt x="1431859" y="495076"/>
                    <a:pt x="1444096" y="507577"/>
                    <a:pt x="1454382" y="521699"/>
                  </a:cubicBezTo>
                  <a:lnTo>
                    <a:pt x="1501313" y="491206"/>
                  </a:lnTo>
                  <a:lnTo>
                    <a:pt x="1512160" y="507875"/>
                  </a:lnTo>
                  <a:lnTo>
                    <a:pt x="1465230" y="538368"/>
                  </a:lnTo>
                  <a:cubicBezTo>
                    <a:pt x="1473366" y="552490"/>
                    <a:pt x="1479749" y="567902"/>
                    <a:pt x="1483982" y="584373"/>
                  </a:cubicBezTo>
                  <a:lnTo>
                    <a:pt x="1585748" y="564860"/>
                  </a:lnTo>
                  <a:lnTo>
                    <a:pt x="1590246" y="588275"/>
                  </a:lnTo>
                  <a:lnTo>
                    <a:pt x="1488480" y="607755"/>
                  </a:lnTo>
                  <a:cubicBezTo>
                    <a:pt x="1490696" y="625383"/>
                    <a:pt x="1490365" y="642812"/>
                    <a:pt x="1487753" y="659613"/>
                  </a:cubicBezTo>
                  <a:lnTo>
                    <a:pt x="1542422" y="671255"/>
                  </a:lnTo>
                  <a:lnTo>
                    <a:pt x="1538354" y="690702"/>
                  </a:lnTo>
                  <a:lnTo>
                    <a:pt x="1483552" y="679060"/>
                  </a:lnTo>
                  <a:cubicBezTo>
                    <a:pt x="1479187" y="695200"/>
                    <a:pt x="1472738" y="710612"/>
                    <a:pt x="1464271" y="724833"/>
                  </a:cubicBezTo>
                  <a:lnTo>
                    <a:pt x="1550095" y="783042"/>
                  </a:lnTo>
                  <a:lnTo>
                    <a:pt x="1536701" y="802786"/>
                  </a:lnTo>
                  <a:lnTo>
                    <a:pt x="1450942" y="744611"/>
                  </a:lnTo>
                  <a:cubicBezTo>
                    <a:pt x="1440392" y="758204"/>
                    <a:pt x="1427858" y="770375"/>
                    <a:pt x="1413735" y="780660"/>
                  </a:cubicBezTo>
                  <a:lnTo>
                    <a:pt x="1444262" y="827624"/>
                  </a:lnTo>
                  <a:lnTo>
                    <a:pt x="1427527" y="838439"/>
                  </a:lnTo>
                  <a:lnTo>
                    <a:pt x="1397067" y="791541"/>
                  </a:lnTo>
                  <a:cubicBezTo>
                    <a:pt x="1382911" y="799677"/>
                    <a:pt x="1367500" y="806060"/>
                    <a:pt x="1351095" y="810294"/>
                  </a:cubicBezTo>
                  <a:lnTo>
                    <a:pt x="1370575" y="912092"/>
                  </a:lnTo>
                  <a:close/>
                  <a:moveTo>
                    <a:pt x="582646" y="977444"/>
                  </a:moveTo>
                  <a:cubicBezTo>
                    <a:pt x="487628" y="1029997"/>
                    <a:pt x="368003" y="995535"/>
                    <a:pt x="315483" y="900517"/>
                  </a:cubicBezTo>
                  <a:cubicBezTo>
                    <a:pt x="284957" y="845285"/>
                    <a:pt x="283832" y="781818"/>
                    <a:pt x="306884" y="727975"/>
                  </a:cubicBezTo>
                  <a:cubicBezTo>
                    <a:pt x="232404" y="733796"/>
                    <a:pt x="157891" y="696655"/>
                    <a:pt x="119427" y="627037"/>
                  </a:cubicBezTo>
                  <a:cubicBezTo>
                    <a:pt x="66874" y="532018"/>
                    <a:pt x="101336" y="412426"/>
                    <a:pt x="196387" y="359940"/>
                  </a:cubicBezTo>
                  <a:cubicBezTo>
                    <a:pt x="226418" y="343304"/>
                    <a:pt x="258961" y="335400"/>
                    <a:pt x="290976" y="335367"/>
                  </a:cubicBezTo>
                  <a:cubicBezTo>
                    <a:pt x="271926" y="252056"/>
                    <a:pt x="309067" y="162858"/>
                    <a:pt x="387549" y="119467"/>
                  </a:cubicBezTo>
                  <a:cubicBezTo>
                    <a:pt x="482634" y="66914"/>
                    <a:pt x="602192" y="101409"/>
                    <a:pt x="654712" y="196427"/>
                  </a:cubicBezTo>
                  <a:cubicBezTo>
                    <a:pt x="660070" y="206151"/>
                    <a:pt x="664502" y="216106"/>
                    <a:pt x="668140" y="226259"/>
                  </a:cubicBezTo>
                  <a:cubicBezTo>
                    <a:pt x="680641" y="213890"/>
                    <a:pt x="695061" y="203042"/>
                    <a:pt x="711201" y="194079"/>
                  </a:cubicBezTo>
                  <a:cubicBezTo>
                    <a:pt x="806219" y="141559"/>
                    <a:pt x="925811" y="176021"/>
                    <a:pt x="978364" y="271073"/>
                  </a:cubicBezTo>
                  <a:cubicBezTo>
                    <a:pt x="1030288" y="365033"/>
                    <a:pt x="997116" y="483103"/>
                    <a:pt x="904446" y="536450"/>
                  </a:cubicBezTo>
                  <a:cubicBezTo>
                    <a:pt x="927431" y="552953"/>
                    <a:pt x="947209" y="574649"/>
                    <a:pt x="961794" y="601074"/>
                  </a:cubicBezTo>
                  <a:cubicBezTo>
                    <a:pt x="1014314" y="696093"/>
                    <a:pt x="979852" y="815685"/>
                    <a:pt x="884833" y="868204"/>
                  </a:cubicBezTo>
                  <a:cubicBezTo>
                    <a:pt x="817034" y="905676"/>
                    <a:pt x="736667" y="898863"/>
                    <a:pt x="677102" y="857356"/>
                  </a:cubicBezTo>
                  <a:cubicBezTo>
                    <a:pt x="663642" y="906701"/>
                    <a:pt x="630966" y="950787"/>
                    <a:pt x="582646" y="977444"/>
                  </a:cubicBezTo>
                  <a:close/>
                  <a:moveTo>
                    <a:pt x="1630165" y="851999"/>
                  </a:moveTo>
                  <a:cubicBezTo>
                    <a:pt x="1628180" y="821869"/>
                    <a:pt x="1619515" y="793790"/>
                    <a:pt x="1605658" y="769118"/>
                  </a:cubicBezTo>
                  <a:cubicBezTo>
                    <a:pt x="1712252" y="760155"/>
                    <a:pt x="1792420" y="667386"/>
                    <a:pt x="1785310" y="560229"/>
                  </a:cubicBezTo>
                  <a:cubicBezTo>
                    <a:pt x="1778166" y="451916"/>
                    <a:pt x="1684470" y="369895"/>
                    <a:pt x="1576157" y="377072"/>
                  </a:cubicBezTo>
                  <a:cubicBezTo>
                    <a:pt x="1557735" y="378328"/>
                    <a:pt x="1540107" y="382066"/>
                    <a:pt x="1523471" y="387886"/>
                  </a:cubicBezTo>
                  <a:cubicBezTo>
                    <a:pt x="1524596" y="377204"/>
                    <a:pt x="1524794" y="366290"/>
                    <a:pt x="1524034" y="355210"/>
                  </a:cubicBezTo>
                  <a:cubicBezTo>
                    <a:pt x="1516857" y="246863"/>
                    <a:pt x="1423227" y="164909"/>
                    <a:pt x="1314880" y="172086"/>
                  </a:cubicBezTo>
                  <a:cubicBezTo>
                    <a:pt x="1225352" y="178006"/>
                    <a:pt x="1153815" y="242994"/>
                    <a:pt x="1135758" y="326503"/>
                  </a:cubicBezTo>
                  <a:cubicBezTo>
                    <a:pt x="1125902" y="321906"/>
                    <a:pt x="1108208" y="315556"/>
                    <a:pt x="1092928" y="313142"/>
                  </a:cubicBezTo>
                  <a:cubicBezTo>
                    <a:pt x="1087339" y="283078"/>
                    <a:pt x="1076954" y="253346"/>
                    <a:pt x="1061377" y="225168"/>
                  </a:cubicBezTo>
                  <a:cubicBezTo>
                    <a:pt x="989542" y="95125"/>
                    <a:pt x="832810" y="41613"/>
                    <a:pt x="698335" y="95356"/>
                  </a:cubicBezTo>
                  <a:cubicBezTo>
                    <a:pt x="609567" y="-2374"/>
                    <a:pt x="462228" y="-30221"/>
                    <a:pt x="341677" y="36387"/>
                  </a:cubicBezTo>
                  <a:cubicBezTo>
                    <a:pt x="257738" y="82789"/>
                    <a:pt x="203895" y="166132"/>
                    <a:pt x="193146" y="257546"/>
                  </a:cubicBezTo>
                  <a:cubicBezTo>
                    <a:pt x="178495" y="262838"/>
                    <a:pt x="164241" y="269254"/>
                    <a:pt x="150482" y="276861"/>
                  </a:cubicBezTo>
                  <a:cubicBezTo>
                    <a:pt x="9658" y="354714"/>
                    <a:pt x="-41440" y="532117"/>
                    <a:pt x="36414" y="672942"/>
                  </a:cubicBezTo>
                  <a:cubicBezTo>
                    <a:pt x="71901" y="737269"/>
                    <a:pt x="129448" y="784331"/>
                    <a:pt x="196189" y="807416"/>
                  </a:cubicBezTo>
                  <a:cubicBezTo>
                    <a:pt x="196553" y="855504"/>
                    <a:pt x="208658" y="903427"/>
                    <a:pt x="232437" y="946455"/>
                  </a:cubicBezTo>
                  <a:cubicBezTo>
                    <a:pt x="310291" y="1087279"/>
                    <a:pt x="487694" y="1138410"/>
                    <a:pt x="628518" y="1060556"/>
                  </a:cubicBezTo>
                  <a:cubicBezTo>
                    <a:pt x="665395" y="1040184"/>
                    <a:pt x="696847" y="1012435"/>
                    <a:pt x="721420" y="979462"/>
                  </a:cubicBezTo>
                  <a:cubicBezTo>
                    <a:pt x="791105" y="996197"/>
                    <a:pt x="865916" y="987101"/>
                    <a:pt x="930705" y="951250"/>
                  </a:cubicBezTo>
                  <a:cubicBezTo>
                    <a:pt x="936659" y="948009"/>
                    <a:pt x="942347" y="944504"/>
                    <a:pt x="947903" y="940899"/>
                  </a:cubicBezTo>
                  <a:cubicBezTo>
                    <a:pt x="956965" y="953301"/>
                    <a:pt x="967549" y="966960"/>
                    <a:pt x="973237" y="972781"/>
                  </a:cubicBezTo>
                  <a:cubicBezTo>
                    <a:pt x="1011999" y="1012535"/>
                    <a:pt x="1067297" y="1035653"/>
                    <a:pt x="1127026" y="1031717"/>
                  </a:cubicBezTo>
                  <a:cubicBezTo>
                    <a:pt x="1182093" y="1028046"/>
                    <a:pt x="1230412" y="1002017"/>
                    <a:pt x="1263617" y="963057"/>
                  </a:cubicBezTo>
                  <a:cubicBezTo>
                    <a:pt x="1299865" y="1025962"/>
                    <a:pt x="1369715" y="1066245"/>
                    <a:pt x="1447040" y="1061119"/>
                  </a:cubicBezTo>
                  <a:cubicBezTo>
                    <a:pt x="1555354" y="1053975"/>
                    <a:pt x="1637375" y="960279"/>
                    <a:pt x="1630165" y="851999"/>
                  </a:cubicBezTo>
                </a:path>
              </a:pathLst>
            </a:custGeom>
            <a:solidFill>
              <a:srgbClr val="FAE38E"/>
            </a:solidFill>
            <a:ln w="8467" cap="flat">
              <a:noFill/>
              <a:prstDash val="solid"/>
              <a:miter/>
            </a:ln>
          </p:spPr>
          <p:txBody>
            <a:bodyPr rtlCol="0" anchor="ctr"/>
            <a:lstStyle/>
            <a:p>
              <a:endParaRPr lang="en-US"/>
            </a:p>
          </p:txBody>
        </p:sp>
        <p:sp>
          <p:nvSpPr>
            <p:cNvPr id="69" name="Graphic 135">
              <a:extLst>
                <a:ext uri="{FF2B5EF4-FFF2-40B4-BE49-F238E27FC236}">
                  <a16:creationId xmlns:a16="http://schemas.microsoft.com/office/drawing/2014/main" id="{5EC57690-94DE-424A-9E5F-DE82DC984F3F}"/>
                </a:ext>
              </a:extLst>
            </p:cNvPr>
            <p:cNvSpPr/>
            <p:nvPr/>
          </p:nvSpPr>
          <p:spPr>
            <a:xfrm>
              <a:off x="10488736" y="728223"/>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grpSp>
    </p:spTree>
    <p:extLst>
      <p:ext uri="{BB962C8B-B14F-4D97-AF65-F5344CB8AC3E}">
        <p14:creationId xmlns:p14="http://schemas.microsoft.com/office/powerpoint/2010/main" val="24900721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F75A12E-69FE-4EBB-8BC2-7FD8B905CD4C}"/>
              </a:ext>
            </a:extLst>
          </p:cNvPr>
          <p:cNvSpPr/>
          <p:nvPr/>
        </p:nvSpPr>
        <p:spPr>
          <a:xfrm>
            <a:off x="1036709" y="1561031"/>
            <a:ext cx="10402884" cy="3968202"/>
          </a:xfrm>
          <a:prstGeom prst="roundRect">
            <a:avLst/>
          </a:prstGeom>
          <a:solidFill>
            <a:schemeClr val="bg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quat 1">
            <a:extLst>
              <a:ext uri="{FF2B5EF4-FFF2-40B4-BE49-F238E27FC236}">
                <a16:creationId xmlns:a16="http://schemas.microsoft.com/office/drawing/2014/main" id="{DB39E4C4-7DCB-40E0-8290-962EB323FC32}"/>
              </a:ext>
            </a:extLst>
          </p:cNvPr>
          <p:cNvGrpSpPr/>
          <p:nvPr/>
        </p:nvGrpSpPr>
        <p:grpSpPr>
          <a:xfrm rot="17685601">
            <a:off x="9701120" y="4146361"/>
            <a:ext cx="3412656" cy="2075530"/>
            <a:chOff x="6364703" y="-1759645"/>
            <a:chExt cx="9208828" cy="5169866"/>
          </a:xfrm>
        </p:grpSpPr>
        <p:pic>
          <p:nvPicPr>
            <p:cNvPr id="23" name="Graphic 135">
              <a:extLst>
                <a:ext uri="{FF2B5EF4-FFF2-40B4-BE49-F238E27FC236}">
                  <a16:creationId xmlns:a16="http://schemas.microsoft.com/office/drawing/2014/main" id="{5C301BD1-CC74-4117-A133-339E4456EAE5}"/>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6364703" y="-1759645"/>
              <a:ext cx="9208828" cy="5169866"/>
            </a:xfrm>
            <a:custGeom>
              <a:avLst/>
              <a:gdLst>
                <a:gd name="connsiteX0" fmla="*/ -2280 w 9772650"/>
                <a:gd name="connsiteY0" fmla="*/ -1279 h 5486398"/>
                <a:gd name="connsiteX1" fmla="*/ 9770370 w 9772650"/>
                <a:gd name="connsiteY1" fmla="*/ -1279 h 5486398"/>
                <a:gd name="connsiteX2" fmla="*/ 9770370 w 9772650"/>
                <a:gd name="connsiteY2" fmla="*/ 5485120 h 5486398"/>
                <a:gd name="connsiteX3" fmla="*/ -2280 w 9772650"/>
                <a:gd name="connsiteY3" fmla="*/ 5485120 h 5486398"/>
              </a:gdLst>
              <a:ahLst/>
              <a:cxnLst>
                <a:cxn ang="0">
                  <a:pos x="connsiteX0" y="connsiteY0"/>
                </a:cxn>
                <a:cxn ang="0">
                  <a:pos x="connsiteX1" y="connsiteY1"/>
                </a:cxn>
                <a:cxn ang="0">
                  <a:pos x="connsiteX2" y="connsiteY2"/>
                </a:cxn>
                <a:cxn ang="0">
                  <a:pos x="connsiteX3" y="connsiteY3"/>
                </a:cxn>
              </a:cxnLst>
              <a:rect l="l" t="t" r="r" b="b"/>
              <a:pathLst>
                <a:path w="9772650" h="5486398">
                  <a:moveTo>
                    <a:pt x="-2280" y="-1279"/>
                  </a:moveTo>
                  <a:lnTo>
                    <a:pt x="9770370" y="-1279"/>
                  </a:lnTo>
                  <a:lnTo>
                    <a:pt x="9770370" y="5485120"/>
                  </a:lnTo>
                  <a:lnTo>
                    <a:pt x="-2280" y="5485120"/>
                  </a:lnTo>
                  <a:close/>
                </a:path>
              </a:pathLst>
            </a:custGeom>
          </p:spPr>
        </p:pic>
        <p:sp>
          <p:nvSpPr>
            <p:cNvPr id="25" name="Graphic 135">
              <a:extLst>
                <a:ext uri="{FF2B5EF4-FFF2-40B4-BE49-F238E27FC236}">
                  <a16:creationId xmlns:a16="http://schemas.microsoft.com/office/drawing/2014/main" id="{446B75CF-68EF-4870-BB10-6F680009856C}"/>
                </a:ext>
              </a:extLst>
            </p:cNvPr>
            <p:cNvSpPr/>
            <p:nvPr/>
          </p:nvSpPr>
          <p:spPr>
            <a:xfrm rot="2501088">
              <a:off x="14061292" y="45540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6" name="Graphic 135">
              <a:extLst>
                <a:ext uri="{FF2B5EF4-FFF2-40B4-BE49-F238E27FC236}">
                  <a16:creationId xmlns:a16="http://schemas.microsoft.com/office/drawing/2014/main" id="{3461F603-D2C0-4D9D-9A22-6005ABC7782D}"/>
                </a:ext>
              </a:extLst>
            </p:cNvPr>
            <p:cNvSpPr/>
            <p:nvPr/>
          </p:nvSpPr>
          <p:spPr>
            <a:xfrm rot="1886683">
              <a:off x="12091282" y="-1267188"/>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7" name="Graphic 135">
              <a:extLst>
                <a:ext uri="{FF2B5EF4-FFF2-40B4-BE49-F238E27FC236}">
                  <a16:creationId xmlns:a16="http://schemas.microsoft.com/office/drawing/2014/main" id="{67271A8A-2781-4D75-AD60-C91065FC3FAC}"/>
                </a:ext>
              </a:extLst>
            </p:cNvPr>
            <p:cNvSpPr/>
            <p:nvPr/>
          </p:nvSpPr>
          <p:spPr>
            <a:xfrm rot="2308287">
              <a:off x="13159045" y="-479889"/>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8" name="Graphic 135">
              <a:extLst>
                <a:ext uri="{FF2B5EF4-FFF2-40B4-BE49-F238E27FC236}">
                  <a16:creationId xmlns:a16="http://schemas.microsoft.com/office/drawing/2014/main" id="{A6B0C4C2-7181-45FD-B86A-FFE9C89A8D0F}"/>
                </a:ext>
              </a:extLst>
            </p:cNvPr>
            <p:cNvSpPr/>
            <p:nvPr/>
          </p:nvSpPr>
          <p:spPr>
            <a:xfrm>
              <a:off x="10900283" y="-161137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9" name="Graphic 135">
              <a:extLst>
                <a:ext uri="{FF2B5EF4-FFF2-40B4-BE49-F238E27FC236}">
                  <a16:creationId xmlns:a16="http://schemas.microsoft.com/office/drawing/2014/main" id="{2893272F-19A3-484F-AC58-F4D84C63146E}"/>
                </a:ext>
              </a:extLst>
            </p:cNvPr>
            <p:cNvSpPr/>
            <p:nvPr/>
          </p:nvSpPr>
          <p:spPr>
            <a:xfrm rot="20917422">
              <a:off x="9571845" y="-150295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0" name="Graphic 135">
              <a:extLst>
                <a:ext uri="{FF2B5EF4-FFF2-40B4-BE49-F238E27FC236}">
                  <a16:creationId xmlns:a16="http://schemas.microsoft.com/office/drawing/2014/main" id="{2DCF5FB4-A756-4F96-ADBB-980E305F0B75}"/>
                </a:ext>
              </a:extLst>
            </p:cNvPr>
            <p:cNvSpPr/>
            <p:nvPr/>
          </p:nvSpPr>
          <p:spPr>
            <a:xfrm rot="20138695">
              <a:off x="8445892" y="-91186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1" name="Graphic 135">
              <a:extLst>
                <a:ext uri="{FF2B5EF4-FFF2-40B4-BE49-F238E27FC236}">
                  <a16:creationId xmlns:a16="http://schemas.microsoft.com/office/drawing/2014/main" id="{2EC17608-2354-49BE-AD88-AAA462DF040E}"/>
                </a:ext>
              </a:extLst>
            </p:cNvPr>
            <p:cNvSpPr/>
            <p:nvPr/>
          </p:nvSpPr>
          <p:spPr>
            <a:xfrm rot="18868577">
              <a:off x="7442034" y="-20698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2" name="Graphic 135">
              <a:extLst>
                <a:ext uri="{FF2B5EF4-FFF2-40B4-BE49-F238E27FC236}">
                  <a16:creationId xmlns:a16="http://schemas.microsoft.com/office/drawing/2014/main" id="{605B2389-6F48-4706-859F-CEA7D9F6B013}"/>
                </a:ext>
              </a:extLst>
            </p:cNvPr>
            <p:cNvSpPr/>
            <p:nvPr/>
          </p:nvSpPr>
          <p:spPr>
            <a:xfrm rot="18868577">
              <a:off x="6841485" y="760973"/>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21" name="Graphic 135">
              <a:extLst>
                <a:ext uri="{FF2B5EF4-FFF2-40B4-BE49-F238E27FC236}">
                  <a16:creationId xmlns:a16="http://schemas.microsoft.com/office/drawing/2014/main" id="{7794FB33-31A3-499C-8075-4DF1780722EC}"/>
                </a:ext>
              </a:extLst>
            </p:cNvPr>
            <p:cNvSpPr/>
            <p:nvPr/>
          </p:nvSpPr>
          <p:spPr>
            <a:xfrm>
              <a:off x="10595394" y="110541"/>
              <a:ext cx="1943074" cy="1194613"/>
            </a:xfrm>
            <a:custGeom>
              <a:avLst/>
              <a:gdLst>
                <a:gd name="connsiteX0" fmla="*/ 1455414 w 1943074"/>
                <a:gd name="connsiteY0" fmla="*/ 1023575 h 1194613"/>
                <a:gd name="connsiteX1" fmla="*/ 1437157 w 1943074"/>
                <a:gd name="connsiteY1" fmla="*/ 912186 h 1194613"/>
                <a:gd name="connsiteX2" fmla="*/ 1380768 w 1943074"/>
                <a:gd name="connsiteY2" fmla="*/ 909805 h 1194613"/>
                <a:gd name="connsiteX3" fmla="*/ 1366480 w 1943074"/>
                <a:gd name="connsiteY3" fmla="*/ 969071 h 1194613"/>
                <a:gd name="connsiteX4" fmla="*/ 1345413 w 1943074"/>
                <a:gd name="connsiteY4" fmla="*/ 964011 h 1194613"/>
                <a:gd name="connsiteX5" fmla="*/ 1359667 w 1943074"/>
                <a:gd name="connsiteY5" fmla="*/ 904744 h 1194613"/>
                <a:gd name="connsiteX6" fmla="*/ 1310389 w 1943074"/>
                <a:gd name="connsiteY6" fmla="*/ 882420 h 1194613"/>
                <a:gd name="connsiteX7" fmla="*/ 1244541 w 1943074"/>
                <a:gd name="connsiteY7" fmla="*/ 974065 h 1194613"/>
                <a:gd name="connsiteX8" fmla="*/ 1223440 w 1943074"/>
                <a:gd name="connsiteY8" fmla="*/ 958885 h 1194613"/>
                <a:gd name="connsiteX9" fmla="*/ 1289321 w 1943074"/>
                <a:gd name="connsiteY9" fmla="*/ 867240 h 1194613"/>
                <a:gd name="connsiteX10" fmla="*/ 1251122 w 1943074"/>
                <a:gd name="connsiteY10" fmla="*/ 825733 h 1194613"/>
                <a:gd name="connsiteX11" fmla="*/ 1199098 w 1943074"/>
                <a:gd name="connsiteY11" fmla="*/ 857516 h 1194613"/>
                <a:gd name="connsiteX12" fmla="*/ 1187821 w 1943074"/>
                <a:gd name="connsiteY12" fmla="*/ 839062 h 1194613"/>
                <a:gd name="connsiteX13" fmla="*/ 1239811 w 1943074"/>
                <a:gd name="connsiteY13" fmla="*/ 807245 h 1194613"/>
                <a:gd name="connsiteX14" fmla="*/ 1220728 w 1943074"/>
                <a:gd name="connsiteY14" fmla="*/ 756611 h 1194613"/>
                <a:gd name="connsiteX15" fmla="*/ 1172442 w 1943074"/>
                <a:gd name="connsiteY15" fmla="*/ 765375 h 1194613"/>
                <a:gd name="connsiteX16" fmla="*/ 1171020 w 1943074"/>
                <a:gd name="connsiteY16" fmla="*/ 736833 h 1194613"/>
                <a:gd name="connsiteX17" fmla="*/ 1171218 w 1943074"/>
                <a:gd name="connsiteY17" fmla="*/ 738421 h 1194613"/>
                <a:gd name="connsiteX18" fmla="*/ 1216528 w 1943074"/>
                <a:gd name="connsiteY18" fmla="*/ 730979 h 1194613"/>
                <a:gd name="connsiteX19" fmla="*/ 1218909 w 1943074"/>
                <a:gd name="connsiteY19" fmla="*/ 674557 h 1194613"/>
                <a:gd name="connsiteX20" fmla="*/ 1159676 w 1943074"/>
                <a:gd name="connsiteY20" fmla="*/ 660269 h 1194613"/>
                <a:gd name="connsiteX21" fmla="*/ 1164769 w 1943074"/>
                <a:gd name="connsiteY21" fmla="*/ 639235 h 1194613"/>
                <a:gd name="connsiteX22" fmla="*/ 1224002 w 1943074"/>
                <a:gd name="connsiteY22" fmla="*/ 653522 h 1194613"/>
                <a:gd name="connsiteX23" fmla="*/ 1246327 w 1943074"/>
                <a:gd name="connsiteY23" fmla="*/ 604244 h 1194613"/>
                <a:gd name="connsiteX24" fmla="*/ 1168241 w 1943074"/>
                <a:gd name="connsiteY24" fmla="*/ 547127 h 1194613"/>
                <a:gd name="connsiteX25" fmla="*/ 1178329 w 1943074"/>
                <a:gd name="connsiteY25" fmla="*/ 524108 h 1194613"/>
                <a:gd name="connsiteX26" fmla="*/ 1261474 w 1943074"/>
                <a:gd name="connsiteY26" fmla="*/ 583176 h 1194613"/>
                <a:gd name="connsiteX27" fmla="*/ 1303014 w 1943074"/>
                <a:gd name="connsiteY27" fmla="*/ 544977 h 1194613"/>
                <a:gd name="connsiteX28" fmla="*/ 1271197 w 1943074"/>
                <a:gd name="connsiteY28" fmla="*/ 492953 h 1194613"/>
                <a:gd name="connsiteX29" fmla="*/ 1289685 w 1943074"/>
                <a:gd name="connsiteY29" fmla="*/ 481609 h 1194613"/>
                <a:gd name="connsiteX30" fmla="*/ 1321501 w 1943074"/>
                <a:gd name="connsiteY30" fmla="*/ 533633 h 1194613"/>
                <a:gd name="connsiteX31" fmla="*/ 1372103 w 1943074"/>
                <a:gd name="connsiteY31" fmla="*/ 514583 h 1194613"/>
                <a:gd name="connsiteX32" fmla="*/ 1353913 w 1943074"/>
                <a:gd name="connsiteY32" fmla="*/ 403160 h 1194613"/>
                <a:gd name="connsiteX33" fmla="*/ 1379544 w 1943074"/>
                <a:gd name="connsiteY33" fmla="*/ 398960 h 1194613"/>
                <a:gd name="connsiteX34" fmla="*/ 1397734 w 1943074"/>
                <a:gd name="connsiteY34" fmla="*/ 510383 h 1194613"/>
                <a:gd name="connsiteX35" fmla="*/ 1454124 w 1943074"/>
                <a:gd name="connsiteY35" fmla="*/ 512731 h 1194613"/>
                <a:gd name="connsiteX36" fmla="*/ 1468411 w 1943074"/>
                <a:gd name="connsiteY36" fmla="*/ 453497 h 1194613"/>
                <a:gd name="connsiteX37" fmla="*/ 1489512 w 1943074"/>
                <a:gd name="connsiteY37" fmla="*/ 458558 h 1194613"/>
                <a:gd name="connsiteX38" fmla="*/ 1475224 w 1943074"/>
                <a:gd name="connsiteY38" fmla="*/ 517824 h 1194613"/>
                <a:gd name="connsiteX39" fmla="*/ 1524503 w 1943074"/>
                <a:gd name="connsiteY39" fmla="*/ 540149 h 1194613"/>
                <a:gd name="connsiteX40" fmla="*/ 1590417 w 1943074"/>
                <a:gd name="connsiteY40" fmla="*/ 448470 h 1194613"/>
                <a:gd name="connsiteX41" fmla="*/ 1611485 w 1943074"/>
                <a:gd name="connsiteY41" fmla="*/ 463585 h 1194613"/>
                <a:gd name="connsiteX42" fmla="*/ 1545570 w 1943074"/>
                <a:gd name="connsiteY42" fmla="*/ 555296 h 1194613"/>
                <a:gd name="connsiteX43" fmla="*/ 1583803 w 1943074"/>
                <a:gd name="connsiteY43" fmla="*/ 596869 h 1194613"/>
                <a:gd name="connsiteX44" fmla="*/ 1635793 w 1943074"/>
                <a:gd name="connsiteY44" fmla="*/ 565052 h 1194613"/>
                <a:gd name="connsiteX45" fmla="*/ 1647104 w 1943074"/>
                <a:gd name="connsiteY45" fmla="*/ 583507 h 1194613"/>
                <a:gd name="connsiteX46" fmla="*/ 1595114 w 1943074"/>
                <a:gd name="connsiteY46" fmla="*/ 615323 h 1194613"/>
                <a:gd name="connsiteX47" fmla="*/ 1614164 w 1943074"/>
                <a:gd name="connsiteY47" fmla="*/ 665958 h 1194613"/>
                <a:gd name="connsiteX48" fmla="*/ 1725553 w 1943074"/>
                <a:gd name="connsiteY48" fmla="*/ 647735 h 1194613"/>
                <a:gd name="connsiteX49" fmla="*/ 1729753 w 1943074"/>
                <a:gd name="connsiteY49" fmla="*/ 673366 h 1194613"/>
                <a:gd name="connsiteX50" fmla="*/ 1618364 w 1943074"/>
                <a:gd name="connsiteY50" fmla="*/ 691556 h 1194613"/>
                <a:gd name="connsiteX51" fmla="*/ 1616016 w 1943074"/>
                <a:gd name="connsiteY51" fmla="*/ 747979 h 1194613"/>
                <a:gd name="connsiteX52" fmla="*/ 1675216 w 1943074"/>
                <a:gd name="connsiteY52" fmla="*/ 762266 h 1194613"/>
                <a:gd name="connsiteX53" fmla="*/ 1670189 w 1943074"/>
                <a:gd name="connsiteY53" fmla="*/ 783334 h 1194613"/>
                <a:gd name="connsiteX54" fmla="*/ 1610889 w 1943074"/>
                <a:gd name="connsiteY54" fmla="*/ 769046 h 1194613"/>
                <a:gd name="connsiteX55" fmla="*/ 1588565 w 1943074"/>
                <a:gd name="connsiteY55" fmla="*/ 818325 h 1194613"/>
                <a:gd name="connsiteX56" fmla="*/ 1680276 w 1943074"/>
                <a:gd name="connsiteY56" fmla="*/ 884206 h 1194613"/>
                <a:gd name="connsiteX57" fmla="*/ 1665096 w 1943074"/>
                <a:gd name="connsiteY57" fmla="*/ 905307 h 1194613"/>
                <a:gd name="connsiteX58" fmla="*/ 1573451 w 1943074"/>
                <a:gd name="connsiteY58" fmla="*/ 839425 h 1194613"/>
                <a:gd name="connsiteX59" fmla="*/ 1531878 w 1943074"/>
                <a:gd name="connsiteY59" fmla="*/ 877591 h 1194613"/>
                <a:gd name="connsiteX60" fmla="*/ 1563694 w 1943074"/>
                <a:gd name="connsiteY60" fmla="*/ 929582 h 1194613"/>
                <a:gd name="connsiteX61" fmla="*/ 1545173 w 1943074"/>
                <a:gd name="connsiteY61" fmla="*/ 940893 h 1194613"/>
                <a:gd name="connsiteX62" fmla="*/ 1513390 w 1943074"/>
                <a:gd name="connsiteY62" fmla="*/ 888935 h 1194613"/>
                <a:gd name="connsiteX63" fmla="*/ 1462789 w 1943074"/>
                <a:gd name="connsiteY63" fmla="*/ 907985 h 1194613"/>
                <a:gd name="connsiteX64" fmla="*/ 1480979 w 1943074"/>
                <a:gd name="connsiteY64" fmla="*/ 1019408 h 1194613"/>
                <a:gd name="connsiteX65" fmla="*/ 621248 w 1943074"/>
                <a:gd name="connsiteY65" fmla="*/ 1067232 h 1194613"/>
                <a:gd name="connsiteX66" fmla="*/ 332687 w 1943074"/>
                <a:gd name="connsiteY66" fmla="*/ 975553 h 1194613"/>
                <a:gd name="connsiteX67" fmla="*/ 328421 w 1943074"/>
                <a:gd name="connsiteY67" fmla="*/ 787435 h 1194613"/>
                <a:gd name="connsiteX68" fmla="*/ 127337 w 1943074"/>
                <a:gd name="connsiteY68" fmla="*/ 671977 h 1194613"/>
                <a:gd name="connsiteX69" fmla="*/ 219016 w 1943074"/>
                <a:gd name="connsiteY69" fmla="*/ 383482 h 1194613"/>
                <a:gd name="connsiteX70" fmla="*/ 322732 w 1943074"/>
                <a:gd name="connsiteY70" fmla="*/ 359537 h 1194613"/>
                <a:gd name="connsiteX71" fmla="*/ 434287 w 1943074"/>
                <a:gd name="connsiteY71" fmla="*/ 127365 h 1194613"/>
                <a:gd name="connsiteX72" fmla="*/ 722848 w 1943074"/>
                <a:gd name="connsiteY72" fmla="*/ 219044 h 1194613"/>
                <a:gd name="connsiteX73" fmla="*/ 736574 w 1943074"/>
                <a:gd name="connsiteY73" fmla="*/ 251951 h 1194613"/>
                <a:gd name="connsiteX74" fmla="*/ 784397 w 1943074"/>
                <a:gd name="connsiteY74" fmla="*/ 218184 h 1194613"/>
                <a:gd name="connsiteX75" fmla="*/ 1072991 w 1943074"/>
                <a:gd name="connsiteY75" fmla="*/ 309928 h 1194613"/>
                <a:gd name="connsiteX76" fmla="*/ 984654 w 1943074"/>
                <a:gd name="connsiteY76" fmla="*/ 596604 h 1194613"/>
                <a:gd name="connsiteX77" fmla="*/ 1045144 w 1943074"/>
                <a:gd name="connsiteY77" fmla="*/ 668670 h 1194613"/>
                <a:gd name="connsiteX78" fmla="*/ 953499 w 1943074"/>
                <a:gd name="connsiteY78" fmla="*/ 957231 h 1194613"/>
                <a:gd name="connsiteX79" fmla="*/ 727644 w 1943074"/>
                <a:gd name="connsiteY79" fmla="*/ 939239 h 1194613"/>
                <a:gd name="connsiteX80" fmla="*/ 621248 w 1943074"/>
                <a:gd name="connsiteY80" fmla="*/ 1067232 h 1194613"/>
                <a:gd name="connsiteX81" fmla="*/ 1765406 w 1943074"/>
                <a:gd name="connsiteY81" fmla="*/ 961630 h 1194613"/>
                <a:gd name="connsiteX82" fmla="*/ 1741130 w 1943074"/>
                <a:gd name="connsiteY82" fmla="*/ 870712 h 1194613"/>
                <a:gd name="connsiteX83" fmla="*/ 1942908 w 1943074"/>
                <a:gd name="connsiteY83" fmla="*/ 648595 h 1194613"/>
                <a:gd name="connsiteX84" fmla="*/ 1720658 w 1943074"/>
                <a:gd name="connsiteY84" fmla="*/ 443013 h 1194613"/>
                <a:gd name="connsiteX85" fmla="*/ 1662946 w 1943074"/>
                <a:gd name="connsiteY85" fmla="*/ 453233 h 1194613"/>
                <a:gd name="connsiteX86" fmla="*/ 1664567 w 1943074"/>
                <a:gd name="connsiteY86" fmla="*/ 417679 h 1194613"/>
                <a:gd name="connsiteX87" fmla="*/ 1442251 w 1943074"/>
                <a:gd name="connsiteY87" fmla="*/ 212131 h 1194613"/>
                <a:gd name="connsiteX88" fmla="*/ 1242689 w 1943074"/>
                <a:gd name="connsiteY88" fmla="*/ 374916 h 1194613"/>
                <a:gd name="connsiteX89" fmla="*/ 1196453 w 1943074"/>
                <a:gd name="connsiteY89" fmla="*/ 359107 h 1194613"/>
                <a:gd name="connsiteX90" fmla="*/ 1164736 w 1943074"/>
                <a:gd name="connsiteY90" fmla="*/ 262402 h 1194613"/>
                <a:gd name="connsiteX91" fmla="*/ 773318 w 1943074"/>
                <a:gd name="connsiteY91" fmla="*/ 110333 h 1194613"/>
                <a:gd name="connsiteX92" fmla="*/ 386795 w 1943074"/>
                <a:gd name="connsiteY92" fmla="*/ 35555 h 1194613"/>
                <a:gd name="connsiteX93" fmla="*/ 218520 w 1943074"/>
                <a:gd name="connsiteY93" fmla="*/ 271927 h 1194613"/>
                <a:gd name="connsiteX94" fmla="*/ 171523 w 1943074"/>
                <a:gd name="connsiteY94" fmla="*/ 291672 h 1194613"/>
                <a:gd name="connsiteX95" fmla="*/ 35593 w 1943074"/>
                <a:gd name="connsiteY95" fmla="*/ 719503 h 1194613"/>
                <a:gd name="connsiteX96" fmla="*/ 205555 w 1943074"/>
                <a:gd name="connsiteY96" fmla="*/ 870646 h 1194613"/>
                <a:gd name="connsiteX97" fmla="*/ 240877 w 1943074"/>
                <a:gd name="connsiteY97" fmla="*/ 1023079 h 1194613"/>
                <a:gd name="connsiteX98" fmla="*/ 668708 w 1943074"/>
                <a:gd name="connsiteY98" fmla="*/ 1159042 h 1194613"/>
                <a:gd name="connsiteX99" fmla="*/ 772259 w 1943074"/>
                <a:gd name="connsiteY99" fmla="*/ 1073515 h 1194613"/>
                <a:gd name="connsiteX100" fmla="*/ 1000959 w 1943074"/>
                <a:gd name="connsiteY100" fmla="*/ 1049008 h 1194613"/>
                <a:gd name="connsiteX101" fmla="*/ 1019976 w 1943074"/>
                <a:gd name="connsiteY101" fmla="*/ 1038227 h 1194613"/>
                <a:gd name="connsiteX102" fmla="*/ 1046632 w 1943074"/>
                <a:gd name="connsiteY102" fmla="*/ 1073714 h 1194613"/>
                <a:gd name="connsiteX103" fmla="*/ 1212295 w 1943074"/>
                <a:gd name="connsiteY103" fmla="*/ 1142406 h 1194613"/>
                <a:gd name="connsiteX104" fmla="*/ 1363041 w 1943074"/>
                <a:gd name="connsiteY104" fmla="*/ 1071696 h 1194613"/>
                <a:gd name="connsiteX105" fmla="*/ 1559825 w 1943074"/>
                <a:gd name="connsiteY105" fmla="*/ 1183913 h 1194613"/>
                <a:gd name="connsiteX106" fmla="*/ 1765406 w 1943074"/>
                <a:gd name="connsiteY106" fmla="*/ 961630 h 119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43074" h="1194613">
                  <a:moveTo>
                    <a:pt x="1455414" y="1023575"/>
                  </a:moveTo>
                  <a:lnTo>
                    <a:pt x="1437157" y="912186"/>
                  </a:lnTo>
                  <a:cubicBezTo>
                    <a:pt x="1417909" y="914071"/>
                    <a:pt x="1398991" y="913178"/>
                    <a:pt x="1380768" y="909805"/>
                  </a:cubicBezTo>
                  <a:lnTo>
                    <a:pt x="1366480" y="969071"/>
                  </a:lnTo>
                  <a:lnTo>
                    <a:pt x="1345413" y="964011"/>
                  </a:lnTo>
                  <a:lnTo>
                    <a:pt x="1359667" y="904744"/>
                  </a:lnTo>
                  <a:cubicBezTo>
                    <a:pt x="1342238" y="899519"/>
                    <a:pt x="1325702" y="891945"/>
                    <a:pt x="1310389" y="882420"/>
                  </a:cubicBezTo>
                  <a:lnTo>
                    <a:pt x="1244541" y="974065"/>
                  </a:lnTo>
                  <a:lnTo>
                    <a:pt x="1223440" y="958885"/>
                  </a:lnTo>
                  <a:lnTo>
                    <a:pt x="1289321" y="867240"/>
                  </a:lnTo>
                  <a:cubicBezTo>
                    <a:pt x="1274835" y="855333"/>
                    <a:pt x="1261871" y="841377"/>
                    <a:pt x="1251122" y="825733"/>
                  </a:cubicBezTo>
                  <a:lnTo>
                    <a:pt x="1199098" y="857516"/>
                  </a:lnTo>
                  <a:lnTo>
                    <a:pt x="1187821" y="839062"/>
                  </a:lnTo>
                  <a:lnTo>
                    <a:pt x="1239811" y="807245"/>
                  </a:lnTo>
                  <a:cubicBezTo>
                    <a:pt x="1231345" y="791602"/>
                    <a:pt x="1224895" y="774635"/>
                    <a:pt x="1220728" y="756611"/>
                  </a:cubicBezTo>
                  <a:lnTo>
                    <a:pt x="1172442" y="765375"/>
                  </a:lnTo>
                  <a:cubicBezTo>
                    <a:pt x="1172376" y="755850"/>
                    <a:pt x="1171946" y="746358"/>
                    <a:pt x="1171020" y="736833"/>
                  </a:cubicBezTo>
                  <a:cubicBezTo>
                    <a:pt x="1171086" y="737362"/>
                    <a:pt x="1171185" y="737891"/>
                    <a:pt x="1171218" y="738421"/>
                  </a:cubicBezTo>
                  <a:lnTo>
                    <a:pt x="1216528" y="730979"/>
                  </a:lnTo>
                  <a:cubicBezTo>
                    <a:pt x="1214643" y="711764"/>
                    <a:pt x="1215536" y="692813"/>
                    <a:pt x="1218909" y="674557"/>
                  </a:cubicBezTo>
                  <a:lnTo>
                    <a:pt x="1159676" y="660269"/>
                  </a:lnTo>
                  <a:lnTo>
                    <a:pt x="1164769" y="639235"/>
                  </a:lnTo>
                  <a:lnTo>
                    <a:pt x="1224002" y="653522"/>
                  </a:lnTo>
                  <a:cubicBezTo>
                    <a:pt x="1229228" y="636060"/>
                    <a:pt x="1236769" y="619490"/>
                    <a:pt x="1246327" y="604244"/>
                  </a:cubicBezTo>
                  <a:lnTo>
                    <a:pt x="1168241" y="547127"/>
                  </a:lnTo>
                  <a:cubicBezTo>
                    <a:pt x="1171913" y="539586"/>
                    <a:pt x="1175253" y="531880"/>
                    <a:pt x="1178329" y="524108"/>
                  </a:cubicBezTo>
                  <a:lnTo>
                    <a:pt x="1261474" y="583176"/>
                  </a:lnTo>
                  <a:cubicBezTo>
                    <a:pt x="1273413" y="568624"/>
                    <a:pt x="1287337" y="555759"/>
                    <a:pt x="1303014" y="544977"/>
                  </a:cubicBezTo>
                  <a:lnTo>
                    <a:pt x="1271197" y="492953"/>
                  </a:lnTo>
                  <a:lnTo>
                    <a:pt x="1289685" y="481609"/>
                  </a:lnTo>
                  <a:lnTo>
                    <a:pt x="1321501" y="533633"/>
                  </a:lnTo>
                  <a:cubicBezTo>
                    <a:pt x="1337112" y="525200"/>
                    <a:pt x="1354111" y="518717"/>
                    <a:pt x="1372103" y="514583"/>
                  </a:cubicBezTo>
                  <a:lnTo>
                    <a:pt x="1353913" y="403160"/>
                  </a:lnTo>
                  <a:lnTo>
                    <a:pt x="1379544" y="398960"/>
                  </a:lnTo>
                  <a:lnTo>
                    <a:pt x="1397734" y="510383"/>
                  </a:lnTo>
                  <a:cubicBezTo>
                    <a:pt x="1416950" y="508498"/>
                    <a:pt x="1435934" y="509391"/>
                    <a:pt x="1454124" y="512731"/>
                  </a:cubicBezTo>
                  <a:lnTo>
                    <a:pt x="1468411" y="453497"/>
                  </a:lnTo>
                  <a:lnTo>
                    <a:pt x="1489512" y="458558"/>
                  </a:lnTo>
                  <a:lnTo>
                    <a:pt x="1475224" y="517824"/>
                  </a:lnTo>
                  <a:cubicBezTo>
                    <a:pt x="1492654" y="523017"/>
                    <a:pt x="1509223" y="530590"/>
                    <a:pt x="1524503" y="540149"/>
                  </a:cubicBezTo>
                  <a:lnTo>
                    <a:pt x="1590417" y="448470"/>
                  </a:lnTo>
                  <a:lnTo>
                    <a:pt x="1611485" y="463585"/>
                  </a:lnTo>
                  <a:lnTo>
                    <a:pt x="1545570" y="555296"/>
                  </a:lnTo>
                  <a:cubicBezTo>
                    <a:pt x="1560056" y="567202"/>
                    <a:pt x="1573021" y="581192"/>
                    <a:pt x="1583803" y="596869"/>
                  </a:cubicBezTo>
                  <a:lnTo>
                    <a:pt x="1635793" y="565052"/>
                  </a:lnTo>
                  <a:lnTo>
                    <a:pt x="1647104" y="583507"/>
                  </a:lnTo>
                  <a:lnTo>
                    <a:pt x="1595114" y="615323"/>
                  </a:lnTo>
                  <a:cubicBezTo>
                    <a:pt x="1603580" y="630934"/>
                    <a:pt x="1610029" y="647900"/>
                    <a:pt x="1614164" y="665958"/>
                  </a:cubicBezTo>
                  <a:lnTo>
                    <a:pt x="1725553" y="647735"/>
                  </a:lnTo>
                  <a:lnTo>
                    <a:pt x="1729753" y="673366"/>
                  </a:lnTo>
                  <a:lnTo>
                    <a:pt x="1618364" y="691556"/>
                  </a:lnTo>
                  <a:cubicBezTo>
                    <a:pt x="1620282" y="710805"/>
                    <a:pt x="1619389" y="729789"/>
                    <a:pt x="1616016" y="747979"/>
                  </a:cubicBezTo>
                  <a:lnTo>
                    <a:pt x="1675216" y="762266"/>
                  </a:lnTo>
                  <a:lnTo>
                    <a:pt x="1670189" y="783334"/>
                  </a:lnTo>
                  <a:lnTo>
                    <a:pt x="1610889" y="769046"/>
                  </a:lnTo>
                  <a:cubicBezTo>
                    <a:pt x="1605664" y="786476"/>
                    <a:pt x="1598156" y="803045"/>
                    <a:pt x="1588565" y="818325"/>
                  </a:cubicBezTo>
                  <a:lnTo>
                    <a:pt x="1680276" y="884206"/>
                  </a:lnTo>
                  <a:lnTo>
                    <a:pt x="1665096" y="905307"/>
                  </a:lnTo>
                  <a:lnTo>
                    <a:pt x="1573451" y="839425"/>
                  </a:lnTo>
                  <a:cubicBezTo>
                    <a:pt x="1561545" y="853911"/>
                    <a:pt x="1547555" y="866810"/>
                    <a:pt x="1531878" y="877591"/>
                  </a:cubicBezTo>
                  <a:lnTo>
                    <a:pt x="1563694" y="929582"/>
                  </a:lnTo>
                  <a:lnTo>
                    <a:pt x="1545173" y="940893"/>
                  </a:lnTo>
                  <a:lnTo>
                    <a:pt x="1513390" y="888935"/>
                  </a:lnTo>
                  <a:cubicBezTo>
                    <a:pt x="1497747" y="897369"/>
                    <a:pt x="1480780" y="903851"/>
                    <a:pt x="1462789" y="907985"/>
                  </a:cubicBezTo>
                  <a:lnTo>
                    <a:pt x="1480979" y="1019408"/>
                  </a:lnTo>
                  <a:close/>
                  <a:moveTo>
                    <a:pt x="621248" y="1067232"/>
                  </a:moveTo>
                  <a:cubicBezTo>
                    <a:pt x="516242" y="1121603"/>
                    <a:pt x="387059" y="1080527"/>
                    <a:pt x="332687" y="975553"/>
                  </a:cubicBezTo>
                  <a:cubicBezTo>
                    <a:pt x="301070" y="914534"/>
                    <a:pt x="301731" y="845378"/>
                    <a:pt x="328421" y="787435"/>
                  </a:cubicBezTo>
                  <a:cubicBezTo>
                    <a:pt x="247161" y="791569"/>
                    <a:pt x="167124" y="748938"/>
                    <a:pt x="127337" y="671977"/>
                  </a:cubicBezTo>
                  <a:cubicBezTo>
                    <a:pt x="72933" y="567004"/>
                    <a:pt x="114009" y="437821"/>
                    <a:pt x="219016" y="383482"/>
                  </a:cubicBezTo>
                  <a:cubicBezTo>
                    <a:pt x="252221" y="366284"/>
                    <a:pt x="287873" y="358644"/>
                    <a:pt x="322732" y="359537"/>
                  </a:cubicBezTo>
                  <a:cubicBezTo>
                    <a:pt x="304443" y="268256"/>
                    <a:pt x="347537" y="172278"/>
                    <a:pt x="434287" y="127365"/>
                  </a:cubicBezTo>
                  <a:cubicBezTo>
                    <a:pt x="539327" y="72960"/>
                    <a:pt x="668477" y="114037"/>
                    <a:pt x="722848" y="219044"/>
                  </a:cubicBezTo>
                  <a:cubicBezTo>
                    <a:pt x="728405" y="229825"/>
                    <a:pt x="732936" y="240772"/>
                    <a:pt x="736574" y="251951"/>
                  </a:cubicBezTo>
                  <a:cubicBezTo>
                    <a:pt x="750564" y="238821"/>
                    <a:pt x="766571" y="227444"/>
                    <a:pt x="784397" y="218184"/>
                  </a:cubicBezTo>
                  <a:cubicBezTo>
                    <a:pt x="889404" y="163812"/>
                    <a:pt x="1018586" y="204855"/>
                    <a:pt x="1072991" y="309928"/>
                  </a:cubicBezTo>
                  <a:cubicBezTo>
                    <a:pt x="1126735" y="413744"/>
                    <a:pt x="1087114" y="541273"/>
                    <a:pt x="984654" y="596604"/>
                  </a:cubicBezTo>
                  <a:cubicBezTo>
                    <a:pt x="1009161" y="615290"/>
                    <a:pt x="1030096" y="639500"/>
                    <a:pt x="1045144" y="668670"/>
                  </a:cubicBezTo>
                  <a:cubicBezTo>
                    <a:pt x="1099549" y="773676"/>
                    <a:pt x="1058472" y="902859"/>
                    <a:pt x="953499" y="957231"/>
                  </a:cubicBezTo>
                  <a:cubicBezTo>
                    <a:pt x="878556" y="996026"/>
                    <a:pt x="791276" y="986203"/>
                    <a:pt x="727644" y="939239"/>
                  </a:cubicBezTo>
                  <a:cubicBezTo>
                    <a:pt x="711504" y="992586"/>
                    <a:pt x="674628" y="1039616"/>
                    <a:pt x="621248" y="1067232"/>
                  </a:cubicBezTo>
                  <a:close/>
                  <a:moveTo>
                    <a:pt x="1765406" y="961630"/>
                  </a:moveTo>
                  <a:cubicBezTo>
                    <a:pt x="1764116" y="928788"/>
                    <a:pt x="1755517" y="897997"/>
                    <a:pt x="1741130" y="870712"/>
                  </a:cubicBezTo>
                  <a:cubicBezTo>
                    <a:pt x="1857481" y="864098"/>
                    <a:pt x="1947472" y="765474"/>
                    <a:pt x="1942908" y="648595"/>
                  </a:cubicBezTo>
                  <a:cubicBezTo>
                    <a:pt x="1938344" y="530458"/>
                    <a:pt x="1838795" y="438416"/>
                    <a:pt x="1720658" y="443013"/>
                  </a:cubicBezTo>
                  <a:cubicBezTo>
                    <a:pt x="1700550" y="443840"/>
                    <a:pt x="1681235" y="447379"/>
                    <a:pt x="1662946" y="453233"/>
                  </a:cubicBezTo>
                  <a:cubicBezTo>
                    <a:pt x="1664501" y="441624"/>
                    <a:pt x="1665063" y="429751"/>
                    <a:pt x="1664567" y="417679"/>
                  </a:cubicBezTo>
                  <a:cubicBezTo>
                    <a:pt x="1659936" y="299510"/>
                    <a:pt x="1560420" y="207501"/>
                    <a:pt x="1442251" y="212131"/>
                  </a:cubicBezTo>
                  <a:cubicBezTo>
                    <a:pt x="1344652" y="215902"/>
                    <a:pt x="1264814" y="284528"/>
                    <a:pt x="1242689" y="374916"/>
                  </a:cubicBezTo>
                  <a:cubicBezTo>
                    <a:pt x="1232105" y="369625"/>
                    <a:pt x="1213022" y="362183"/>
                    <a:pt x="1196453" y="359107"/>
                  </a:cubicBezTo>
                  <a:cubicBezTo>
                    <a:pt x="1191260" y="326200"/>
                    <a:pt x="1180842" y="293557"/>
                    <a:pt x="1164736" y="262402"/>
                  </a:cubicBezTo>
                  <a:cubicBezTo>
                    <a:pt x="1090355" y="118700"/>
                    <a:pt x="921319" y="55796"/>
                    <a:pt x="773318" y="110333"/>
                  </a:cubicBezTo>
                  <a:cubicBezTo>
                    <a:pt x="679589" y="1291"/>
                    <a:pt x="519979" y="-33369"/>
                    <a:pt x="386795" y="35555"/>
                  </a:cubicBezTo>
                  <a:cubicBezTo>
                    <a:pt x="294025" y="83610"/>
                    <a:pt x="232972" y="172708"/>
                    <a:pt x="218520" y="271927"/>
                  </a:cubicBezTo>
                  <a:cubicBezTo>
                    <a:pt x="202413" y="277252"/>
                    <a:pt x="186703" y="283833"/>
                    <a:pt x="171523" y="291672"/>
                  </a:cubicBezTo>
                  <a:cubicBezTo>
                    <a:pt x="15915" y="372270"/>
                    <a:pt x="-45006" y="563895"/>
                    <a:pt x="35593" y="719503"/>
                  </a:cubicBezTo>
                  <a:cubicBezTo>
                    <a:pt x="72337" y="790610"/>
                    <a:pt x="133588" y="843526"/>
                    <a:pt x="205555" y="870646"/>
                  </a:cubicBezTo>
                  <a:cubicBezTo>
                    <a:pt x="204530" y="923001"/>
                    <a:pt x="216271" y="975553"/>
                    <a:pt x="240877" y="1023079"/>
                  </a:cubicBezTo>
                  <a:cubicBezTo>
                    <a:pt x="321476" y="1178687"/>
                    <a:pt x="513100" y="1239608"/>
                    <a:pt x="668708" y="1159042"/>
                  </a:cubicBezTo>
                  <a:cubicBezTo>
                    <a:pt x="709487" y="1137942"/>
                    <a:pt x="744544" y="1108672"/>
                    <a:pt x="772259" y="1073515"/>
                  </a:cubicBezTo>
                  <a:cubicBezTo>
                    <a:pt x="847633" y="1093789"/>
                    <a:pt x="929356" y="1086083"/>
                    <a:pt x="1000959" y="1049008"/>
                  </a:cubicBezTo>
                  <a:cubicBezTo>
                    <a:pt x="1007507" y="1045635"/>
                    <a:pt x="1013824" y="1041997"/>
                    <a:pt x="1019976" y="1038227"/>
                  </a:cubicBezTo>
                  <a:cubicBezTo>
                    <a:pt x="1029501" y="1052018"/>
                    <a:pt x="1040580" y="1067165"/>
                    <a:pt x="1046632" y="1073714"/>
                  </a:cubicBezTo>
                  <a:cubicBezTo>
                    <a:pt x="1087643" y="1118098"/>
                    <a:pt x="1147174" y="1144920"/>
                    <a:pt x="1212295" y="1142406"/>
                  </a:cubicBezTo>
                  <a:cubicBezTo>
                    <a:pt x="1272355" y="1140025"/>
                    <a:pt x="1325735" y="1113170"/>
                    <a:pt x="1363041" y="1071696"/>
                  </a:cubicBezTo>
                  <a:cubicBezTo>
                    <a:pt x="1400645" y="1141249"/>
                    <a:pt x="1475489" y="1187187"/>
                    <a:pt x="1559825" y="1183913"/>
                  </a:cubicBezTo>
                  <a:cubicBezTo>
                    <a:pt x="1677961" y="1179349"/>
                    <a:pt x="1770003" y="1079766"/>
                    <a:pt x="1765406" y="961630"/>
                  </a:cubicBezTo>
                </a:path>
              </a:pathLst>
            </a:custGeom>
            <a:solidFill>
              <a:srgbClr val="FAE38E"/>
            </a:solidFill>
            <a:ln w="8467" cap="flat">
              <a:noFill/>
              <a:prstDash val="solid"/>
              <a:miter/>
            </a:ln>
          </p:spPr>
          <p:txBody>
            <a:bodyPr rtlCol="0" anchor="ctr"/>
            <a:lstStyle/>
            <a:p>
              <a:endParaRPr lang="en-US"/>
            </a:p>
          </p:txBody>
        </p:sp>
        <p:sp>
          <p:nvSpPr>
            <p:cNvPr id="22" name="Graphic 135">
              <a:extLst>
                <a:ext uri="{FF2B5EF4-FFF2-40B4-BE49-F238E27FC236}">
                  <a16:creationId xmlns:a16="http://schemas.microsoft.com/office/drawing/2014/main" id="{B370A2DA-7BD9-4EAD-AD1A-F73218438395}"/>
                </a:ext>
              </a:extLst>
            </p:cNvPr>
            <p:cNvSpPr/>
            <p:nvPr/>
          </p:nvSpPr>
          <p:spPr>
            <a:xfrm>
              <a:off x="10997585" y="450772"/>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sp>
          <p:nvSpPr>
            <p:cNvPr id="20" name="Graphic 135">
              <a:extLst>
                <a:ext uri="{FF2B5EF4-FFF2-40B4-BE49-F238E27FC236}">
                  <a16:creationId xmlns:a16="http://schemas.microsoft.com/office/drawing/2014/main" id="{65D1A6DA-7500-44D2-8A06-C99F51357FEF}"/>
                </a:ext>
              </a:extLst>
            </p:cNvPr>
            <p:cNvSpPr/>
            <p:nvPr/>
          </p:nvSpPr>
          <p:spPr>
            <a:xfrm flipH="1">
              <a:off x="9493765" y="453911"/>
              <a:ext cx="1785748" cy="1096962"/>
            </a:xfrm>
            <a:custGeom>
              <a:avLst/>
              <a:gdLst>
                <a:gd name="connsiteX0" fmla="*/ 1347193 w 1785748"/>
                <a:gd name="connsiteY0" fmla="*/ 916590 h 1096962"/>
                <a:gd name="connsiteX1" fmla="*/ 1327647 w 1785748"/>
                <a:gd name="connsiteY1" fmla="*/ 814792 h 1096962"/>
                <a:gd name="connsiteX2" fmla="*/ 1275854 w 1785748"/>
                <a:gd name="connsiteY2" fmla="*/ 814031 h 1096962"/>
                <a:gd name="connsiteX3" fmla="*/ 1264213 w 1785748"/>
                <a:gd name="connsiteY3" fmla="*/ 868767 h 1096962"/>
                <a:gd name="connsiteX4" fmla="*/ 1244733 w 1785748"/>
                <a:gd name="connsiteY4" fmla="*/ 864632 h 1096962"/>
                <a:gd name="connsiteX5" fmla="*/ 1256375 w 1785748"/>
                <a:gd name="connsiteY5" fmla="*/ 809897 h 1096962"/>
                <a:gd name="connsiteX6" fmla="*/ 1210569 w 1785748"/>
                <a:gd name="connsiteY6" fmla="*/ 790648 h 1096962"/>
                <a:gd name="connsiteX7" fmla="*/ 1152393 w 1785748"/>
                <a:gd name="connsiteY7" fmla="*/ 876406 h 1096962"/>
                <a:gd name="connsiteX8" fmla="*/ 1132682 w 1785748"/>
                <a:gd name="connsiteY8" fmla="*/ 863012 h 1096962"/>
                <a:gd name="connsiteX9" fmla="*/ 1190857 w 1785748"/>
                <a:gd name="connsiteY9" fmla="*/ 777221 h 1096962"/>
                <a:gd name="connsiteX10" fmla="*/ 1154741 w 1785748"/>
                <a:gd name="connsiteY10" fmla="*/ 740080 h 1096962"/>
                <a:gd name="connsiteX11" fmla="*/ 1107778 w 1785748"/>
                <a:gd name="connsiteY11" fmla="*/ 770540 h 1096962"/>
                <a:gd name="connsiteX12" fmla="*/ 1096963 w 1785748"/>
                <a:gd name="connsiteY12" fmla="*/ 753871 h 1096962"/>
                <a:gd name="connsiteX13" fmla="*/ 1143927 w 1785748"/>
                <a:gd name="connsiteY13" fmla="*/ 723378 h 1096962"/>
                <a:gd name="connsiteX14" fmla="*/ 1125108 w 1785748"/>
                <a:gd name="connsiteY14" fmla="*/ 677374 h 1096962"/>
                <a:gd name="connsiteX15" fmla="*/ 1081022 w 1785748"/>
                <a:gd name="connsiteY15" fmla="*/ 686634 h 1096962"/>
                <a:gd name="connsiteX16" fmla="*/ 1079004 w 1785748"/>
                <a:gd name="connsiteY16" fmla="*/ 660506 h 1096962"/>
                <a:gd name="connsiteX17" fmla="*/ 1079236 w 1785748"/>
                <a:gd name="connsiteY17" fmla="*/ 661962 h 1096962"/>
                <a:gd name="connsiteX18" fmla="*/ 1120610 w 1785748"/>
                <a:gd name="connsiteY18" fmla="*/ 653958 h 1096962"/>
                <a:gd name="connsiteX19" fmla="*/ 1121437 w 1785748"/>
                <a:gd name="connsiteY19" fmla="*/ 602133 h 1096962"/>
                <a:gd name="connsiteX20" fmla="*/ 1066668 w 1785748"/>
                <a:gd name="connsiteY20" fmla="*/ 590524 h 1096962"/>
                <a:gd name="connsiteX21" fmla="*/ 1070835 w 1785748"/>
                <a:gd name="connsiteY21" fmla="*/ 571077 h 1096962"/>
                <a:gd name="connsiteX22" fmla="*/ 1125571 w 1785748"/>
                <a:gd name="connsiteY22" fmla="*/ 582686 h 1096962"/>
                <a:gd name="connsiteX23" fmla="*/ 1144820 w 1785748"/>
                <a:gd name="connsiteY23" fmla="*/ 536913 h 1096962"/>
                <a:gd name="connsiteX24" fmla="*/ 1071695 w 1785748"/>
                <a:gd name="connsiteY24" fmla="*/ 486444 h 1096962"/>
                <a:gd name="connsiteX25" fmla="*/ 1080394 w 1785748"/>
                <a:gd name="connsiteY25" fmla="*/ 465045 h 1096962"/>
                <a:gd name="connsiteX26" fmla="*/ 1158181 w 1785748"/>
                <a:gd name="connsiteY26" fmla="*/ 517201 h 1096962"/>
                <a:gd name="connsiteX27" fmla="*/ 1195355 w 1785748"/>
                <a:gd name="connsiteY27" fmla="*/ 481086 h 1096962"/>
                <a:gd name="connsiteX28" fmla="*/ 1164862 w 1785748"/>
                <a:gd name="connsiteY28" fmla="*/ 434155 h 1096962"/>
                <a:gd name="connsiteX29" fmla="*/ 1181564 w 1785748"/>
                <a:gd name="connsiteY29" fmla="*/ 423274 h 1096962"/>
                <a:gd name="connsiteX30" fmla="*/ 1212057 w 1785748"/>
                <a:gd name="connsiteY30" fmla="*/ 470205 h 1096962"/>
                <a:gd name="connsiteX31" fmla="*/ 1258028 w 1785748"/>
                <a:gd name="connsiteY31" fmla="*/ 451453 h 1096962"/>
                <a:gd name="connsiteX32" fmla="*/ 1238548 w 1785748"/>
                <a:gd name="connsiteY32" fmla="*/ 349654 h 1096962"/>
                <a:gd name="connsiteX33" fmla="*/ 1261964 w 1785748"/>
                <a:gd name="connsiteY33" fmla="*/ 345156 h 1096962"/>
                <a:gd name="connsiteX34" fmla="*/ 1281444 w 1785748"/>
                <a:gd name="connsiteY34" fmla="*/ 446988 h 1096962"/>
                <a:gd name="connsiteX35" fmla="*/ 1333269 w 1785748"/>
                <a:gd name="connsiteY35" fmla="*/ 447715 h 1096962"/>
                <a:gd name="connsiteX36" fmla="*/ 1344911 w 1785748"/>
                <a:gd name="connsiteY36" fmla="*/ 392980 h 1096962"/>
                <a:gd name="connsiteX37" fmla="*/ 1364391 w 1785748"/>
                <a:gd name="connsiteY37" fmla="*/ 397114 h 1096962"/>
                <a:gd name="connsiteX38" fmla="*/ 1352749 w 1785748"/>
                <a:gd name="connsiteY38" fmla="*/ 451849 h 1096962"/>
                <a:gd name="connsiteX39" fmla="*/ 1398555 w 1785748"/>
                <a:gd name="connsiteY39" fmla="*/ 471131 h 1096962"/>
                <a:gd name="connsiteX40" fmla="*/ 1456763 w 1785748"/>
                <a:gd name="connsiteY40" fmla="*/ 385340 h 1096962"/>
                <a:gd name="connsiteX41" fmla="*/ 1476475 w 1785748"/>
                <a:gd name="connsiteY41" fmla="*/ 398701 h 1096962"/>
                <a:gd name="connsiteX42" fmla="*/ 1418266 w 1785748"/>
                <a:gd name="connsiteY42" fmla="*/ 484525 h 1096962"/>
                <a:gd name="connsiteX43" fmla="*/ 1454382 w 1785748"/>
                <a:gd name="connsiteY43" fmla="*/ 521699 h 1096962"/>
                <a:gd name="connsiteX44" fmla="*/ 1501313 w 1785748"/>
                <a:gd name="connsiteY44" fmla="*/ 491206 h 1096962"/>
                <a:gd name="connsiteX45" fmla="*/ 1512160 w 1785748"/>
                <a:gd name="connsiteY45" fmla="*/ 507875 h 1096962"/>
                <a:gd name="connsiteX46" fmla="*/ 1465230 w 1785748"/>
                <a:gd name="connsiteY46" fmla="*/ 538368 h 1096962"/>
                <a:gd name="connsiteX47" fmla="*/ 1483982 w 1785748"/>
                <a:gd name="connsiteY47" fmla="*/ 584373 h 1096962"/>
                <a:gd name="connsiteX48" fmla="*/ 1585748 w 1785748"/>
                <a:gd name="connsiteY48" fmla="*/ 564860 h 1096962"/>
                <a:gd name="connsiteX49" fmla="*/ 1590246 w 1785748"/>
                <a:gd name="connsiteY49" fmla="*/ 588275 h 1096962"/>
                <a:gd name="connsiteX50" fmla="*/ 1488480 w 1785748"/>
                <a:gd name="connsiteY50" fmla="*/ 607755 h 1096962"/>
                <a:gd name="connsiteX51" fmla="*/ 1487753 w 1785748"/>
                <a:gd name="connsiteY51" fmla="*/ 659613 h 1096962"/>
                <a:gd name="connsiteX52" fmla="*/ 1542422 w 1785748"/>
                <a:gd name="connsiteY52" fmla="*/ 671255 h 1096962"/>
                <a:gd name="connsiteX53" fmla="*/ 1538354 w 1785748"/>
                <a:gd name="connsiteY53" fmla="*/ 690702 h 1096962"/>
                <a:gd name="connsiteX54" fmla="*/ 1483552 w 1785748"/>
                <a:gd name="connsiteY54" fmla="*/ 679060 h 1096962"/>
                <a:gd name="connsiteX55" fmla="*/ 1464271 w 1785748"/>
                <a:gd name="connsiteY55" fmla="*/ 724833 h 1096962"/>
                <a:gd name="connsiteX56" fmla="*/ 1550095 w 1785748"/>
                <a:gd name="connsiteY56" fmla="*/ 783042 h 1096962"/>
                <a:gd name="connsiteX57" fmla="*/ 1536701 w 1785748"/>
                <a:gd name="connsiteY57" fmla="*/ 802786 h 1096962"/>
                <a:gd name="connsiteX58" fmla="*/ 1450942 w 1785748"/>
                <a:gd name="connsiteY58" fmla="*/ 744611 h 1096962"/>
                <a:gd name="connsiteX59" fmla="*/ 1413735 w 1785748"/>
                <a:gd name="connsiteY59" fmla="*/ 780660 h 1096962"/>
                <a:gd name="connsiteX60" fmla="*/ 1444262 w 1785748"/>
                <a:gd name="connsiteY60" fmla="*/ 827624 h 1096962"/>
                <a:gd name="connsiteX61" fmla="*/ 1427527 w 1785748"/>
                <a:gd name="connsiteY61" fmla="*/ 838439 h 1096962"/>
                <a:gd name="connsiteX62" fmla="*/ 1397067 w 1785748"/>
                <a:gd name="connsiteY62" fmla="*/ 791541 h 1096962"/>
                <a:gd name="connsiteX63" fmla="*/ 1351095 w 1785748"/>
                <a:gd name="connsiteY63" fmla="*/ 810294 h 1096962"/>
                <a:gd name="connsiteX64" fmla="*/ 1370575 w 1785748"/>
                <a:gd name="connsiteY64" fmla="*/ 912092 h 1096962"/>
                <a:gd name="connsiteX65" fmla="*/ 582646 w 1785748"/>
                <a:gd name="connsiteY65" fmla="*/ 977444 h 1096962"/>
                <a:gd name="connsiteX66" fmla="*/ 315483 w 1785748"/>
                <a:gd name="connsiteY66" fmla="*/ 900517 h 1096962"/>
                <a:gd name="connsiteX67" fmla="*/ 306884 w 1785748"/>
                <a:gd name="connsiteY67" fmla="*/ 727975 h 1096962"/>
                <a:gd name="connsiteX68" fmla="*/ 119427 w 1785748"/>
                <a:gd name="connsiteY68" fmla="*/ 627037 h 1096962"/>
                <a:gd name="connsiteX69" fmla="*/ 196387 w 1785748"/>
                <a:gd name="connsiteY69" fmla="*/ 359940 h 1096962"/>
                <a:gd name="connsiteX70" fmla="*/ 290976 w 1785748"/>
                <a:gd name="connsiteY70" fmla="*/ 335367 h 1096962"/>
                <a:gd name="connsiteX71" fmla="*/ 387549 w 1785748"/>
                <a:gd name="connsiteY71" fmla="*/ 119467 h 1096962"/>
                <a:gd name="connsiteX72" fmla="*/ 654712 w 1785748"/>
                <a:gd name="connsiteY72" fmla="*/ 196427 h 1096962"/>
                <a:gd name="connsiteX73" fmla="*/ 668140 w 1785748"/>
                <a:gd name="connsiteY73" fmla="*/ 226259 h 1096962"/>
                <a:gd name="connsiteX74" fmla="*/ 711201 w 1785748"/>
                <a:gd name="connsiteY74" fmla="*/ 194079 h 1096962"/>
                <a:gd name="connsiteX75" fmla="*/ 978364 w 1785748"/>
                <a:gd name="connsiteY75" fmla="*/ 271073 h 1096962"/>
                <a:gd name="connsiteX76" fmla="*/ 904446 w 1785748"/>
                <a:gd name="connsiteY76" fmla="*/ 536450 h 1096962"/>
                <a:gd name="connsiteX77" fmla="*/ 961794 w 1785748"/>
                <a:gd name="connsiteY77" fmla="*/ 601074 h 1096962"/>
                <a:gd name="connsiteX78" fmla="*/ 884833 w 1785748"/>
                <a:gd name="connsiteY78" fmla="*/ 868204 h 1096962"/>
                <a:gd name="connsiteX79" fmla="*/ 677102 w 1785748"/>
                <a:gd name="connsiteY79" fmla="*/ 857356 h 1096962"/>
                <a:gd name="connsiteX80" fmla="*/ 582646 w 1785748"/>
                <a:gd name="connsiteY80" fmla="*/ 977444 h 1096962"/>
                <a:gd name="connsiteX81" fmla="*/ 1630165 w 1785748"/>
                <a:gd name="connsiteY81" fmla="*/ 851999 h 1096962"/>
                <a:gd name="connsiteX82" fmla="*/ 1605658 w 1785748"/>
                <a:gd name="connsiteY82" fmla="*/ 769118 h 1096962"/>
                <a:gd name="connsiteX83" fmla="*/ 1785310 w 1785748"/>
                <a:gd name="connsiteY83" fmla="*/ 560229 h 1096962"/>
                <a:gd name="connsiteX84" fmla="*/ 1576157 w 1785748"/>
                <a:gd name="connsiteY84" fmla="*/ 377072 h 1096962"/>
                <a:gd name="connsiteX85" fmla="*/ 1523471 w 1785748"/>
                <a:gd name="connsiteY85" fmla="*/ 387886 h 1096962"/>
                <a:gd name="connsiteX86" fmla="*/ 1524034 w 1785748"/>
                <a:gd name="connsiteY86" fmla="*/ 355210 h 1096962"/>
                <a:gd name="connsiteX87" fmla="*/ 1314880 w 1785748"/>
                <a:gd name="connsiteY87" fmla="*/ 172086 h 1096962"/>
                <a:gd name="connsiteX88" fmla="*/ 1135758 w 1785748"/>
                <a:gd name="connsiteY88" fmla="*/ 326503 h 1096962"/>
                <a:gd name="connsiteX89" fmla="*/ 1092928 w 1785748"/>
                <a:gd name="connsiteY89" fmla="*/ 313142 h 1096962"/>
                <a:gd name="connsiteX90" fmla="*/ 1061377 w 1785748"/>
                <a:gd name="connsiteY90" fmla="*/ 225168 h 1096962"/>
                <a:gd name="connsiteX91" fmla="*/ 698335 w 1785748"/>
                <a:gd name="connsiteY91" fmla="*/ 95356 h 1096962"/>
                <a:gd name="connsiteX92" fmla="*/ 341677 w 1785748"/>
                <a:gd name="connsiteY92" fmla="*/ 36387 h 1096962"/>
                <a:gd name="connsiteX93" fmla="*/ 193146 w 1785748"/>
                <a:gd name="connsiteY93" fmla="*/ 257546 h 1096962"/>
                <a:gd name="connsiteX94" fmla="*/ 150482 w 1785748"/>
                <a:gd name="connsiteY94" fmla="*/ 276861 h 1096962"/>
                <a:gd name="connsiteX95" fmla="*/ 36414 w 1785748"/>
                <a:gd name="connsiteY95" fmla="*/ 672942 h 1096962"/>
                <a:gd name="connsiteX96" fmla="*/ 196189 w 1785748"/>
                <a:gd name="connsiteY96" fmla="*/ 807416 h 1096962"/>
                <a:gd name="connsiteX97" fmla="*/ 232437 w 1785748"/>
                <a:gd name="connsiteY97" fmla="*/ 946455 h 1096962"/>
                <a:gd name="connsiteX98" fmla="*/ 628518 w 1785748"/>
                <a:gd name="connsiteY98" fmla="*/ 1060556 h 1096962"/>
                <a:gd name="connsiteX99" fmla="*/ 721420 w 1785748"/>
                <a:gd name="connsiteY99" fmla="*/ 979462 h 1096962"/>
                <a:gd name="connsiteX100" fmla="*/ 930705 w 1785748"/>
                <a:gd name="connsiteY100" fmla="*/ 951250 h 1096962"/>
                <a:gd name="connsiteX101" fmla="*/ 947903 w 1785748"/>
                <a:gd name="connsiteY101" fmla="*/ 940899 h 1096962"/>
                <a:gd name="connsiteX102" fmla="*/ 973237 w 1785748"/>
                <a:gd name="connsiteY102" fmla="*/ 972781 h 1096962"/>
                <a:gd name="connsiteX103" fmla="*/ 1127026 w 1785748"/>
                <a:gd name="connsiteY103" fmla="*/ 1031717 h 1096962"/>
                <a:gd name="connsiteX104" fmla="*/ 1263617 w 1785748"/>
                <a:gd name="connsiteY104" fmla="*/ 963057 h 1096962"/>
                <a:gd name="connsiteX105" fmla="*/ 1447040 w 1785748"/>
                <a:gd name="connsiteY105" fmla="*/ 1061119 h 1096962"/>
                <a:gd name="connsiteX106" fmla="*/ 1630165 w 1785748"/>
                <a:gd name="connsiteY106" fmla="*/ 851999 h 109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785748" h="1096962">
                  <a:moveTo>
                    <a:pt x="1347193" y="916590"/>
                  </a:moveTo>
                  <a:lnTo>
                    <a:pt x="1327647" y="814792"/>
                  </a:lnTo>
                  <a:cubicBezTo>
                    <a:pt x="1310052" y="817007"/>
                    <a:pt x="1292655" y="816644"/>
                    <a:pt x="1275854" y="814031"/>
                  </a:cubicBezTo>
                  <a:lnTo>
                    <a:pt x="1264213" y="868767"/>
                  </a:lnTo>
                  <a:lnTo>
                    <a:pt x="1244733" y="864632"/>
                  </a:lnTo>
                  <a:lnTo>
                    <a:pt x="1256375" y="809897"/>
                  </a:lnTo>
                  <a:cubicBezTo>
                    <a:pt x="1240202" y="805531"/>
                    <a:pt x="1224856" y="799016"/>
                    <a:pt x="1210569" y="790648"/>
                  </a:cubicBezTo>
                  <a:lnTo>
                    <a:pt x="1152393" y="876406"/>
                  </a:lnTo>
                  <a:lnTo>
                    <a:pt x="1132682" y="863012"/>
                  </a:lnTo>
                  <a:lnTo>
                    <a:pt x="1190857" y="777221"/>
                  </a:lnTo>
                  <a:cubicBezTo>
                    <a:pt x="1177264" y="766671"/>
                    <a:pt x="1165027" y="754169"/>
                    <a:pt x="1154741" y="740080"/>
                  </a:cubicBezTo>
                  <a:lnTo>
                    <a:pt x="1107778" y="770540"/>
                  </a:lnTo>
                  <a:lnTo>
                    <a:pt x="1096963" y="753871"/>
                  </a:lnTo>
                  <a:lnTo>
                    <a:pt x="1143927" y="723378"/>
                  </a:lnTo>
                  <a:cubicBezTo>
                    <a:pt x="1135725" y="709256"/>
                    <a:pt x="1129408" y="693844"/>
                    <a:pt x="1125108" y="677374"/>
                  </a:cubicBezTo>
                  <a:lnTo>
                    <a:pt x="1081022" y="686634"/>
                  </a:lnTo>
                  <a:cubicBezTo>
                    <a:pt x="1080724" y="677903"/>
                    <a:pt x="1080096" y="669205"/>
                    <a:pt x="1079004" y="660506"/>
                  </a:cubicBezTo>
                  <a:cubicBezTo>
                    <a:pt x="1079071" y="660969"/>
                    <a:pt x="1079203" y="661432"/>
                    <a:pt x="1079236" y="661962"/>
                  </a:cubicBezTo>
                  <a:lnTo>
                    <a:pt x="1120610" y="653958"/>
                  </a:lnTo>
                  <a:cubicBezTo>
                    <a:pt x="1118394" y="636396"/>
                    <a:pt x="1118758" y="618967"/>
                    <a:pt x="1121437" y="602133"/>
                  </a:cubicBezTo>
                  <a:lnTo>
                    <a:pt x="1066668" y="590524"/>
                  </a:lnTo>
                  <a:lnTo>
                    <a:pt x="1070835" y="571077"/>
                  </a:lnTo>
                  <a:lnTo>
                    <a:pt x="1125571" y="582686"/>
                  </a:lnTo>
                  <a:cubicBezTo>
                    <a:pt x="1129937" y="566546"/>
                    <a:pt x="1136452" y="551134"/>
                    <a:pt x="1144820" y="536913"/>
                  </a:cubicBezTo>
                  <a:lnTo>
                    <a:pt x="1071695" y="486444"/>
                  </a:lnTo>
                  <a:cubicBezTo>
                    <a:pt x="1074903" y="479399"/>
                    <a:pt x="1077781" y="472255"/>
                    <a:pt x="1080394" y="465045"/>
                  </a:cubicBezTo>
                  <a:lnTo>
                    <a:pt x="1158181" y="517201"/>
                  </a:lnTo>
                  <a:cubicBezTo>
                    <a:pt x="1168764" y="503542"/>
                    <a:pt x="1181266" y="491372"/>
                    <a:pt x="1195355" y="481086"/>
                  </a:cubicBezTo>
                  <a:lnTo>
                    <a:pt x="1164862" y="434155"/>
                  </a:lnTo>
                  <a:lnTo>
                    <a:pt x="1181564" y="423274"/>
                  </a:lnTo>
                  <a:lnTo>
                    <a:pt x="1212057" y="470205"/>
                  </a:lnTo>
                  <a:cubicBezTo>
                    <a:pt x="1226146" y="462069"/>
                    <a:pt x="1241624" y="455719"/>
                    <a:pt x="1258028" y="451453"/>
                  </a:cubicBezTo>
                  <a:lnTo>
                    <a:pt x="1238548" y="349654"/>
                  </a:lnTo>
                  <a:lnTo>
                    <a:pt x="1261964" y="345156"/>
                  </a:lnTo>
                  <a:lnTo>
                    <a:pt x="1281444" y="446988"/>
                  </a:lnTo>
                  <a:cubicBezTo>
                    <a:pt x="1299039" y="444772"/>
                    <a:pt x="1316501" y="445103"/>
                    <a:pt x="1333269" y="447715"/>
                  </a:cubicBezTo>
                  <a:lnTo>
                    <a:pt x="1344911" y="392980"/>
                  </a:lnTo>
                  <a:lnTo>
                    <a:pt x="1364391" y="397114"/>
                  </a:lnTo>
                  <a:lnTo>
                    <a:pt x="1352749" y="451849"/>
                  </a:lnTo>
                  <a:cubicBezTo>
                    <a:pt x="1368889" y="456215"/>
                    <a:pt x="1384267" y="462730"/>
                    <a:pt x="1398555" y="471131"/>
                  </a:cubicBezTo>
                  <a:lnTo>
                    <a:pt x="1456763" y="385340"/>
                  </a:lnTo>
                  <a:lnTo>
                    <a:pt x="1476475" y="398701"/>
                  </a:lnTo>
                  <a:lnTo>
                    <a:pt x="1418266" y="484525"/>
                  </a:lnTo>
                  <a:cubicBezTo>
                    <a:pt x="1431859" y="495076"/>
                    <a:pt x="1444096" y="507577"/>
                    <a:pt x="1454382" y="521699"/>
                  </a:cubicBezTo>
                  <a:lnTo>
                    <a:pt x="1501313" y="491206"/>
                  </a:lnTo>
                  <a:lnTo>
                    <a:pt x="1512160" y="507875"/>
                  </a:lnTo>
                  <a:lnTo>
                    <a:pt x="1465230" y="538368"/>
                  </a:lnTo>
                  <a:cubicBezTo>
                    <a:pt x="1473366" y="552490"/>
                    <a:pt x="1479749" y="567902"/>
                    <a:pt x="1483982" y="584373"/>
                  </a:cubicBezTo>
                  <a:lnTo>
                    <a:pt x="1585748" y="564860"/>
                  </a:lnTo>
                  <a:lnTo>
                    <a:pt x="1590246" y="588275"/>
                  </a:lnTo>
                  <a:lnTo>
                    <a:pt x="1488480" y="607755"/>
                  </a:lnTo>
                  <a:cubicBezTo>
                    <a:pt x="1490696" y="625383"/>
                    <a:pt x="1490365" y="642812"/>
                    <a:pt x="1487753" y="659613"/>
                  </a:cubicBezTo>
                  <a:lnTo>
                    <a:pt x="1542422" y="671255"/>
                  </a:lnTo>
                  <a:lnTo>
                    <a:pt x="1538354" y="690702"/>
                  </a:lnTo>
                  <a:lnTo>
                    <a:pt x="1483552" y="679060"/>
                  </a:lnTo>
                  <a:cubicBezTo>
                    <a:pt x="1479187" y="695200"/>
                    <a:pt x="1472738" y="710612"/>
                    <a:pt x="1464271" y="724833"/>
                  </a:cubicBezTo>
                  <a:lnTo>
                    <a:pt x="1550095" y="783042"/>
                  </a:lnTo>
                  <a:lnTo>
                    <a:pt x="1536701" y="802786"/>
                  </a:lnTo>
                  <a:lnTo>
                    <a:pt x="1450942" y="744611"/>
                  </a:lnTo>
                  <a:cubicBezTo>
                    <a:pt x="1440392" y="758204"/>
                    <a:pt x="1427858" y="770375"/>
                    <a:pt x="1413735" y="780660"/>
                  </a:cubicBezTo>
                  <a:lnTo>
                    <a:pt x="1444262" y="827624"/>
                  </a:lnTo>
                  <a:lnTo>
                    <a:pt x="1427527" y="838439"/>
                  </a:lnTo>
                  <a:lnTo>
                    <a:pt x="1397067" y="791541"/>
                  </a:lnTo>
                  <a:cubicBezTo>
                    <a:pt x="1382911" y="799677"/>
                    <a:pt x="1367500" y="806060"/>
                    <a:pt x="1351095" y="810294"/>
                  </a:cubicBezTo>
                  <a:lnTo>
                    <a:pt x="1370575" y="912092"/>
                  </a:lnTo>
                  <a:close/>
                  <a:moveTo>
                    <a:pt x="582646" y="977444"/>
                  </a:moveTo>
                  <a:cubicBezTo>
                    <a:pt x="487628" y="1029997"/>
                    <a:pt x="368003" y="995535"/>
                    <a:pt x="315483" y="900517"/>
                  </a:cubicBezTo>
                  <a:cubicBezTo>
                    <a:pt x="284957" y="845285"/>
                    <a:pt x="283832" y="781818"/>
                    <a:pt x="306884" y="727975"/>
                  </a:cubicBezTo>
                  <a:cubicBezTo>
                    <a:pt x="232404" y="733796"/>
                    <a:pt x="157891" y="696655"/>
                    <a:pt x="119427" y="627037"/>
                  </a:cubicBezTo>
                  <a:cubicBezTo>
                    <a:pt x="66874" y="532018"/>
                    <a:pt x="101336" y="412426"/>
                    <a:pt x="196387" y="359940"/>
                  </a:cubicBezTo>
                  <a:cubicBezTo>
                    <a:pt x="226418" y="343304"/>
                    <a:pt x="258961" y="335400"/>
                    <a:pt x="290976" y="335367"/>
                  </a:cubicBezTo>
                  <a:cubicBezTo>
                    <a:pt x="271926" y="252056"/>
                    <a:pt x="309067" y="162858"/>
                    <a:pt x="387549" y="119467"/>
                  </a:cubicBezTo>
                  <a:cubicBezTo>
                    <a:pt x="482634" y="66914"/>
                    <a:pt x="602192" y="101409"/>
                    <a:pt x="654712" y="196427"/>
                  </a:cubicBezTo>
                  <a:cubicBezTo>
                    <a:pt x="660070" y="206151"/>
                    <a:pt x="664502" y="216106"/>
                    <a:pt x="668140" y="226259"/>
                  </a:cubicBezTo>
                  <a:cubicBezTo>
                    <a:pt x="680641" y="213890"/>
                    <a:pt x="695061" y="203042"/>
                    <a:pt x="711201" y="194079"/>
                  </a:cubicBezTo>
                  <a:cubicBezTo>
                    <a:pt x="806219" y="141559"/>
                    <a:pt x="925811" y="176021"/>
                    <a:pt x="978364" y="271073"/>
                  </a:cubicBezTo>
                  <a:cubicBezTo>
                    <a:pt x="1030288" y="365033"/>
                    <a:pt x="997116" y="483103"/>
                    <a:pt x="904446" y="536450"/>
                  </a:cubicBezTo>
                  <a:cubicBezTo>
                    <a:pt x="927431" y="552953"/>
                    <a:pt x="947209" y="574649"/>
                    <a:pt x="961794" y="601074"/>
                  </a:cubicBezTo>
                  <a:cubicBezTo>
                    <a:pt x="1014314" y="696093"/>
                    <a:pt x="979852" y="815685"/>
                    <a:pt x="884833" y="868204"/>
                  </a:cubicBezTo>
                  <a:cubicBezTo>
                    <a:pt x="817034" y="905676"/>
                    <a:pt x="736667" y="898863"/>
                    <a:pt x="677102" y="857356"/>
                  </a:cubicBezTo>
                  <a:cubicBezTo>
                    <a:pt x="663642" y="906701"/>
                    <a:pt x="630966" y="950787"/>
                    <a:pt x="582646" y="977444"/>
                  </a:cubicBezTo>
                  <a:close/>
                  <a:moveTo>
                    <a:pt x="1630165" y="851999"/>
                  </a:moveTo>
                  <a:cubicBezTo>
                    <a:pt x="1628180" y="821869"/>
                    <a:pt x="1619515" y="793790"/>
                    <a:pt x="1605658" y="769118"/>
                  </a:cubicBezTo>
                  <a:cubicBezTo>
                    <a:pt x="1712252" y="760155"/>
                    <a:pt x="1792420" y="667386"/>
                    <a:pt x="1785310" y="560229"/>
                  </a:cubicBezTo>
                  <a:cubicBezTo>
                    <a:pt x="1778166" y="451916"/>
                    <a:pt x="1684470" y="369895"/>
                    <a:pt x="1576157" y="377072"/>
                  </a:cubicBezTo>
                  <a:cubicBezTo>
                    <a:pt x="1557735" y="378328"/>
                    <a:pt x="1540107" y="382066"/>
                    <a:pt x="1523471" y="387886"/>
                  </a:cubicBezTo>
                  <a:cubicBezTo>
                    <a:pt x="1524596" y="377204"/>
                    <a:pt x="1524794" y="366290"/>
                    <a:pt x="1524034" y="355210"/>
                  </a:cubicBezTo>
                  <a:cubicBezTo>
                    <a:pt x="1516857" y="246863"/>
                    <a:pt x="1423227" y="164909"/>
                    <a:pt x="1314880" y="172086"/>
                  </a:cubicBezTo>
                  <a:cubicBezTo>
                    <a:pt x="1225352" y="178006"/>
                    <a:pt x="1153815" y="242994"/>
                    <a:pt x="1135758" y="326503"/>
                  </a:cubicBezTo>
                  <a:cubicBezTo>
                    <a:pt x="1125902" y="321906"/>
                    <a:pt x="1108208" y="315556"/>
                    <a:pt x="1092928" y="313142"/>
                  </a:cubicBezTo>
                  <a:cubicBezTo>
                    <a:pt x="1087339" y="283078"/>
                    <a:pt x="1076954" y="253346"/>
                    <a:pt x="1061377" y="225168"/>
                  </a:cubicBezTo>
                  <a:cubicBezTo>
                    <a:pt x="989542" y="95125"/>
                    <a:pt x="832810" y="41613"/>
                    <a:pt x="698335" y="95356"/>
                  </a:cubicBezTo>
                  <a:cubicBezTo>
                    <a:pt x="609567" y="-2374"/>
                    <a:pt x="462228" y="-30221"/>
                    <a:pt x="341677" y="36387"/>
                  </a:cubicBezTo>
                  <a:cubicBezTo>
                    <a:pt x="257738" y="82789"/>
                    <a:pt x="203895" y="166132"/>
                    <a:pt x="193146" y="257546"/>
                  </a:cubicBezTo>
                  <a:cubicBezTo>
                    <a:pt x="178495" y="262838"/>
                    <a:pt x="164241" y="269254"/>
                    <a:pt x="150482" y="276861"/>
                  </a:cubicBezTo>
                  <a:cubicBezTo>
                    <a:pt x="9658" y="354714"/>
                    <a:pt x="-41440" y="532117"/>
                    <a:pt x="36414" y="672942"/>
                  </a:cubicBezTo>
                  <a:cubicBezTo>
                    <a:pt x="71901" y="737269"/>
                    <a:pt x="129448" y="784331"/>
                    <a:pt x="196189" y="807416"/>
                  </a:cubicBezTo>
                  <a:cubicBezTo>
                    <a:pt x="196553" y="855504"/>
                    <a:pt x="208658" y="903427"/>
                    <a:pt x="232437" y="946455"/>
                  </a:cubicBezTo>
                  <a:cubicBezTo>
                    <a:pt x="310291" y="1087279"/>
                    <a:pt x="487694" y="1138410"/>
                    <a:pt x="628518" y="1060556"/>
                  </a:cubicBezTo>
                  <a:cubicBezTo>
                    <a:pt x="665395" y="1040184"/>
                    <a:pt x="696847" y="1012435"/>
                    <a:pt x="721420" y="979462"/>
                  </a:cubicBezTo>
                  <a:cubicBezTo>
                    <a:pt x="791105" y="996197"/>
                    <a:pt x="865916" y="987101"/>
                    <a:pt x="930705" y="951250"/>
                  </a:cubicBezTo>
                  <a:cubicBezTo>
                    <a:pt x="936659" y="948009"/>
                    <a:pt x="942347" y="944504"/>
                    <a:pt x="947903" y="940899"/>
                  </a:cubicBezTo>
                  <a:cubicBezTo>
                    <a:pt x="956965" y="953301"/>
                    <a:pt x="967549" y="966960"/>
                    <a:pt x="973237" y="972781"/>
                  </a:cubicBezTo>
                  <a:cubicBezTo>
                    <a:pt x="1011999" y="1012535"/>
                    <a:pt x="1067297" y="1035653"/>
                    <a:pt x="1127026" y="1031717"/>
                  </a:cubicBezTo>
                  <a:cubicBezTo>
                    <a:pt x="1182093" y="1028046"/>
                    <a:pt x="1230412" y="1002017"/>
                    <a:pt x="1263617" y="963057"/>
                  </a:cubicBezTo>
                  <a:cubicBezTo>
                    <a:pt x="1299865" y="1025962"/>
                    <a:pt x="1369715" y="1066245"/>
                    <a:pt x="1447040" y="1061119"/>
                  </a:cubicBezTo>
                  <a:cubicBezTo>
                    <a:pt x="1555354" y="1053975"/>
                    <a:pt x="1637375" y="960279"/>
                    <a:pt x="1630165" y="851999"/>
                  </a:cubicBezTo>
                </a:path>
              </a:pathLst>
            </a:custGeom>
            <a:solidFill>
              <a:srgbClr val="FAE38E"/>
            </a:solidFill>
            <a:ln w="8467" cap="flat">
              <a:noFill/>
              <a:prstDash val="solid"/>
              <a:miter/>
            </a:ln>
          </p:spPr>
          <p:txBody>
            <a:bodyPr rtlCol="0" anchor="ctr"/>
            <a:lstStyle/>
            <a:p>
              <a:endParaRPr lang="en-US"/>
            </a:p>
          </p:txBody>
        </p:sp>
        <p:sp>
          <p:nvSpPr>
            <p:cNvPr id="34" name="Graphic 135">
              <a:extLst>
                <a:ext uri="{FF2B5EF4-FFF2-40B4-BE49-F238E27FC236}">
                  <a16:creationId xmlns:a16="http://schemas.microsoft.com/office/drawing/2014/main" id="{FA9EEB03-82FF-4A6A-B6E8-7AE90853C587}"/>
                </a:ext>
              </a:extLst>
            </p:cNvPr>
            <p:cNvSpPr/>
            <p:nvPr/>
          </p:nvSpPr>
          <p:spPr>
            <a:xfrm>
              <a:off x="10488736" y="728223"/>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grpSp>
      <p:grpSp>
        <p:nvGrpSpPr>
          <p:cNvPr id="35" name="!!quat 2">
            <a:extLst>
              <a:ext uri="{FF2B5EF4-FFF2-40B4-BE49-F238E27FC236}">
                <a16:creationId xmlns:a16="http://schemas.microsoft.com/office/drawing/2014/main" id="{E62C7CB3-7C11-403E-8B43-972A844A454B}"/>
              </a:ext>
            </a:extLst>
          </p:cNvPr>
          <p:cNvGrpSpPr/>
          <p:nvPr/>
        </p:nvGrpSpPr>
        <p:grpSpPr>
          <a:xfrm rot="18004615">
            <a:off x="9897162" y="5553100"/>
            <a:ext cx="3440215" cy="1963526"/>
            <a:chOff x="6364703" y="-1759645"/>
            <a:chExt cx="9208828" cy="5169866"/>
          </a:xfrm>
        </p:grpSpPr>
        <p:pic>
          <p:nvPicPr>
            <p:cNvPr id="36" name="Graphic 135">
              <a:extLst>
                <a:ext uri="{FF2B5EF4-FFF2-40B4-BE49-F238E27FC236}">
                  <a16:creationId xmlns:a16="http://schemas.microsoft.com/office/drawing/2014/main" id="{8D91E30E-1614-4CCA-8A78-5B5FA1DB0215}"/>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6364703" y="-1759645"/>
              <a:ext cx="9208828" cy="5169866"/>
            </a:xfrm>
            <a:custGeom>
              <a:avLst/>
              <a:gdLst>
                <a:gd name="connsiteX0" fmla="*/ -2280 w 9772650"/>
                <a:gd name="connsiteY0" fmla="*/ -1279 h 5486398"/>
                <a:gd name="connsiteX1" fmla="*/ 9770370 w 9772650"/>
                <a:gd name="connsiteY1" fmla="*/ -1279 h 5486398"/>
                <a:gd name="connsiteX2" fmla="*/ 9770370 w 9772650"/>
                <a:gd name="connsiteY2" fmla="*/ 5485120 h 5486398"/>
                <a:gd name="connsiteX3" fmla="*/ -2280 w 9772650"/>
                <a:gd name="connsiteY3" fmla="*/ 5485120 h 5486398"/>
              </a:gdLst>
              <a:ahLst/>
              <a:cxnLst>
                <a:cxn ang="0">
                  <a:pos x="connsiteX0" y="connsiteY0"/>
                </a:cxn>
                <a:cxn ang="0">
                  <a:pos x="connsiteX1" y="connsiteY1"/>
                </a:cxn>
                <a:cxn ang="0">
                  <a:pos x="connsiteX2" y="connsiteY2"/>
                </a:cxn>
                <a:cxn ang="0">
                  <a:pos x="connsiteX3" y="connsiteY3"/>
                </a:cxn>
              </a:cxnLst>
              <a:rect l="l" t="t" r="r" b="b"/>
              <a:pathLst>
                <a:path w="9772650" h="5486398">
                  <a:moveTo>
                    <a:pt x="-2280" y="-1279"/>
                  </a:moveTo>
                  <a:lnTo>
                    <a:pt x="9770370" y="-1279"/>
                  </a:lnTo>
                  <a:lnTo>
                    <a:pt x="9770370" y="5485120"/>
                  </a:lnTo>
                  <a:lnTo>
                    <a:pt x="-2280" y="5485120"/>
                  </a:lnTo>
                  <a:close/>
                </a:path>
              </a:pathLst>
            </a:custGeom>
          </p:spPr>
        </p:pic>
        <p:sp>
          <p:nvSpPr>
            <p:cNvPr id="37" name="Graphic 135">
              <a:extLst>
                <a:ext uri="{FF2B5EF4-FFF2-40B4-BE49-F238E27FC236}">
                  <a16:creationId xmlns:a16="http://schemas.microsoft.com/office/drawing/2014/main" id="{75413456-3731-4F63-B361-B70215DF34E0}"/>
                </a:ext>
              </a:extLst>
            </p:cNvPr>
            <p:cNvSpPr/>
            <p:nvPr/>
          </p:nvSpPr>
          <p:spPr>
            <a:xfrm rot="2501088">
              <a:off x="14061292" y="45540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8" name="Graphic 135">
              <a:extLst>
                <a:ext uri="{FF2B5EF4-FFF2-40B4-BE49-F238E27FC236}">
                  <a16:creationId xmlns:a16="http://schemas.microsoft.com/office/drawing/2014/main" id="{D6379546-4EC0-4B02-B4AF-710DCCF40AC1}"/>
                </a:ext>
              </a:extLst>
            </p:cNvPr>
            <p:cNvSpPr/>
            <p:nvPr/>
          </p:nvSpPr>
          <p:spPr>
            <a:xfrm rot="1886683">
              <a:off x="12091282" y="-1267188"/>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39" name="Graphic 135">
              <a:extLst>
                <a:ext uri="{FF2B5EF4-FFF2-40B4-BE49-F238E27FC236}">
                  <a16:creationId xmlns:a16="http://schemas.microsoft.com/office/drawing/2014/main" id="{446ED7D1-DA53-4D82-824F-F2994A51A2CE}"/>
                </a:ext>
              </a:extLst>
            </p:cNvPr>
            <p:cNvSpPr/>
            <p:nvPr/>
          </p:nvSpPr>
          <p:spPr>
            <a:xfrm rot="2308287">
              <a:off x="13159045" y="-479889"/>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0" name="Graphic 135">
              <a:extLst>
                <a:ext uri="{FF2B5EF4-FFF2-40B4-BE49-F238E27FC236}">
                  <a16:creationId xmlns:a16="http://schemas.microsoft.com/office/drawing/2014/main" id="{2EEB26ED-FAE7-4A10-BD7C-B2D6B46D3479}"/>
                </a:ext>
              </a:extLst>
            </p:cNvPr>
            <p:cNvSpPr/>
            <p:nvPr/>
          </p:nvSpPr>
          <p:spPr>
            <a:xfrm>
              <a:off x="10900283" y="-161137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1" name="Graphic 135">
              <a:extLst>
                <a:ext uri="{FF2B5EF4-FFF2-40B4-BE49-F238E27FC236}">
                  <a16:creationId xmlns:a16="http://schemas.microsoft.com/office/drawing/2014/main" id="{3FDC43CE-0039-4F1C-812E-510B7869310B}"/>
                </a:ext>
              </a:extLst>
            </p:cNvPr>
            <p:cNvSpPr/>
            <p:nvPr/>
          </p:nvSpPr>
          <p:spPr>
            <a:xfrm rot="20917422">
              <a:off x="9571845" y="-150295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2" name="Graphic 135">
              <a:extLst>
                <a:ext uri="{FF2B5EF4-FFF2-40B4-BE49-F238E27FC236}">
                  <a16:creationId xmlns:a16="http://schemas.microsoft.com/office/drawing/2014/main" id="{33CFF353-6E93-4C9C-B166-88A379D0B6FF}"/>
                </a:ext>
              </a:extLst>
            </p:cNvPr>
            <p:cNvSpPr/>
            <p:nvPr/>
          </p:nvSpPr>
          <p:spPr>
            <a:xfrm rot="20138695">
              <a:off x="8445892" y="-91186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3" name="Graphic 135">
              <a:extLst>
                <a:ext uri="{FF2B5EF4-FFF2-40B4-BE49-F238E27FC236}">
                  <a16:creationId xmlns:a16="http://schemas.microsoft.com/office/drawing/2014/main" id="{0E2E71F7-54C3-4E0C-AB17-52D0371B9730}"/>
                </a:ext>
              </a:extLst>
            </p:cNvPr>
            <p:cNvSpPr/>
            <p:nvPr/>
          </p:nvSpPr>
          <p:spPr>
            <a:xfrm rot="18868577">
              <a:off x="7442034" y="-20698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4" name="Graphic 135">
              <a:extLst>
                <a:ext uri="{FF2B5EF4-FFF2-40B4-BE49-F238E27FC236}">
                  <a16:creationId xmlns:a16="http://schemas.microsoft.com/office/drawing/2014/main" id="{9C9BCDC9-F78C-4937-80F0-09D80B822F99}"/>
                </a:ext>
              </a:extLst>
            </p:cNvPr>
            <p:cNvSpPr/>
            <p:nvPr/>
          </p:nvSpPr>
          <p:spPr>
            <a:xfrm rot="18868577">
              <a:off x="6841485" y="760973"/>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45" name="Graphic 135">
              <a:extLst>
                <a:ext uri="{FF2B5EF4-FFF2-40B4-BE49-F238E27FC236}">
                  <a16:creationId xmlns:a16="http://schemas.microsoft.com/office/drawing/2014/main" id="{82DA65AF-3DFA-433F-B07D-FE03B4BCBE69}"/>
                </a:ext>
              </a:extLst>
            </p:cNvPr>
            <p:cNvSpPr/>
            <p:nvPr/>
          </p:nvSpPr>
          <p:spPr>
            <a:xfrm>
              <a:off x="10595394" y="110541"/>
              <a:ext cx="1943074" cy="1194613"/>
            </a:xfrm>
            <a:custGeom>
              <a:avLst/>
              <a:gdLst>
                <a:gd name="connsiteX0" fmla="*/ 1455414 w 1943074"/>
                <a:gd name="connsiteY0" fmla="*/ 1023575 h 1194613"/>
                <a:gd name="connsiteX1" fmla="*/ 1437157 w 1943074"/>
                <a:gd name="connsiteY1" fmla="*/ 912186 h 1194613"/>
                <a:gd name="connsiteX2" fmla="*/ 1380768 w 1943074"/>
                <a:gd name="connsiteY2" fmla="*/ 909805 h 1194613"/>
                <a:gd name="connsiteX3" fmla="*/ 1366480 w 1943074"/>
                <a:gd name="connsiteY3" fmla="*/ 969071 h 1194613"/>
                <a:gd name="connsiteX4" fmla="*/ 1345413 w 1943074"/>
                <a:gd name="connsiteY4" fmla="*/ 964011 h 1194613"/>
                <a:gd name="connsiteX5" fmla="*/ 1359667 w 1943074"/>
                <a:gd name="connsiteY5" fmla="*/ 904744 h 1194613"/>
                <a:gd name="connsiteX6" fmla="*/ 1310389 w 1943074"/>
                <a:gd name="connsiteY6" fmla="*/ 882420 h 1194613"/>
                <a:gd name="connsiteX7" fmla="*/ 1244541 w 1943074"/>
                <a:gd name="connsiteY7" fmla="*/ 974065 h 1194613"/>
                <a:gd name="connsiteX8" fmla="*/ 1223440 w 1943074"/>
                <a:gd name="connsiteY8" fmla="*/ 958885 h 1194613"/>
                <a:gd name="connsiteX9" fmla="*/ 1289321 w 1943074"/>
                <a:gd name="connsiteY9" fmla="*/ 867240 h 1194613"/>
                <a:gd name="connsiteX10" fmla="*/ 1251122 w 1943074"/>
                <a:gd name="connsiteY10" fmla="*/ 825733 h 1194613"/>
                <a:gd name="connsiteX11" fmla="*/ 1199098 w 1943074"/>
                <a:gd name="connsiteY11" fmla="*/ 857516 h 1194613"/>
                <a:gd name="connsiteX12" fmla="*/ 1187821 w 1943074"/>
                <a:gd name="connsiteY12" fmla="*/ 839062 h 1194613"/>
                <a:gd name="connsiteX13" fmla="*/ 1239811 w 1943074"/>
                <a:gd name="connsiteY13" fmla="*/ 807245 h 1194613"/>
                <a:gd name="connsiteX14" fmla="*/ 1220728 w 1943074"/>
                <a:gd name="connsiteY14" fmla="*/ 756611 h 1194613"/>
                <a:gd name="connsiteX15" fmla="*/ 1172442 w 1943074"/>
                <a:gd name="connsiteY15" fmla="*/ 765375 h 1194613"/>
                <a:gd name="connsiteX16" fmla="*/ 1171020 w 1943074"/>
                <a:gd name="connsiteY16" fmla="*/ 736833 h 1194613"/>
                <a:gd name="connsiteX17" fmla="*/ 1171218 w 1943074"/>
                <a:gd name="connsiteY17" fmla="*/ 738421 h 1194613"/>
                <a:gd name="connsiteX18" fmla="*/ 1216528 w 1943074"/>
                <a:gd name="connsiteY18" fmla="*/ 730979 h 1194613"/>
                <a:gd name="connsiteX19" fmla="*/ 1218909 w 1943074"/>
                <a:gd name="connsiteY19" fmla="*/ 674557 h 1194613"/>
                <a:gd name="connsiteX20" fmla="*/ 1159676 w 1943074"/>
                <a:gd name="connsiteY20" fmla="*/ 660269 h 1194613"/>
                <a:gd name="connsiteX21" fmla="*/ 1164769 w 1943074"/>
                <a:gd name="connsiteY21" fmla="*/ 639235 h 1194613"/>
                <a:gd name="connsiteX22" fmla="*/ 1224002 w 1943074"/>
                <a:gd name="connsiteY22" fmla="*/ 653522 h 1194613"/>
                <a:gd name="connsiteX23" fmla="*/ 1246327 w 1943074"/>
                <a:gd name="connsiteY23" fmla="*/ 604244 h 1194613"/>
                <a:gd name="connsiteX24" fmla="*/ 1168241 w 1943074"/>
                <a:gd name="connsiteY24" fmla="*/ 547127 h 1194613"/>
                <a:gd name="connsiteX25" fmla="*/ 1178329 w 1943074"/>
                <a:gd name="connsiteY25" fmla="*/ 524108 h 1194613"/>
                <a:gd name="connsiteX26" fmla="*/ 1261474 w 1943074"/>
                <a:gd name="connsiteY26" fmla="*/ 583176 h 1194613"/>
                <a:gd name="connsiteX27" fmla="*/ 1303014 w 1943074"/>
                <a:gd name="connsiteY27" fmla="*/ 544977 h 1194613"/>
                <a:gd name="connsiteX28" fmla="*/ 1271197 w 1943074"/>
                <a:gd name="connsiteY28" fmla="*/ 492953 h 1194613"/>
                <a:gd name="connsiteX29" fmla="*/ 1289685 w 1943074"/>
                <a:gd name="connsiteY29" fmla="*/ 481609 h 1194613"/>
                <a:gd name="connsiteX30" fmla="*/ 1321501 w 1943074"/>
                <a:gd name="connsiteY30" fmla="*/ 533633 h 1194613"/>
                <a:gd name="connsiteX31" fmla="*/ 1372103 w 1943074"/>
                <a:gd name="connsiteY31" fmla="*/ 514583 h 1194613"/>
                <a:gd name="connsiteX32" fmla="*/ 1353913 w 1943074"/>
                <a:gd name="connsiteY32" fmla="*/ 403160 h 1194613"/>
                <a:gd name="connsiteX33" fmla="*/ 1379544 w 1943074"/>
                <a:gd name="connsiteY33" fmla="*/ 398960 h 1194613"/>
                <a:gd name="connsiteX34" fmla="*/ 1397734 w 1943074"/>
                <a:gd name="connsiteY34" fmla="*/ 510383 h 1194613"/>
                <a:gd name="connsiteX35" fmla="*/ 1454124 w 1943074"/>
                <a:gd name="connsiteY35" fmla="*/ 512731 h 1194613"/>
                <a:gd name="connsiteX36" fmla="*/ 1468411 w 1943074"/>
                <a:gd name="connsiteY36" fmla="*/ 453497 h 1194613"/>
                <a:gd name="connsiteX37" fmla="*/ 1489512 w 1943074"/>
                <a:gd name="connsiteY37" fmla="*/ 458558 h 1194613"/>
                <a:gd name="connsiteX38" fmla="*/ 1475224 w 1943074"/>
                <a:gd name="connsiteY38" fmla="*/ 517824 h 1194613"/>
                <a:gd name="connsiteX39" fmla="*/ 1524503 w 1943074"/>
                <a:gd name="connsiteY39" fmla="*/ 540149 h 1194613"/>
                <a:gd name="connsiteX40" fmla="*/ 1590417 w 1943074"/>
                <a:gd name="connsiteY40" fmla="*/ 448470 h 1194613"/>
                <a:gd name="connsiteX41" fmla="*/ 1611485 w 1943074"/>
                <a:gd name="connsiteY41" fmla="*/ 463585 h 1194613"/>
                <a:gd name="connsiteX42" fmla="*/ 1545570 w 1943074"/>
                <a:gd name="connsiteY42" fmla="*/ 555296 h 1194613"/>
                <a:gd name="connsiteX43" fmla="*/ 1583803 w 1943074"/>
                <a:gd name="connsiteY43" fmla="*/ 596869 h 1194613"/>
                <a:gd name="connsiteX44" fmla="*/ 1635793 w 1943074"/>
                <a:gd name="connsiteY44" fmla="*/ 565052 h 1194613"/>
                <a:gd name="connsiteX45" fmla="*/ 1647104 w 1943074"/>
                <a:gd name="connsiteY45" fmla="*/ 583507 h 1194613"/>
                <a:gd name="connsiteX46" fmla="*/ 1595114 w 1943074"/>
                <a:gd name="connsiteY46" fmla="*/ 615323 h 1194613"/>
                <a:gd name="connsiteX47" fmla="*/ 1614164 w 1943074"/>
                <a:gd name="connsiteY47" fmla="*/ 665958 h 1194613"/>
                <a:gd name="connsiteX48" fmla="*/ 1725553 w 1943074"/>
                <a:gd name="connsiteY48" fmla="*/ 647735 h 1194613"/>
                <a:gd name="connsiteX49" fmla="*/ 1729753 w 1943074"/>
                <a:gd name="connsiteY49" fmla="*/ 673366 h 1194613"/>
                <a:gd name="connsiteX50" fmla="*/ 1618364 w 1943074"/>
                <a:gd name="connsiteY50" fmla="*/ 691556 h 1194613"/>
                <a:gd name="connsiteX51" fmla="*/ 1616016 w 1943074"/>
                <a:gd name="connsiteY51" fmla="*/ 747979 h 1194613"/>
                <a:gd name="connsiteX52" fmla="*/ 1675216 w 1943074"/>
                <a:gd name="connsiteY52" fmla="*/ 762266 h 1194613"/>
                <a:gd name="connsiteX53" fmla="*/ 1670189 w 1943074"/>
                <a:gd name="connsiteY53" fmla="*/ 783334 h 1194613"/>
                <a:gd name="connsiteX54" fmla="*/ 1610889 w 1943074"/>
                <a:gd name="connsiteY54" fmla="*/ 769046 h 1194613"/>
                <a:gd name="connsiteX55" fmla="*/ 1588565 w 1943074"/>
                <a:gd name="connsiteY55" fmla="*/ 818325 h 1194613"/>
                <a:gd name="connsiteX56" fmla="*/ 1680276 w 1943074"/>
                <a:gd name="connsiteY56" fmla="*/ 884206 h 1194613"/>
                <a:gd name="connsiteX57" fmla="*/ 1665096 w 1943074"/>
                <a:gd name="connsiteY57" fmla="*/ 905307 h 1194613"/>
                <a:gd name="connsiteX58" fmla="*/ 1573451 w 1943074"/>
                <a:gd name="connsiteY58" fmla="*/ 839425 h 1194613"/>
                <a:gd name="connsiteX59" fmla="*/ 1531878 w 1943074"/>
                <a:gd name="connsiteY59" fmla="*/ 877591 h 1194613"/>
                <a:gd name="connsiteX60" fmla="*/ 1563694 w 1943074"/>
                <a:gd name="connsiteY60" fmla="*/ 929582 h 1194613"/>
                <a:gd name="connsiteX61" fmla="*/ 1545173 w 1943074"/>
                <a:gd name="connsiteY61" fmla="*/ 940893 h 1194613"/>
                <a:gd name="connsiteX62" fmla="*/ 1513390 w 1943074"/>
                <a:gd name="connsiteY62" fmla="*/ 888935 h 1194613"/>
                <a:gd name="connsiteX63" fmla="*/ 1462789 w 1943074"/>
                <a:gd name="connsiteY63" fmla="*/ 907985 h 1194613"/>
                <a:gd name="connsiteX64" fmla="*/ 1480979 w 1943074"/>
                <a:gd name="connsiteY64" fmla="*/ 1019408 h 1194613"/>
                <a:gd name="connsiteX65" fmla="*/ 621248 w 1943074"/>
                <a:gd name="connsiteY65" fmla="*/ 1067232 h 1194613"/>
                <a:gd name="connsiteX66" fmla="*/ 332687 w 1943074"/>
                <a:gd name="connsiteY66" fmla="*/ 975553 h 1194613"/>
                <a:gd name="connsiteX67" fmla="*/ 328421 w 1943074"/>
                <a:gd name="connsiteY67" fmla="*/ 787435 h 1194613"/>
                <a:gd name="connsiteX68" fmla="*/ 127337 w 1943074"/>
                <a:gd name="connsiteY68" fmla="*/ 671977 h 1194613"/>
                <a:gd name="connsiteX69" fmla="*/ 219016 w 1943074"/>
                <a:gd name="connsiteY69" fmla="*/ 383482 h 1194613"/>
                <a:gd name="connsiteX70" fmla="*/ 322732 w 1943074"/>
                <a:gd name="connsiteY70" fmla="*/ 359537 h 1194613"/>
                <a:gd name="connsiteX71" fmla="*/ 434287 w 1943074"/>
                <a:gd name="connsiteY71" fmla="*/ 127365 h 1194613"/>
                <a:gd name="connsiteX72" fmla="*/ 722848 w 1943074"/>
                <a:gd name="connsiteY72" fmla="*/ 219044 h 1194613"/>
                <a:gd name="connsiteX73" fmla="*/ 736574 w 1943074"/>
                <a:gd name="connsiteY73" fmla="*/ 251951 h 1194613"/>
                <a:gd name="connsiteX74" fmla="*/ 784397 w 1943074"/>
                <a:gd name="connsiteY74" fmla="*/ 218184 h 1194613"/>
                <a:gd name="connsiteX75" fmla="*/ 1072991 w 1943074"/>
                <a:gd name="connsiteY75" fmla="*/ 309928 h 1194613"/>
                <a:gd name="connsiteX76" fmla="*/ 984654 w 1943074"/>
                <a:gd name="connsiteY76" fmla="*/ 596604 h 1194613"/>
                <a:gd name="connsiteX77" fmla="*/ 1045144 w 1943074"/>
                <a:gd name="connsiteY77" fmla="*/ 668670 h 1194613"/>
                <a:gd name="connsiteX78" fmla="*/ 953499 w 1943074"/>
                <a:gd name="connsiteY78" fmla="*/ 957231 h 1194613"/>
                <a:gd name="connsiteX79" fmla="*/ 727644 w 1943074"/>
                <a:gd name="connsiteY79" fmla="*/ 939239 h 1194613"/>
                <a:gd name="connsiteX80" fmla="*/ 621248 w 1943074"/>
                <a:gd name="connsiteY80" fmla="*/ 1067232 h 1194613"/>
                <a:gd name="connsiteX81" fmla="*/ 1765406 w 1943074"/>
                <a:gd name="connsiteY81" fmla="*/ 961630 h 1194613"/>
                <a:gd name="connsiteX82" fmla="*/ 1741130 w 1943074"/>
                <a:gd name="connsiteY82" fmla="*/ 870712 h 1194613"/>
                <a:gd name="connsiteX83" fmla="*/ 1942908 w 1943074"/>
                <a:gd name="connsiteY83" fmla="*/ 648595 h 1194613"/>
                <a:gd name="connsiteX84" fmla="*/ 1720658 w 1943074"/>
                <a:gd name="connsiteY84" fmla="*/ 443013 h 1194613"/>
                <a:gd name="connsiteX85" fmla="*/ 1662946 w 1943074"/>
                <a:gd name="connsiteY85" fmla="*/ 453233 h 1194613"/>
                <a:gd name="connsiteX86" fmla="*/ 1664567 w 1943074"/>
                <a:gd name="connsiteY86" fmla="*/ 417679 h 1194613"/>
                <a:gd name="connsiteX87" fmla="*/ 1442251 w 1943074"/>
                <a:gd name="connsiteY87" fmla="*/ 212131 h 1194613"/>
                <a:gd name="connsiteX88" fmla="*/ 1242689 w 1943074"/>
                <a:gd name="connsiteY88" fmla="*/ 374916 h 1194613"/>
                <a:gd name="connsiteX89" fmla="*/ 1196453 w 1943074"/>
                <a:gd name="connsiteY89" fmla="*/ 359107 h 1194613"/>
                <a:gd name="connsiteX90" fmla="*/ 1164736 w 1943074"/>
                <a:gd name="connsiteY90" fmla="*/ 262402 h 1194613"/>
                <a:gd name="connsiteX91" fmla="*/ 773318 w 1943074"/>
                <a:gd name="connsiteY91" fmla="*/ 110333 h 1194613"/>
                <a:gd name="connsiteX92" fmla="*/ 386795 w 1943074"/>
                <a:gd name="connsiteY92" fmla="*/ 35555 h 1194613"/>
                <a:gd name="connsiteX93" fmla="*/ 218520 w 1943074"/>
                <a:gd name="connsiteY93" fmla="*/ 271927 h 1194613"/>
                <a:gd name="connsiteX94" fmla="*/ 171523 w 1943074"/>
                <a:gd name="connsiteY94" fmla="*/ 291672 h 1194613"/>
                <a:gd name="connsiteX95" fmla="*/ 35593 w 1943074"/>
                <a:gd name="connsiteY95" fmla="*/ 719503 h 1194613"/>
                <a:gd name="connsiteX96" fmla="*/ 205555 w 1943074"/>
                <a:gd name="connsiteY96" fmla="*/ 870646 h 1194613"/>
                <a:gd name="connsiteX97" fmla="*/ 240877 w 1943074"/>
                <a:gd name="connsiteY97" fmla="*/ 1023079 h 1194613"/>
                <a:gd name="connsiteX98" fmla="*/ 668708 w 1943074"/>
                <a:gd name="connsiteY98" fmla="*/ 1159042 h 1194613"/>
                <a:gd name="connsiteX99" fmla="*/ 772259 w 1943074"/>
                <a:gd name="connsiteY99" fmla="*/ 1073515 h 1194613"/>
                <a:gd name="connsiteX100" fmla="*/ 1000959 w 1943074"/>
                <a:gd name="connsiteY100" fmla="*/ 1049008 h 1194613"/>
                <a:gd name="connsiteX101" fmla="*/ 1019976 w 1943074"/>
                <a:gd name="connsiteY101" fmla="*/ 1038227 h 1194613"/>
                <a:gd name="connsiteX102" fmla="*/ 1046632 w 1943074"/>
                <a:gd name="connsiteY102" fmla="*/ 1073714 h 1194613"/>
                <a:gd name="connsiteX103" fmla="*/ 1212295 w 1943074"/>
                <a:gd name="connsiteY103" fmla="*/ 1142406 h 1194613"/>
                <a:gd name="connsiteX104" fmla="*/ 1363041 w 1943074"/>
                <a:gd name="connsiteY104" fmla="*/ 1071696 h 1194613"/>
                <a:gd name="connsiteX105" fmla="*/ 1559825 w 1943074"/>
                <a:gd name="connsiteY105" fmla="*/ 1183913 h 1194613"/>
                <a:gd name="connsiteX106" fmla="*/ 1765406 w 1943074"/>
                <a:gd name="connsiteY106" fmla="*/ 961630 h 119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43074" h="1194613">
                  <a:moveTo>
                    <a:pt x="1455414" y="1023575"/>
                  </a:moveTo>
                  <a:lnTo>
                    <a:pt x="1437157" y="912186"/>
                  </a:lnTo>
                  <a:cubicBezTo>
                    <a:pt x="1417909" y="914071"/>
                    <a:pt x="1398991" y="913178"/>
                    <a:pt x="1380768" y="909805"/>
                  </a:cubicBezTo>
                  <a:lnTo>
                    <a:pt x="1366480" y="969071"/>
                  </a:lnTo>
                  <a:lnTo>
                    <a:pt x="1345413" y="964011"/>
                  </a:lnTo>
                  <a:lnTo>
                    <a:pt x="1359667" y="904744"/>
                  </a:lnTo>
                  <a:cubicBezTo>
                    <a:pt x="1342238" y="899519"/>
                    <a:pt x="1325702" y="891945"/>
                    <a:pt x="1310389" y="882420"/>
                  </a:cubicBezTo>
                  <a:lnTo>
                    <a:pt x="1244541" y="974065"/>
                  </a:lnTo>
                  <a:lnTo>
                    <a:pt x="1223440" y="958885"/>
                  </a:lnTo>
                  <a:lnTo>
                    <a:pt x="1289321" y="867240"/>
                  </a:lnTo>
                  <a:cubicBezTo>
                    <a:pt x="1274835" y="855333"/>
                    <a:pt x="1261871" y="841377"/>
                    <a:pt x="1251122" y="825733"/>
                  </a:cubicBezTo>
                  <a:lnTo>
                    <a:pt x="1199098" y="857516"/>
                  </a:lnTo>
                  <a:lnTo>
                    <a:pt x="1187821" y="839062"/>
                  </a:lnTo>
                  <a:lnTo>
                    <a:pt x="1239811" y="807245"/>
                  </a:lnTo>
                  <a:cubicBezTo>
                    <a:pt x="1231345" y="791602"/>
                    <a:pt x="1224895" y="774635"/>
                    <a:pt x="1220728" y="756611"/>
                  </a:cubicBezTo>
                  <a:lnTo>
                    <a:pt x="1172442" y="765375"/>
                  </a:lnTo>
                  <a:cubicBezTo>
                    <a:pt x="1172376" y="755850"/>
                    <a:pt x="1171946" y="746358"/>
                    <a:pt x="1171020" y="736833"/>
                  </a:cubicBezTo>
                  <a:cubicBezTo>
                    <a:pt x="1171086" y="737362"/>
                    <a:pt x="1171185" y="737891"/>
                    <a:pt x="1171218" y="738421"/>
                  </a:cubicBezTo>
                  <a:lnTo>
                    <a:pt x="1216528" y="730979"/>
                  </a:lnTo>
                  <a:cubicBezTo>
                    <a:pt x="1214643" y="711764"/>
                    <a:pt x="1215536" y="692813"/>
                    <a:pt x="1218909" y="674557"/>
                  </a:cubicBezTo>
                  <a:lnTo>
                    <a:pt x="1159676" y="660269"/>
                  </a:lnTo>
                  <a:lnTo>
                    <a:pt x="1164769" y="639235"/>
                  </a:lnTo>
                  <a:lnTo>
                    <a:pt x="1224002" y="653522"/>
                  </a:lnTo>
                  <a:cubicBezTo>
                    <a:pt x="1229228" y="636060"/>
                    <a:pt x="1236769" y="619490"/>
                    <a:pt x="1246327" y="604244"/>
                  </a:cubicBezTo>
                  <a:lnTo>
                    <a:pt x="1168241" y="547127"/>
                  </a:lnTo>
                  <a:cubicBezTo>
                    <a:pt x="1171913" y="539586"/>
                    <a:pt x="1175253" y="531880"/>
                    <a:pt x="1178329" y="524108"/>
                  </a:cubicBezTo>
                  <a:lnTo>
                    <a:pt x="1261474" y="583176"/>
                  </a:lnTo>
                  <a:cubicBezTo>
                    <a:pt x="1273413" y="568624"/>
                    <a:pt x="1287337" y="555759"/>
                    <a:pt x="1303014" y="544977"/>
                  </a:cubicBezTo>
                  <a:lnTo>
                    <a:pt x="1271197" y="492953"/>
                  </a:lnTo>
                  <a:lnTo>
                    <a:pt x="1289685" y="481609"/>
                  </a:lnTo>
                  <a:lnTo>
                    <a:pt x="1321501" y="533633"/>
                  </a:lnTo>
                  <a:cubicBezTo>
                    <a:pt x="1337112" y="525200"/>
                    <a:pt x="1354111" y="518717"/>
                    <a:pt x="1372103" y="514583"/>
                  </a:cubicBezTo>
                  <a:lnTo>
                    <a:pt x="1353913" y="403160"/>
                  </a:lnTo>
                  <a:lnTo>
                    <a:pt x="1379544" y="398960"/>
                  </a:lnTo>
                  <a:lnTo>
                    <a:pt x="1397734" y="510383"/>
                  </a:lnTo>
                  <a:cubicBezTo>
                    <a:pt x="1416950" y="508498"/>
                    <a:pt x="1435934" y="509391"/>
                    <a:pt x="1454124" y="512731"/>
                  </a:cubicBezTo>
                  <a:lnTo>
                    <a:pt x="1468411" y="453497"/>
                  </a:lnTo>
                  <a:lnTo>
                    <a:pt x="1489512" y="458558"/>
                  </a:lnTo>
                  <a:lnTo>
                    <a:pt x="1475224" y="517824"/>
                  </a:lnTo>
                  <a:cubicBezTo>
                    <a:pt x="1492654" y="523017"/>
                    <a:pt x="1509223" y="530590"/>
                    <a:pt x="1524503" y="540149"/>
                  </a:cubicBezTo>
                  <a:lnTo>
                    <a:pt x="1590417" y="448470"/>
                  </a:lnTo>
                  <a:lnTo>
                    <a:pt x="1611485" y="463585"/>
                  </a:lnTo>
                  <a:lnTo>
                    <a:pt x="1545570" y="555296"/>
                  </a:lnTo>
                  <a:cubicBezTo>
                    <a:pt x="1560056" y="567202"/>
                    <a:pt x="1573021" y="581192"/>
                    <a:pt x="1583803" y="596869"/>
                  </a:cubicBezTo>
                  <a:lnTo>
                    <a:pt x="1635793" y="565052"/>
                  </a:lnTo>
                  <a:lnTo>
                    <a:pt x="1647104" y="583507"/>
                  </a:lnTo>
                  <a:lnTo>
                    <a:pt x="1595114" y="615323"/>
                  </a:lnTo>
                  <a:cubicBezTo>
                    <a:pt x="1603580" y="630934"/>
                    <a:pt x="1610029" y="647900"/>
                    <a:pt x="1614164" y="665958"/>
                  </a:cubicBezTo>
                  <a:lnTo>
                    <a:pt x="1725553" y="647735"/>
                  </a:lnTo>
                  <a:lnTo>
                    <a:pt x="1729753" y="673366"/>
                  </a:lnTo>
                  <a:lnTo>
                    <a:pt x="1618364" y="691556"/>
                  </a:lnTo>
                  <a:cubicBezTo>
                    <a:pt x="1620282" y="710805"/>
                    <a:pt x="1619389" y="729789"/>
                    <a:pt x="1616016" y="747979"/>
                  </a:cubicBezTo>
                  <a:lnTo>
                    <a:pt x="1675216" y="762266"/>
                  </a:lnTo>
                  <a:lnTo>
                    <a:pt x="1670189" y="783334"/>
                  </a:lnTo>
                  <a:lnTo>
                    <a:pt x="1610889" y="769046"/>
                  </a:lnTo>
                  <a:cubicBezTo>
                    <a:pt x="1605664" y="786476"/>
                    <a:pt x="1598156" y="803045"/>
                    <a:pt x="1588565" y="818325"/>
                  </a:cubicBezTo>
                  <a:lnTo>
                    <a:pt x="1680276" y="884206"/>
                  </a:lnTo>
                  <a:lnTo>
                    <a:pt x="1665096" y="905307"/>
                  </a:lnTo>
                  <a:lnTo>
                    <a:pt x="1573451" y="839425"/>
                  </a:lnTo>
                  <a:cubicBezTo>
                    <a:pt x="1561545" y="853911"/>
                    <a:pt x="1547555" y="866810"/>
                    <a:pt x="1531878" y="877591"/>
                  </a:cubicBezTo>
                  <a:lnTo>
                    <a:pt x="1563694" y="929582"/>
                  </a:lnTo>
                  <a:lnTo>
                    <a:pt x="1545173" y="940893"/>
                  </a:lnTo>
                  <a:lnTo>
                    <a:pt x="1513390" y="888935"/>
                  </a:lnTo>
                  <a:cubicBezTo>
                    <a:pt x="1497747" y="897369"/>
                    <a:pt x="1480780" y="903851"/>
                    <a:pt x="1462789" y="907985"/>
                  </a:cubicBezTo>
                  <a:lnTo>
                    <a:pt x="1480979" y="1019408"/>
                  </a:lnTo>
                  <a:close/>
                  <a:moveTo>
                    <a:pt x="621248" y="1067232"/>
                  </a:moveTo>
                  <a:cubicBezTo>
                    <a:pt x="516242" y="1121603"/>
                    <a:pt x="387059" y="1080527"/>
                    <a:pt x="332687" y="975553"/>
                  </a:cubicBezTo>
                  <a:cubicBezTo>
                    <a:pt x="301070" y="914534"/>
                    <a:pt x="301731" y="845378"/>
                    <a:pt x="328421" y="787435"/>
                  </a:cubicBezTo>
                  <a:cubicBezTo>
                    <a:pt x="247161" y="791569"/>
                    <a:pt x="167124" y="748938"/>
                    <a:pt x="127337" y="671977"/>
                  </a:cubicBezTo>
                  <a:cubicBezTo>
                    <a:pt x="72933" y="567004"/>
                    <a:pt x="114009" y="437821"/>
                    <a:pt x="219016" y="383482"/>
                  </a:cubicBezTo>
                  <a:cubicBezTo>
                    <a:pt x="252221" y="366284"/>
                    <a:pt x="287873" y="358644"/>
                    <a:pt x="322732" y="359537"/>
                  </a:cubicBezTo>
                  <a:cubicBezTo>
                    <a:pt x="304443" y="268256"/>
                    <a:pt x="347537" y="172278"/>
                    <a:pt x="434287" y="127365"/>
                  </a:cubicBezTo>
                  <a:cubicBezTo>
                    <a:pt x="539327" y="72960"/>
                    <a:pt x="668477" y="114037"/>
                    <a:pt x="722848" y="219044"/>
                  </a:cubicBezTo>
                  <a:cubicBezTo>
                    <a:pt x="728405" y="229825"/>
                    <a:pt x="732936" y="240772"/>
                    <a:pt x="736574" y="251951"/>
                  </a:cubicBezTo>
                  <a:cubicBezTo>
                    <a:pt x="750564" y="238821"/>
                    <a:pt x="766571" y="227444"/>
                    <a:pt x="784397" y="218184"/>
                  </a:cubicBezTo>
                  <a:cubicBezTo>
                    <a:pt x="889404" y="163812"/>
                    <a:pt x="1018586" y="204855"/>
                    <a:pt x="1072991" y="309928"/>
                  </a:cubicBezTo>
                  <a:cubicBezTo>
                    <a:pt x="1126735" y="413744"/>
                    <a:pt x="1087114" y="541273"/>
                    <a:pt x="984654" y="596604"/>
                  </a:cubicBezTo>
                  <a:cubicBezTo>
                    <a:pt x="1009161" y="615290"/>
                    <a:pt x="1030096" y="639500"/>
                    <a:pt x="1045144" y="668670"/>
                  </a:cubicBezTo>
                  <a:cubicBezTo>
                    <a:pt x="1099549" y="773676"/>
                    <a:pt x="1058472" y="902859"/>
                    <a:pt x="953499" y="957231"/>
                  </a:cubicBezTo>
                  <a:cubicBezTo>
                    <a:pt x="878556" y="996026"/>
                    <a:pt x="791276" y="986203"/>
                    <a:pt x="727644" y="939239"/>
                  </a:cubicBezTo>
                  <a:cubicBezTo>
                    <a:pt x="711504" y="992586"/>
                    <a:pt x="674628" y="1039616"/>
                    <a:pt x="621248" y="1067232"/>
                  </a:cubicBezTo>
                  <a:close/>
                  <a:moveTo>
                    <a:pt x="1765406" y="961630"/>
                  </a:moveTo>
                  <a:cubicBezTo>
                    <a:pt x="1764116" y="928788"/>
                    <a:pt x="1755517" y="897997"/>
                    <a:pt x="1741130" y="870712"/>
                  </a:cubicBezTo>
                  <a:cubicBezTo>
                    <a:pt x="1857481" y="864098"/>
                    <a:pt x="1947472" y="765474"/>
                    <a:pt x="1942908" y="648595"/>
                  </a:cubicBezTo>
                  <a:cubicBezTo>
                    <a:pt x="1938344" y="530458"/>
                    <a:pt x="1838795" y="438416"/>
                    <a:pt x="1720658" y="443013"/>
                  </a:cubicBezTo>
                  <a:cubicBezTo>
                    <a:pt x="1700550" y="443840"/>
                    <a:pt x="1681235" y="447379"/>
                    <a:pt x="1662946" y="453233"/>
                  </a:cubicBezTo>
                  <a:cubicBezTo>
                    <a:pt x="1664501" y="441624"/>
                    <a:pt x="1665063" y="429751"/>
                    <a:pt x="1664567" y="417679"/>
                  </a:cubicBezTo>
                  <a:cubicBezTo>
                    <a:pt x="1659936" y="299510"/>
                    <a:pt x="1560420" y="207501"/>
                    <a:pt x="1442251" y="212131"/>
                  </a:cubicBezTo>
                  <a:cubicBezTo>
                    <a:pt x="1344652" y="215902"/>
                    <a:pt x="1264814" y="284528"/>
                    <a:pt x="1242689" y="374916"/>
                  </a:cubicBezTo>
                  <a:cubicBezTo>
                    <a:pt x="1232105" y="369625"/>
                    <a:pt x="1213022" y="362183"/>
                    <a:pt x="1196453" y="359107"/>
                  </a:cubicBezTo>
                  <a:cubicBezTo>
                    <a:pt x="1191260" y="326200"/>
                    <a:pt x="1180842" y="293557"/>
                    <a:pt x="1164736" y="262402"/>
                  </a:cubicBezTo>
                  <a:cubicBezTo>
                    <a:pt x="1090355" y="118700"/>
                    <a:pt x="921319" y="55796"/>
                    <a:pt x="773318" y="110333"/>
                  </a:cubicBezTo>
                  <a:cubicBezTo>
                    <a:pt x="679589" y="1291"/>
                    <a:pt x="519979" y="-33369"/>
                    <a:pt x="386795" y="35555"/>
                  </a:cubicBezTo>
                  <a:cubicBezTo>
                    <a:pt x="294025" y="83610"/>
                    <a:pt x="232972" y="172708"/>
                    <a:pt x="218520" y="271927"/>
                  </a:cubicBezTo>
                  <a:cubicBezTo>
                    <a:pt x="202413" y="277252"/>
                    <a:pt x="186703" y="283833"/>
                    <a:pt x="171523" y="291672"/>
                  </a:cubicBezTo>
                  <a:cubicBezTo>
                    <a:pt x="15915" y="372270"/>
                    <a:pt x="-45006" y="563895"/>
                    <a:pt x="35593" y="719503"/>
                  </a:cubicBezTo>
                  <a:cubicBezTo>
                    <a:pt x="72337" y="790610"/>
                    <a:pt x="133588" y="843526"/>
                    <a:pt x="205555" y="870646"/>
                  </a:cubicBezTo>
                  <a:cubicBezTo>
                    <a:pt x="204530" y="923001"/>
                    <a:pt x="216271" y="975553"/>
                    <a:pt x="240877" y="1023079"/>
                  </a:cubicBezTo>
                  <a:cubicBezTo>
                    <a:pt x="321476" y="1178687"/>
                    <a:pt x="513100" y="1239608"/>
                    <a:pt x="668708" y="1159042"/>
                  </a:cubicBezTo>
                  <a:cubicBezTo>
                    <a:pt x="709487" y="1137942"/>
                    <a:pt x="744544" y="1108672"/>
                    <a:pt x="772259" y="1073515"/>
                  </a:cubicBezTo>
                  <a:cubicBezTo>
                    <a:pt x="847633" y="1093789"/>
                    <a:pt x="929356" y="1086083"/>
                    <a:pt x="1000959" y="1049008"/>
                  </a:cubicBezTo>
                  <a:cubicBezTo>
                    <a:pt x="1007507" y="1045635"/>
                    <a:pt x="1013824" y="1041997"/>
                    <a:pt x="1019976" y="1038227"/>
                  </a:cubicBezTo>
                  <a:cubicBezTo>
                    <a:pt x="1029501" y="1052018"/>
                    <a:pt x="1040580" y="1067165"/>
                    <a:pt x="1046632" y="1073714"/>
                  </a:cubicBezTo>
                  <a:cubicBezTo>
                    <a:pt x="1087643" y="1118098"/>
                    <a:pt x="1147174" y="1144920"/>
                    <a:pt x="1212295" y="1142406"/>
                  </a:cubicBezTo>
                  <a:cubicBezTo>
                    <a:pt x="1272355" y="1140025"/>
                    <a:pt x="1325735" y="1113170"/>
                    <a:pt x="1363041" y="1071696"/>
                  </a:cubicBezTo>
                  <a:cubicBezTo>
                    <a:pt x="1400645" y="1141249"/>
                    <a:pt x="1475489" y="1187187"/>
                    <a:pt x="1559825" y="1183913"/>
                  </a:cubicBezTo>
                  <a:cubicBezTo>
                    <a:pt x="1677961" y="1179349"/>
                    <a:pt x="1770003" y="1079766"/>
                    <a:pt x="1765406" y="961630"/>
                  </a:cubicBezTo>
                </a:path>
              </a:pathLst>
            </a:custGeom>
            <a:solidFill>
              <a:srgbClr val="FAE38E"/>
            </a:solidFill>
            <a:ln w="8467" cap="flat">
              <a:noFill/>
              <a:prstDash val="solid"/>
              <a:miter/>
            </a:ln>
          </p:spPr>
          <p:txBody>
            <a:bodyPr rtlCol="0" anchor="ctr"/>
            <a:lstStyle/>
            <a:p>
              <a:endParaRPr lang="en-US"/>
            </a:p>
          </p:txBody>
        </p:sp>
        <p:sp>
          <p:nvSpPr>
            <p:cNvPr id="46" name="Graphic 135">
              <a:extLst>
                <a:ext uri="{FF2B5EF4-FFF2-40B4-BE49-F238E27FC236}">
                  <a16:creationId xmlns:a16="http://schemas.microsoft.com/office/drawing/2014/main" id="{345FD639-B9E4-403E-AAAF-07334DE034A6}"/>
                </a:ext>
              </a:extLst>
            </p:cNvPr>
            <p:cNvSpPr/>
            <p:nvPr/>
          </p:nvSpPr>
          <p:spPr>
            <a:xfrm>
              <a:off x="10997585" y="450772"/>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sp>
          <p:nvSpPr>
            <p:cNvPr id="47" name="Graphic 135">
              <a:extLst>
                <a:ext uri="{FF2B5EF4-FFF2-40B4-BE49-F238E27FC236}">
                  <a16:creationId xmlns:a16="http://schemas.microsoft.com/office/drawing/2014/main" id="{902EB6E4-7EF6-4E6E-9EA8-782EDD7EF6C4}"/>
                </a:ext>
              </a:extLst>
            </p:cNvPr>
            <p:cNvSpPr/>
            <p:nvPr/>
          </p:nvSpPr>
          <p:spPr>
            <a:xfrm flipH="1">
              <a:off x="9493765" y="453911"/>
              <a:ext cx="1785748" cy="1096962"/>
            </a:xfrm>
            <a:custGeom>
              <a:avLst/>
              <a:gdLst>
                <a:gd name="connsiteX0" fmla="*/ 1347193 w 1785748"/>
                <a:gd name="connsiteY0" fmla="*/ 916590 h 1096962"/>
                <a:gd name="connsiteX1" fmla="*/ 1327647 w 1785748"/>
                <a:gd name="connsiteY1" fmla="*/ 814792 h 1096962"/>
                <a:gd name="connsiteX2" fmla="*/ 1275854 w 1785748"/>
                <a:gd name="connsiteY2" fmla="*/ 814031 h 1096962"/>
                <a:gd name="connsiteX3" fmla="*/ 1264213 w 1785748"/>
                <a:gd name="connsiteY3" fmla="*/ 868767 h 1096962"/>
                <a:gd name="connsiteX4" fmla="*/ 1244733 w 1785748"/>
                <a:gd name="connsiteY4" fmla="*/ 864632 h 1096962"/>
                <a:gd name="connsiteX5" fmla="*/ 1256375 w 1785748"/>
                <a:gd name="connsiteY5" fmla="*/ 809897 h 1096962"/>
                <a:gd name="connsiteX6" fmla="*/ 1210569 w 1785748"/>
                <a:gd name="connsiteY6" fmla="*/ 790648 h 1096962"/>
                <a:gd name="connsiteX7" fmla="*/ 1152393 w 1785748"/>
                <a:gd name="connsiteY7" fmla="*/ 876406 h 1096962"/>
                <a:gd name="connsiteX8" fmla="*/ 1132682 w 1785748"/>
                <a:gd name="connsiteY8" fmla="*/ 863012 h 1096962"/>
                <a:gd name="connsiteX9" fmla="*/ 1190857 w 1785748"/>
                <a:gd name="connsiteY9" fmla="*/ 777221 h 1096962"/>
                <a:gd name="connsiteX10" fmla="*/ 1154741 w 1785748"/>
                <a:gd name="connsiteY10" fmla="*/ 740080 h 1096962"/>
                <a:gd name="connsiteX11" fmla="*/ 1107778 w 1785748"/>
                <a:gd name="connsiteY11" fmla="*/ 770540 h 1096962"/>
                <a:gd name="connsiteX12" fmla="*/ 1096963 w 1785748"/>
                <a:gd name="connsiteY12" fmla="*/ 753871 h 1096962"/>
                <a:gd name="connsiteX13" fmla="*/ 1143927 w 1785748"/>
                <a:gd name="connsiteY13" fmla="*/ 723378 h 1096962"/>
                <a:gd name="connsiteX14" fmla="*/ 1125108 w 1785748"/>
                <a:gd name="connsiteY14" fmla="*/ 677374 h 1096962"/>
                <a:gd name="connsiteX15" fmla="*/ 1081022 w 1785748"/>
                <a:gd name="connsiteY15" fmla="*/ 686634 h 1096962"/>
                <a:gd name="connsiteX16" fmla="*/ 1079004 w 1785748"/>
                <a:gd name="connsiteY16" fmla="*/ 660506 h 1096962"/>
                <a:gd name="connsiteX17" fmla="*/ 1079236 w 1785748"/>
                <a:gd name="connsiteY17" fmla="*/ 661962 h 1096962"/>
                <a:gd name="connsiteX18" fmla="*/ 1120610 w 1785748"/>
                <a:gd name="connsiteY18" fmla="*/ 653958 h 1096962"/>
                <a:gd name="connsiteX19" fmla="*/ 1121437 w 1785748"/>
                <a:gd name="connsiteY19" fmla="*/ 602133 h 1096962"/>
                <a:gd name="connsiteX20" fmla="*/ 1066668 w 1785748"/>
                <a:gd name="connsiteY20" fmla="*/ 590524 h 1096962"/>
                <a:gd name="connsiteX21" fmla="*/ 1070835 w 1785748"/>
                <a:gd name="connsiteY21" fmla="*/ 571077 h 1096962"/>
                <a:gd name="connsiteX22" fmla="*/ 1125571 w 1785748"/>
                <a:gd name="connsiteY22" fmla="*/ 582686 h 1096962"/>
                <a:gd name="connsiteX23" fmla="*/ 1144820 w 1785748"/>
                <a:gd name="connsiteY23" fmla="*/ 536913 h 1096962"/>
                <a:gd name="connsiteX24" fmla="*/ 1071695 w 1785748"/>
                <a:gd name="connsiteY24" fmla="*/ 486444 h 1096962"/>
                <a:gd name="connsiteX25" fmla="*/ 1080394 w 1785748"/>
                <a:gd name="connsiteY25" fmla="*/ 465045 h 1096962"/>
                <a:gd name="connsiteX26" fmla="*/ 1158181 w 1785748"/>
                <a:gd name="connsiteY26" fmla="*/ 517201 h 1096962"/>
                <a:gd name="connsiteX27" fmla="*/ 1195355 w 1785748"/>
                <a:gd name="connsiteY27" fmla="*/ 481086 h 1096962"/>
                <a:gd name="connsiteX28" fmla="*/ 1164862 w 1785748"/>
                <a:gd name="connsiteY28" fmla="*/ 434155 h 1096962"/>
                <a:gd name="connsiteX29" fmla="*/ 1181564 w 1785748"/>
                <a:gd name="connsiteY29" fmla="*/ 423274 h 1096962"/>
                <a:gd name="connsiteX30" fmla="*/ 1212057 w 1785748"/>
                <a:gd name="connsiteY30" fmla="*/ 470205 h 1096962"/>
                <a:gd name="connsiteX31" fmla="*/ 1258028 w 1785748"/>
                <a:gd name="connsiteY31" fmla="*/ 451453 h 1096962"/>
                <a:gd name="connsiteX32" fmla="*/ 1238548 w 1785748"/>
                <a:gd name="connsiteY32" fmla="*/ 349654 h 1096962"/>
                <a:gd name="connsiteX33" fmla="*/ 1261964 w 1785748"/>
                <a:gd name="connsiteY33" fmla="*/ 345156 h 1096962"/>
                <a:gd name="connsiteX34" fmla="*/ 1281444 w 1785748"/>
                <a:gd name="connsiteY34" fmla="*/ 446988 h 1096962"/>
                <a:gd name="connsiteX35" fmla="*/ 1333269 w 1785748"/>
                <a:gd name="connsiteY35" fmla="*/ 447715 h 1096962"/>
                <a:gd name="connsiteX36" fmla="*/ 1344911 w 1785748"/>
                <a:gd name="connsiteY36" fmla="*/ 392980 h 1096962"/>
                <a:gd name="connsiteX37" fmla="*/ 1364391 w 1785748"/>
                <a:gd name="connsiteY37" fmla="*/ 397114 h 1096962"/>
                <a:gd name="connsiteX38" fmla="*/ 1352749 w 1785748"/>
                <a:gd name="connsiteY38" fmla="*/ 451849 h 1096962"/>
                <a:gd name="connsiteX39" fmla="*/ 1398555 w 1785748"/>
                <a:gd name="connsiteY39" fmla="*/ 471131 h 1096962"/>
                <a:gd name="connsiteX40" fmla="*/ 1456763 w 1785748"/>
                <a:gd name="connsiteY40" fmla="*/ 385340 h 1096962"/>
                <a:gd name="connsiteX41" fmla="*/ 1476475 w 1785748"/>
                <a:gd name="connsiteY41" fmla="*/ 398701 h 1096962"/>
                <a:gd name="connsiteX42" fmla="*/ 1418266 w 1785748"/>
                <a:gd name="connsiteY42" fmla="*/ 484525 h 1096962"/>
                <a:gd name="connsiteX43" fmla="*/ 1454382 w 1785748"/>
                <a:gd name="connsiteY43" fmla="*/ 521699 h 1096962"/>
                <a:gd name="connsiteX44" fmla="*/ 1501313 w 1785748"/>
                <a:gd name="connsiteY44" fmla="*/ 491206 h 1096962"/>
                <a:gd name="connsiteX45" fmla="*/ 1512160 w 1785748"/>
                <a:gd name="connsiteY45" fmla="*/ 507875 h 1096962"/>
                <a:gd name="connsiteX46" fmla="*/ 1465230 w 1785748"/>
                <a:gd name="connsiteY46" fmla="*/ 538368 h 1096962"/>
                <a:gd name="connsiteX47" fmla="*/ 1483982 w 1785748"/>
                <a:gd name="connsiteY47" fmla="*/ 584373 h 1096962"/>
                <a:gd name="connsiteX48" fmla="*/ 1585748 w 1785748"/>
                <a:gd name="connsiteY48" fmla="*/ 564860 h 1096962"/>
                <a:gd name="connsiteX49" fmla="*/ 1590246 w 1785748"/>
                <a:gd name="connsiteY49" fmla="*/ 588275 h 1096962"/>
                <a:gd name="connsiteX50" fmla="*/ 1488480 w 1785748"/>
                <a:gd name="connsiteY50" fmla="*/ 607755 h 1096962"/>
                <a:gd name="connsiteX51" fmla="*/ 1487753 w 1785748"/>
                <a:gd name="connsiteY51" fmla="*/ 659613 h 1096962"/>
                <a:gd name="connsiteX52" fmla="*/ 1542422 w 1785748"/>
                <a:gd name="connsiteY52" fmla="*/ 671255 h 1096962"/>
                <a:gd name="connsiteX53" fmla="*/ 1538354 w 1785748"/>
                <a:gd name="connsiteY53" fmla="*/ 690702 h 1096962"/>
                <a:gd name="connsiteX54" fmla="*/ 1483552 w 1785748"/>
                <a:gd name="connsiteY54" fmla="*/ 679060 h 1096962"/>
                <a:gd name="connsiteX55" fmla="*/ 1464271 w 1785748"/>
                <a:gd name="connsiteY55" fmla="*/ 724833 h 1096962"/>
                <a:gd name="connsiteX56" fmla="*/ 1550095 w 1785748"/>
                <a:gd name="connsiteY56" fmla="*/ 783042 h 1096962"/>
                <a:gd name="connsiteX57" fmla="*/ 1536701 w 1785748"/>
                <a:gd name="connsiteY57" fmla="*/ 802786 h 1096962"/>
                <a:gd name="connsiteX58" fmla="*/ 1450942 w 1785748"/>
                <a:gd name="connsiteY58" fmla="*/ 744611 h 1096962"/>
                <a:gd name="connsiteX59" fmla="*/ 1413735 w 1785748"/>
                <a:gd name="connsiteY59" fmla="*/ 780660 h 1096962"/>
                <a:gd name="connsiteX60" fmla="*/ 1444262 w 1785748"/>
                <a:gd name="connsiteY60" fmla="*/ 827624 h 1096962"/>
                <a:gd name="connsiteX61" fmla="*/ 1427527 w 1785748"/>
                <a:gd name="connsiteY61" fmla="*/ 838439 h 1096962"/>
                <a:gd name="connsiteX62" fmla="*/ 1397067 w 1785748"/>
                <a:gd name="connsiteY62" fmla="*/ 791541 h 1096962"/>
                <a:gd name="connsiteX63" fmla="*/ 1351095 w 1785748"/>
                <a:gd name="connsiteY63" fmla="*/ 810294 h 1096962"/>
                <a:gd name="connsiteX64" fmla="*/ 1370575 w 1785748"/>
                <a:gd name="connsiteY64" fmla="*/ 912092 h 1096962"/>
                <a:gd name="connsiteX65" fmla="*/ 582646 w 1785748"/>
                <a:gd name="connsiteY65" fmla="*/ 977444 h 1096962"/>
                <a:gd name="connsiteX66" fmla="*/ 315483 w 1785748"/>
                <a:gd name="connsiteY66" fmla="*/ 900517 h 1096962"/>
                <a:gd name="connsiteX67" fmla="*/ 306884 w 1785748"/>
                <a:gd name="connsiteY67" fmla="*/ 727975 h 1096962"/>
                <a:gd name="connsiteX68" fmla="*/ 119427 w 1785748"/>
                <a:gd name="connsiteY68" fmla="*/ 627037 h 1096962"/>
                <a:gd name="connsiteX69" fmla="*/ 196387 w 1785748"/>
                <a:gd name="connsiteY69" fmla="*/ 359940 h 1096962"/>
                <a:gd name="connsiteX70" fmla="*/ 290976 w 1785748"/>
                <a:gd name="connsiteY70" fmla="*/ 335367 h 1096962"/>
                <a:gd name="connsiteX71" fmla="*/ 387549 w 1785748"/>
                <a:gd name="connsiteY71" fmla="*/ 119467 h 1096962"/>
                <a:gd name="connsiteX72" fmla="*/ 654712 w 1785748"/>
                <a:gd name="connsiteY72" fmla="*/ 196427 h 1096962"/>
                <a:gd name="connsiteX73" fmla="*/ 668140 w 1785748"/>
                <a:gd name="connsiteY73" fmla="*/ 226259 h 1096962"/>
                <a:gd name="connsiteX74" fmla="*/ 711201 w 1785748"/>
                <a:gd name="connsiteY74" fmla="*/ 194079 h 1096962"/>
                <a:gd name="connsiteX75" fmla="*/ 978364 w 1785748"/>
                <a:gd name="connsiteY75" fmla="*/ 271073 h 1096962"/>
                <a:gd name="connsiteX76" fmla="*/ 904446 w 1785748"/>
                <a:gd name="connsiteY76" fmla="*/ 536450 h 1096962"/>
                <a:gd name="connsiteX77" fmla="*/ 961794 w 1785748"/>
                <a:gd name="connsiteY77" fmla="*/ 601074 h 1096962"/>
                <a:gd name="connsiteX78" fmla="*/ 884833 w 1785748"/>
                <a:gd name="connsiteY78" fmla="*/ 868204 h 1096962"/>
                <a:gd name="connsiteX79" fmla="*/ 677102 w 1785748"/>
                <a:gd name="connsiteY79" fmla="*/ 857356 h 1096962"/>
                <a:gd name="connsiteX80" fmla="*/ 582646 w 1785748"/>
                <a:gd name="connsiteY80" fmla="*/ 977444 h 1096962"/>
                <a:gd name="connsiteX81" fmla="*/ 1630165 w 1785748"/>
                <a:gd name="connsiteY81" fmla="*/ 851999 h 1096962"/>
                <a:gd name="connsiteX82" fmla="*/ 1605658 w 1785748"/>
                <a:gd name="connsiteY82" fmla="*/ 769118 h 1096962"/>
                <a:gd name="connsiteX83" fmla="*/ 1785310 w 1785748"/>
                <a:gd name="connsiteY83" fmla="*/ 560229 h 1096962"/>
                <a:gd name="connsiteX84" fmla="*/ 1576157 w 1785748"/>
                <a:gd name="connsiteY84" fmla="*/ 377072 h 1096962"/>
                <a:gd name="connsiteX85" fmla="*/ 1523471 w 1785748"/>
                <a:gd name="connsiteY85" fmla="*/ 387886 h 1096962"/>
                <a:gd name="connsiteX86" fmla="*/ 1524034 w 1785748"/>
                <a:gd name="connsiteY86" fmla="*/ 355210 h 1096962"/>
                <a:gd name="connsiteX87" fmla="*/ 1314880 w 1785748"/>
                <a:gd name="connsiteY87" fmla="*/ 172086 h 1096962"/>
                <a:gd name="connsiteX88" fmla="*/ 1135758 w 1785748"/>
                <a:gd name="connsiteY88" fmla="*/ 326503 h 1096962"/>
                <a:gd name="connsiteX89" fmla="*/ 1092928 w 1785748"/>
                <a:gd name="connsiteY89" fmla="*/ 313142 h 1096962"/>
                <a:gd name="connsiteX90" fmla="*/ 1061377 w 1785748"/>
                <a:gd name="connsiteY90" fmla="*/ 225168 h 1096962"/>
                <a:gd name="connsiteX91" fmla="*/ 698335 w 1785748"/>
                <a:gd name="connsiteY91" fmla="*/ 95356 h 1096962"/>
                <a:gd name="connsiteX92" fmla="*/ 341677 w 1785748"/>
                <a:gd name="connsiteY92" fmla="*/ 36387 h 1096962"/>
                <a:gd name="connsiteX93" fmla="*/ 193146 w 1785748"/>
                <a:gd name="connsiteY93" fmla="*/ 257546 h 1096962"/>
                <a:gd name="connsiteX94" fmla="*/ 150482 w 1785748"/>
                <a:gd name="connsiteY94" fmla="*/ 276861 h 1096962"/>
                <a:gd name="connsiteX95" fmla="*/ 36414 w 1785748"/>
                <a:gd name="connsiteY95" fmla="*/ 672942 h 1096962"/>
                <a:gd name="connsiteX96" fmla="*/ 196189 w 1785748"/>
                <a:gd name="connsiteY96" fmla="*/ 807416 h 1096962"/>
                <a:gd name="connsiteX97" fmla="*/ 232437 w 1785748"/>
                <a:gd name="connsiteY97" fmla="*/ 946455 h 1096962"/>
                <a:gd name="connsiteX98" fmla="*/ 628518 w 1785748"/>
                <a:gd name="connsiteY98" fmla="*/ 1060556 h 1096962"/>
                <a:gd name="connsiteX99" fmla="*/ 721420 w 1785748"/>
                <a:gd name="connsiteY99" fmla="*/ 979462 h 1096962"/>
                <a:gd name="connsiteX100" fmla="*/ 930705 w 1785748"/>
                <a:gd name="connsiteY100" fmla="*/ 951250 h 1096962"/>
                <a:gd name="connsiteX101" fmla="*/ 947903 w 1785748"/>
                <a:gd name="connsiteY101" fmla="*/ 940899 h 1096962"/>
                <a:gd name="connsiteX102" fmla="*/ 973237 w 1785748"/>
                <a:gd name="connsiteY102" fmla="*/ 972781 h 1096962"/>
                <a:gd name="connsiteX103" fmla="*/ 1127026 w 1785748"/>
                <a:gd name="connsiteY103" fmla="*/ 1031717 h 1096962"/>
                <a:gd name="connsiteX104" fmla="*/ 1263617 w 1785748"/>
                <a:gd name="connsiteY104" fmla="*/ 963057 h 1096962"/>
                <a:gd name="connsiteX105" fmla="*/ 1447040 w 1785748"/>
                <a:gd name="connsiteY105" fmla="*/ 1061119 h 1096962"/>
                <a:gd name="connsiteX106" fmla="*/ 1630165 w 1785748"/>
                <a:gd name="connsiteY106" fmla="*/ 851999 h 109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785748" h="1096962">
                  <a:moveTo>
                    <a:pt x="1347193" y="916590"/>
                  </a:moveTo>
                  <a:lnTo>
                    <a:pt x="1327647" y="814792"/>
                  </a:lnTo>
                  <a:cubicBezTo>
                    <a:pt x="1310052" y="817007"/>
                    <a:pt x="1292655" y="816644"/>
                    <a:pt x="1275854" y="814031"/>
                  </a:cubicBezTo>
                  <a:lnTo>
                    <a:pt x="1264213" y="868767"/>
                  </a:lnTo>
                  <a:lnTo>
                    <a:pt x="1244733" y="864632"/>
                  </a:lnTo>
                  <a:lnTo>
                    <a:pt x="1256375" y="809897"/>
                  </a:lnTo>
                  <a:cubicBezTo>
                    <a:pt x="1240202" y="805531"/>
                    <a:pt x="1224856" y="799016"/>
                    <a:pt x="1210569" y="790648"/>
                  </a:cubicBezTo>
                  <a:lnTo>
                    <a:pt x="1152393" y="876406"/>
                  </a:lnTo>
                  <a:lnTo>
                    <a:pt x="1132682" y="863012"/>
                  </a:lnTo>
                  <a:lnTo>
                    <a:pt x="1190857" y="777221"/>
                  </a:lnTo>
                  <a:cubicBezTo>
                    <a:pt x="1177264" y="766671"/>
                    <a:pt x="1165027" y="754169"/>
                    <a:pt x="1154741" y="740080"/>
                  </a:cubicBezTo>
                  <a:lnTo>
                    <a:pt x="1107778" y="770540"/>
                  </a:lnTo>
                  <a:lnTo>
                    <a:pt x="1096963" y="753871"/>
                  </a:lnTo>
                  <a:lnTo>
                    <a:pt x="1143927" y="723378"/>
                  </a:lnTo>
                  <a:cubicBezTo>
                    <a:pt x="1135725" y="709256"/>
                    <a:pt x="1129408" y="693844"/>
                    <a:pt x="1125108" y="677374"/>
                  </a:cubicBezTo>
                  <a:lnTo>
                    <a:pt x="1081022" y="686634"/>
                  </a:lnTo>
                  <a:cubicBezTo>
                    <a:pt x="1080724" y="677903"/>
                    <a:pt x="1080096" y="669205"/>
                    <a:pt x="1079004" y="660506"/>
                  </a:cubicBezTo>
                  <a:cubicBezTo>
                    <a:pt x="1079071" y="660969"/>
                    <a:pt x="1079203" y="661432"/>
                    <a:pt x="1079236" y="661962"/>
                  </a:cubicBezTo>
                  <a:lnTo>
                    <a:pt x="1120610" y="653958"/>
                  </a:lnTo>
                  <a:cubicBezTo>
                    <a:pt x="1118394" y="636396"/>
                    <a:pt x="1118758" y="618967"/>
                    <a:pt x="1121437" y="602133"/>
                  </a:cubicBezTo>
                  <a:lnTo>
                    <a:pt x="1066668" y="590524"/>
                  </a:lnTo>
                  <a:lnTo>
                    <a:pt x="1070835" y="571077"/>
                  </a:lnTo>
                  <a:lnTo>
                    <a:pt x="1125571" y="582686"/>
                  </a:lnTo>
                  <a:cubicBezTo>
                    <a:pt x="1129937" y="566546"/>
                    <a:pt x="1136452" y="551134"/>
                    <a:pt x="1144820" y="536913"/>
                  </a:cubicBezTo>
                  <a:lnTo>
                    <a:pt x="1071695" y="486444"/>
                  </a:lnTo>
                  <a:cubicBezTo>
                    <a:pt x="1074903" y="479399"/>
                    <a:pt x="1077781" y="472255"/>
                    <a:pt x="1080394" y="465045"/>
                  </a:cubicBezTo>
                  <a:lnTo>
                    <a:pt x="1158181" y="517201"/>
                  </a:lnTo>
                  <a:cubicBezTo>
                    <a:pt x="1168764" y="503542"/>
                    <a:pt x="1181266" y="491372"/>
                    <a:pt x="1195355" y="481086"/>
                  </a:cubicBezTo>
                  <a:lnTo>
                    <a:pt x="1164862" y="434155"/>
                  </a:lnTo>
                  <a:lnTo>
                    <a:pt x="1181564" y="423274"/>
                  </a:lnTo>
                  <a:lnTo>
                    <a:pt x="1212057" y="470205"/>
                  </a:lnTo>
                  <a:cubicBezTo>
                    <a:pt x="1226146" y="462069"/>
                    <a:pt x="1241624" y="455719"/>
                    <a:pt x="1258028" y="451453"/>
                  </a:cubicBezTo>
                  <a:lnTo>
                    <a:pt x="1238548" y="349654"/>
                  </a:lnTo>
                  <a:lnTo>
                    <a:pt x="1261964" y="345156"/>
                  </a:lnTo>
                  <a:lnTo>
                    <a:pt x="1281444" y="446988"/>
                  </a:lnTo>
                  <a:cubicBezTo>
                    <a:pt x="1299039" y="444772"/>
                    <a:pt x="1316501" y="445103"/>
                    <a:pt x="1333269" y="447715"/>
                  </a:cubicBezTo>
                  <a:lnTo>
                    <a:pt x="1344911" y="392980"/>
                  </a:lnTo>
                  <a:lnTo>
                    <a:pt x="1364391" y="397114"/>
                  </a:lnTo>
                  <a:lnTo>
                    <a:pt x="1352749" y="451849"/>
                  </a:lnTo>
                  <a:cubicBezTo>
                    <a:pt x="1368889" y="456215"/>
                    <a:pt x="1384267" y="462730"/>
                    <a:pt x="1398555" y="471131"/>
                  </a:cubicBezTo>
                  <a:lnTo>
                    <a:pt x="1456763" y="385340"/>
                  </a:lnTo>
                  <a:lnTo>
                    <a:pt x="1476475" y="398701"/>
                  </a:lnTo>
                  <a:lnTo>
                    <a:pt x="1418266" y="484525"/>
                  </a:lnTo>
                  <a:cubicBezTo>
                    <a:pt x="1431859" y="495076"/>
                    <a:pt x="1444096" y="507577"/>
                    <a:pt x="1454382" y="521699"/>
                  </a:cubicBezTo>
                  <a:lnTo>
                    <a:pt x="1501313" y="491206"/>
                  </a:lnTo>
                  <a:lnTo>
                    <a:pt x="1512160" y="507875"/>
                  </a:lnTo>
                  <a:lnTo>
                    <a:pt x="1465230" y="538368"/>
                  </a:lnTo>
                  <a:cubicBezTo>
                    <a:pt x="1473366" y="552490"/>
                    <a:pt x="1479749" y="567902"/>
                    <a:pt x="1483982" y="584373"/>
                  </a:cubicBezTo>
                  <a:lnTo>
                    <a:pt x="1585748" y="564860"/>
                  </a:lnTo>
                  <a:lnTo>
                    <a:pt x="1590246" y="588275"/>
                  </a:lnTo>
                  <a:lnTo>
                    <a:pt x="1488480" y="607755"/>
                  </a:lnTo>
                  <a:cubicBezTo>
                    <a:pt x="1490696" y="625383"/>
                    <a:pt x="1490365" y="642812"/>
                    <a:pt x="1487753" y="659613"/>
                  </a:cubicBezTo>
                  <a:lnTo>
                    <a:pt x="1542422" y="671255"/>
                  </a:lnTo>
                  <a:lnTo>
                    <a:pt x="1538354" y="690702"/>
                  </a:lnTo>
                  <a:lnTo>
                    <a:pt x="1483552" y="679060"/>
                  </a:lnTo>
                  <a:cubicBezTo>
                    <a:pt x="1479187" y="695200"/>
                    <a:pt x="1472738" y="710612"/>
                    <a:pt x="1464271" y="724833"/>
                  </a:cubicBezTo>
                  <a:lnTo>
                    <a:pt x="1550095" y="783042"/>
                  </a:lnTo>
                  <a:lnTo>
                    <a:pt x="1536701" y="802786"/>
                  </a:lnTo>
                  <a:lnTo>
                    <a:pt x="1450942" y="744611"/>
                  </a:lnTo>
                  <a:cubicBezTo>
                    <a:pt x="1440392" y="758204"/>
                    <a:pt x="1427858" y="770375"/>
                    <a:pt x="1413735" y="780660"/>
                  </a:cubicBezTo>
                  <a:lnTo>
                    <a:pt x="1444262" y="827624"/>
                  </a:lnTo>
                  <a:lnTo>
                    <a:pt x="1427527" y="838439"/>
                  </a:lnTo>
                  <a:lnTo>
                    <a:pt x="1397067" y="791541"/>
                  </a:lnTo>
                  <a:cubicBezTo>
                    <a:pt x="1382911" y="799677"/>
                    <a:pt x="1367500" y="806060"/>
                    <a:pt x="1351095" y="810294"/>
                  </a:cubicBezTo>
                  <a:lnTo>
                    <a:pt x="1370575" y="912092"/>
                  </a:lnTo>
                  <a:close/>
                  <a:moveTo>
                    <a:pt x="582646" y="977444"/>
                  </a:moveTo>
                  <a:cubicBezTo>
                    <a:pt x="487628" y="1029997"/>
                    <a:pt x="368003" y="995535"/>
                    <a:pt x="315483" y="900517"/>
                  </a:cubicBezTo>
                  <a:cubicBezTo>
                    <a:pt x="284957" y="845285"/>
                    <a:pt x="283832" y="781818"/>
                    <a:pt x="306884" y="727975"/>
                  </a:cubicBezTo>
                  <a:cubicBezTo>
                    <a:pt x="232404" y="733796"/>
                    <a:pt x="157891" y="696655"/>
                    <a:pt x="119427" y="627037"/>
                  </a:cubicBezTo>
                  <a:cubicBezTo>
                    <a:pt x="66874" y="532018"/>
                    <a:pt x="101336" y="412426"/>
                    <a:pt x="196387" y="359940"/>
                  </a:cubicBezTo>
                  <a:cubicBezTo>
                    <a:pt x="226418" y="343304"/>
                    <a:pt x="258961" y="335400"/>
                    <a:pt x="290976" y="335367"/>
                  </a:cubicBezTo>
                  <a:cubicBezTo>
                    <a:pt x="271926" y="252056"/>
                    <a:pt x="309067" y="162858"/>
                    <a:pt x="387549" y="119467"/>
                  </a:cubicBezTo>
                  <a:cubicBezTo>
                    <a:pt x="482634" y="66914"/>
                    <a:pt x="602192" y="101409"/>
                    <a:pt x="654712" y="196427"/>
                  </a:cubicBezTo>
                  <a:cubicBezTo>
                    <a:pt x="660070" y="206151"/>
                    <a:pt x="664502" y="216106"/>
                    <a:pt x="668140" y="226259"/>
                  </a:cubicBezTo>
                  <a:cubicBezTo>
                    <a:pt x="680641" y="213890"/>
                    <a:pt x="695061" y="203042"/>
                    <a:pt x="711201" y="194079"/>
                  </a:cubicBezTo>
                  <a:cubicBezTo>
                    <a:pt x="806219" y="141559"/>
                    <a:pt x="925811" y="176021"/>
                    <a:pt x="978364" y="271073"/>
                  </a:cubicBezTo>
                  <a:cubicBezTo>
                    <a:pt x="1030288" y="365033"/>
                    <a:pt x="997116" y="483103"/>
                    <a:pt x="904446" y="536450"/>
                  </a:cubicBezTo>
                  <a:cubicBezTo>
                    <a:pt x="927431" y="552953"/>
                    <a:pt x="947209" y="574649"/>
                    <a:pt x="961794" y="601074"/>
                  </a:cubicBezTo>
                  <a:cubicBezTo>
                    <a:pt x="1014314" y="696093"/>
                    <a:pt x="979852" y="815685"/>
                    <a:pt x="884833" y="868204"/>
                  </a:cubicBezTo>
                  <a:cubicBezTo>
                    <a:pt x="817034" y="905676"/>
                    <a:pt x="736667" y="898863"/>
                    <a:pt x="677102" y="857356"/>
                  </a:cubicBezTo>
                  <a:cubicBezTo>
                    <a:pt x="663642" y="906701"/>
                    <a:pt x="630966" y="950787"/>
                    <a:pt x="582646" y="977444"/>
                  </a:cubicBezTo>
                  <a:close/>
                  <a:moveTo>
                    <a:pt x="1630165" y="851999"/>
                  </a:moveTo>
                  <a:cubicBezTo>
                    <a:pt x="1628180" y="821869"/>
                    <a:pt x="1619515" y="793790"/>
                    <a:pt x="1605658" y="769118"/>
                  </a:cubicBezTo>
                  <a:cubicBezTo>
                    <a:pt x="1712252" y="760155"/>
                    <a:pt x="1792420" y="667386"/>
                    <a:pt x="1785310" y="560229"/>
                  </a:cubicBezTo>
                  <a:cubicBezTo>
                    <a:pt x="1778166" y="451916"/>
                    <a:pt x="1684470" y="369895"/>
                    <a:pt x="1576157" y="377072"/>
                  </a:cubicBezTo>
                  <a:cubicBezTo>
                    <a:pt x="1557735" y="378328"/>
                    <a:pt x="1540107" y="382066"/>
                    <a:pt x="1523471" y="387886"/>
                  </a:cubicBezTo>
                  <a:cubicBezTo>
                    <a:pt x="1524596" y="377204"/>
                    <a:pt x="1524794" y="366290"/>
                    <a:pt x="1524034" y="355210"/>
                  </a:cubicBezTo>
                  <a:cubicBezTo>
                    <a:pt x="1516857" y="246863"/>
                    <a:pt x="1423227" y="164909"/>
                    <a:pt x="1314880" y="172086"/>
                  </a:cubicBezTo>
                  <a:cubicBezTo>
                    <a:pt x="1225352" y="178006"/>
                    <a:pt x="1153815" y="242994"/>
                    <a:pt x="1135758" y="326503"/>
                  </a:cubicBezTo>
                  <a:cubicBezTo>
                    <a:pt x="1125902" y="321906"/>
                    <a:pt x="1108208" y="315556"/>
                    <a:pt x="1092928" y="313142"/>
                  </a:cubicBezTo>
                  <a:cubicBezTo>
                    <a:pt x="1087339" y="283078"/>
                    <a:pt x="1076954" y="253346"/>
                    <a:pt x="1061377" y="225168"/>
                  </a:cubicBezTo>
                  <a:cubicBezTo>
                    <a:pt x="989542" y="95125"/>
                    <a:pt x="832810" y="41613"/>
                    <a:pt x="698335" y="95356"/>
                  </a:cubicBezTo>
                  <a:cubicBezTo>
                    <a:pt x="609567" y="-2374"/>
                    <a:pt x="462228" y="-30221"/>
                    <a:pt x="341677" y="36387"/>
                  </a:cubicBezTo>
                  <a:cubicBezTo>
                    <a:pt x="257738" y="82789"/>
                    <a:pt x="203895" y="166132"/>
                    <a:pt x="193146" y="257546"/>
                  </a:cubicBezTo>
                  <a:cubicBezTo>
                    <a:pt x="178495" y="262838"/>
                    <a:pt x="164241" y="269254"/>
                    <a:pt x="150482" y="276861"/>
                  </a:cubicBezTo>
                  <a:cubicBezTo>
                    <a:pt x="9658" y="354714"/>
                    <a:pt x="-41440" y="532117"/>
                    <a:pt x="36414" y="672942"/>
                  </a:cubicBezTo>
                  <a:cubicBezTo>
                    <a:pt x="71901" y="737269"/>
                    <a:pt x="129448" y="784331"/>
                    <a:pt x="196189" y="807416"/>
                  </a:cubicBezTo>
                  <a:cubicBezTo>
                    <a:pt x="196553" y="855504"/>
                    <a:pt x="208658" y="903427"/>
                    <a:pt x="232437" y="946455"/>
                  </a:cubicBezTo>
                  <a:cubicBezTo>
                    <a:pt x="310291" y="1087279"/>
                    <a:pt x="487694" y="1138410"/>
                    <a:pt x="628518" y="1060556"/>
                  </a:cubicBezTo>
                  <a:cubicBezTo>
                    <a:pt x="665395" y="1040184"/>
                    <a:pt x="696847" y="1012435"/>
                    <a:pt x="721420" y="979462"/>
                  </a:cubicBezTo>
                  <a:cubicBezTo>
                    <a:pt x="791105" y="996197"/>
                    <a:pt x="865916" y="987101"/>
                    <a:pt x="930705" y="951250"/>
                  </a:cubicBezTo>
                  <a:cubicBezTo>
                    <a:pt x="936659" y="948009"/>
                    <a:pt x="942347" y="944504"/>
                    <a:pt x="947903" y="940899"/>
                  </a:cubicBezTo>
                  <a:cubicBezTo>
                    <a:pt x="956965" y="953301"/>
                    <a:pt x="967549" y="966960"/>
                    <a:pt x="973237" y="972781"/>
                  </a:cubicBezTo>
                  <a:cubicBezTo>
                    <a:pt x="1011999" y="1012535"/>
                    <a:pt x="1067297" y="1035653"/>
                    <a:pt x="1127026" y="1031717"/>
                  </a:cubicBezTo>
                  <a:cubicBezTo>
                    <a:pt x="1182093" y="1028046"/>
                    <a:pt x="1230412" y="1002017"/>
                    <a:pt x="1263617" y="963057"/>
                  </a:cubicBezTo>
                  <a:cubicBezTo>
                    <a:pt x="1299865" y="1025962"/>
                    <a:pt x="1369715" y="1066245"/>
                    <a:pt x="1447040" y="1061119"/>
                  </a:cubicBezTo>
                  <a:cubicBezTo>
                    <a:pt x="1555354" y="1053975"/>
                    <a:pt x="1637375" y="960279"/>
                    <a:pt x="1630165" y="851999"/>
                  </a:cubicBezTo>
                </a:path>
              </a:pathLst>
            </a:custGeom>
            <a:solidFill>
              <a:srgbClr val="FAE38E"/>
            </a:solidFill>
            <a:ln w="8467" cap="flat">
              <a:noFill/>
              <a:prstDash val="solid"/>
              <a:miter/>
            </a:ln>
          </p:spPr>
          <p:txBody>
            <a:bodyPr rtlCol="0" anchor="ctr"/>
            <a:lstStyle/>
            <a:p>
              <a:endParaRPr lang="en-US"/>
            </a:p>
          </p:txBody>
        </p:sp>
        <p:sp>
          <p:nvSpPr>
            <p:cNvPr id="48" name="Graphic 135">
              <a:extLst>
                <a:ext uri="{FF2B5EF4-FFF2-40B4-BE49-F238E27FC236}">
                  <a16:creationId xmlns:a16="http://schemas.microsoft.com/office/drawing/2014/main" id="{F1AF5DCA-D2B8-4A82-821A-FA1282AE7371}"/>
                </a:ext>
              </a:extLst>
            </p:cNvPr>
            <p:cNvSpPr/>
            <p:nvPr/>
          </p:nvSpPr>
          <p:spPr>
            <a:xfrm>
              <a:off x="10488736" y="728223"/>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grpSp>
      <p:grpSp>
        <p:nvGrpSpPr>
          <p:cNvPr id="49" name="!!quat 4">
            <a:extLst>
              <a:ext uri="{FF2B5EF4-FFF2-40B4-BE49-F238E27FC236}">
                <a16:creationId xmlns:a16="http://schemas.microsoft.com/office/drawing/2014/main" id="{6E6E17FD-BD7D-4297-848F-A78EF7D23E16}"/>
              </a:ext>
            </a:extLst>
          </p:cNvPr>
          <p:cNvGrpSpPr/>
          <p:nvPr/>
        </p:nvGrpSpPr>
        <p:grpSpPr>
          <a:xfrm rot="14682834" flipH="1" flipV="1">
            <a:off x="-1428185" y="4110903"/>
            <a:ext cx="3412656" cy="2075530"/>
            <a:chOff x="6364703" y="-1759645"/>
            <a:chExt cx="9208828" cy="5169866"/>
          </a:xfrm>
        </p:grpSpPr>
        <p:pic>
          <p:nvPicPr>
            <p:cNvPr id="50" name="Graphic 135">
              <a:extLst>
                <a:ext uri="{FF2B5EF4-FFF2-40B4-BE49-F238E27FC236}">
                  <a16:creationId xmlns:a16="http://schemas.microsoft.com/office/drawing/2014/main" id="{5578D2C6-C08F-47F6-BCDE-91F770242C8A}"/>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6364703" y="-1759645"/>
              <a:ext cx="9208828" cy="5169866"/>
            </a:xfrm>
            <a:custGeom>
              <a:avLst/>
              <a:gdLst>
                <a:gd name="connsiteX0" fmla="*/ -2280 w 9772650"/>
                <a:gd name="connsiteY0" fmla="*/ -1279 h 5486398"/>
                <a:gd name="connsiteX1" fmla="*/ 9770370 w 9772650"/>
                <a:gd name="connsiteY1" fmla="*/ -1279 h 5486398"/>
                <a:gd name="connsiteX2" fmla="*/ 9770370 w 9772650"/>
                <a:gd name="connsiteY2" fmla="*/ 5485120 h 5486398"/>
                <a:gd name="connsiteX3" fmla="*/ -2280 w 9772650"/>
                <a:gd name="connsiteY3" fmla="*/ 5485120 h 5486398"/>
              </a:gdLst>
              <a:ahLst/>
              <a:cxnLst>
                <a:cxn ang="0">
                  <a:pos x="connsiteX0" y="connsiteY0"/>
                </a:cxn>
                <a:cxn ang="0">
                  <a:pos x="connsiteX1" y="connsiteY1"/>
                </a:cxn>
                <a:cxn ang="0">
                  <a:pos x="connsiteX2" y="connsiteY2"/>
                </a:cxn>
                <a:cxn ang="0">
                  <a:pos x="connsiteX3" y="connsiteY3"/>
                </a:cxn>
              </a:cxnLst>
              <a:rect l="l" t="t" r="r" b="b"/>
              <a:pathLst>
                <a:path w="9772650" h="5486398">
                  <a:moveTo>
                    <a:pt x="-2280" y="-1279"/>
                  </a:moveTo>
                  <a:lnTo>
                    <a:pt x="9770370" y="-1279"/>
                  </a:lnTo>
                  <a:lnTo>
                    <a:pt x="9770370" y="5485120"/>
                  </a:lnTo>
                  <a:lnTo>
                    <a:pt x="-2280" y="5485120"/>
                  </a:lnTo>
                  <a:close/>
                </a:path>
              </a:pathLst>
            </a:custGeom>
          </p:spPr>
        </p:pic>
        <p:sp>
          <p:nvSpPr>
            <p:cNvPr id="51" name="Graphic 135">
              <a:extLst>
                <a:ext uri="{FF2B5EF4-FFF2-40B4-BE49-F238E27FC236}">
                  <a16:creationId xmlns:a16="http://schemas.microsoft.com/office/drawing/2014/main" id="{2F84066B-2088-4258-8049-40D943CA1138}"/>
                </a:ext>
              </a:extLst>
            </p:cNvPr>
            <p:cNvSpPr/>
            <p:nvPr/>
          </p:nvSpPr>
          <p:spPr>
            <a:xfrm rot="2501088">
              <a:off x="14061292" y="45540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2" name="Graphic 135">
              <a:extLst>
                <a:ext uri="{FF2B5EF4-FFF2-40B4-BE49-F238E27FC236}">
                  <a16:creationId xmlns:a16="http://schemas.microsoft.com/office/drawing/2014/main" id="{A57A4EC6-787A-4C55-8F8C-846EAF9639FC}"/>
                </a:ext>
              </a:extLst>
            </p:cNvPr>
            <p:cNvSpPr/>
            <p:nvPr/>
          </p:nvSpPr>
          <p:spPr>
            <a:xfrm rot="1886683">
              <a:off x="12091282" y="-1267188"/>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3" name="Graphic 135">
              <a:extLst>
                <a:ext uri="{FF2B5EF4-FFF2-40B4-BE49-F238E27FC236}">
                  <a16:creationId xmlns:a16="http://schemas.microsoft.com/office/drawing/2014/main" id="{6A902B7B-C803-4E1A-8EE9-431157CA614E}"/>
                </a:ext>
              </a:extLst>
            </p:cNvPr>
            <p:cNvSpPr/>
            <p:nvPr/>
          </p:nvSpPr>
          <p:spPr>
            <a:xfrm rot="2308287">
              <a:off x="13159045" y="-479889"/>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4" name="Graphic 135">
              <a:extLst>
                <a:ext uri="{FF2B5EF4-FFF2-40B4-BE49-F238E27FC236}">
                  <a16:creationId xmlns:a16="http://schemas.microsoft.com/office/drawing/2014/main" id="{AC4B6F78-3350-48C9-8D04-ABB4D25944E4}"/>
                </a:ext>
              </a:extLst>
            </p:cNvPr>
            <p:cNvSpPr/>
            <p:nvPr/>
          </p:nvSpPr>
          <p:spPr>
            <a:xfrm>
              <a:off x="10900283" y="-161137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5" name="Graphic 135">
              <a:extLst>
                <a:ext uri="{FF2B5EF4-FFF2-40B4-BE49-F238E27FC236}">
                  <a16:creationId xmlns:a16="http://schemas.microsoft.com/office/drawing/2014/main" id="{3204F7C5-5DBE-4880-8998-D1027D964450}"/>
                </a:ext>
              </a:extLst>
            </p:cNvPr>
            <p:cNvSpPr/>
            <p:nvPr/>
          </p:nvSpPr>
          <p:spPr>
            <a:xfrm rot="20917422">
              <a:off x="9571845" y="-150295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6" name="Graphic 135">
              <a:extLst>
                <a:ext uri="{FF2B5EF4-FFF2-40B4-BE49-F238E27FC236}">
                  <a16:creationId xmlns:a16="http://schemas.microsoft.com/office/drawing/2014/main" id="{E6712B0D-E1DD-4A95-BC3A-21E8160A61A0}"/>
                </a:ext>
              </a:extLst>
            </p:cNvPr>
            <p:cNvSpPr/>
            <p:nvPr/>
          </p:nvSpPr>
          <p:spPr>
            <a:xfrm rot="20138695">
              <a:off x="8445892" y="-91186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7" name="Graphic 135">
              <a:extLst>
                <a:ext uri="{FF2B5EF4-FFF2-40B4-BE49-F238E27FC236}">
                  <a16:creationId xmlns:a16="http://schemas.microsoft.com/office/drawing/2014/main" id="{95B8A637-54C6-4204-8F6C-65033E2F18C8}"/>
                </a:ext>
              </a:extLst>
            </p:cNvPr>
            <p:cNvSpPr/>
            <p:nvPr/>
          </p:nvSpPr>
          <p:spPr>
            <a:xfrm rot="18868577">
              <a:off x="7442034" y="-20698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8" name="Graphic 135">
              <a:extLst>
                <a:ext uri="{FF2B5EF4-FFF2-40B4-BE49-F238E27FC236}">
                  <a16:creationId xmlns:a16="http://schemas.microsoft.com/office/drawing/2014/main" id="{72918A2F-2731-4754-ACE0-E5C10E72EDBF}"/>
                </a:ext>
              </a:extLst>
            </p:cNvPr>
            <p:cNvSpPr/>
            <p:nvPr/>
          </p:nvSpPr>
          <p:spPr>
            <a:xfrm rot="18868577">
              <a:off x="6841485" y="760973"/>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59" name="Graphic 135">
              <a:extLst>
                <a:ext uri="{FF2B5EF4-FFF2-40B4-BE49-F238E27FC236}">
                  <a16:creationId xmlns:a16="http://schemas.microsoft.com/office/drawing/2014/main" id="{B46FC266-FA52-4B22-91AE-E76383E61BC5}"/>
                </a:ext>
              </a:extLst>
            </p:cNvPr>
            <p:cNvSpPr/>
            <p:nvPr/>
          </p:nvSpPr>
          <p:spPr>
            <a:xfrm>
              <a:off x="10595394" y="110541"/>
              <a:ext cx="1943074" cy="1194613"/>
            </a:xfrm>
            <a:custGeom>
              <a:avLst/>
              <a:gdLst>
                <a:gd name="connsiteX0" fmla="*/ 1455414 w 1943074"/>
                <a:gd name="connsiteY0" fmla="*/ 1023575 h 1194613"/>
                <a:gd name="connsiteX1" fmla="*/ 1437157 w 1943074"/>
                <a:gd name="connsiteY1" fmla="*/ 912186 h 1194613"/>
                <a:gd name="connsiteX2" fmla="*/ 1380768 w 1943074"/>
                <a:gd name="connsiteY2" fmla="*/ 909805 h 1194613"/>
                <a:gd name="connsiteX3" fmla="*/ 1366480 w 1943074"/>
                <a:gd name="connsiteY3" fmla="*/ 969071 h 1194613"/>
                <a:gd name="connsiteX4" fmla="*/ 1345413 w 1943074"/>
                <a:gd name="connsiteY4" fmla="*/ 964011 h 1194613"/>
                <a:gd name="connsiteX5" fmla="*/ 1359667 w 1943074"/>
                <a:gd name="connsiteY5" fmla="*/ 904744 h 1194613"/>
                <a:gd name="connsiteX6" fmla="*/ 1310389 w 1943074"/>
                <a:gd name="connsiteY6" fmla="*/ 882420 h 1194613"/>
                <a:gd name="connsiteX7" fmla="*/ 1244541 w 1943074"/>
                <a:gd name="connsiteY7" fmla="*/ 974065 h 1194613"/>
                <a:gd name="connsiteX8" fmla="*/ 1223440 w 1943074"/>
                <a:gd name="connsiteY8" fmla="*/ 958885 h 1194613"/>
                <a:gd name="connsiteX9" fmla="*/ 1289321 w 1943074"/>
                <a:gd name="connsiteY9" fmla="*/ 867240 h 1194613"/>
                <a:gd name="connsiteX10" fmla="*/ 1251122 w 1943074"/>
                <a:gd name="connsiteY10" fmla="*/ 825733 h 1194613"/>
                <a:gd name="connsiteX11" fmla="*/ 1199098 w 1943074"/>
                <a:gd name="connsiteY11" fmla="*/ 857516 h 1194613"/>
                <a:gd name="connsiteX12" fmla="*/ 1187821 w 1943074"/>
                <a:gd name="connsiteY12" fmla="*/ 839062 h 1194613"/>
                <a:gd name="connsiteX13" fmla="*/ 1239811 w 1943074"/>
                <a:gd name="connsiteY13" fmla="*/ 807245 h 1194613"/>
                <a:gd name="connsiteX14" fmla="*/ 1220728 w 1943074"/>
                <a:gd name="connsiteY14" fmla="*/ 756611 h 1194613"/>
                <a:gd name="connsiteX15" fmla="*/ 1172442 w 1943074"/>
                <a:gd name="connsiteY15" fmla="*/ 765375 h 1194613"/>
                <a:gd name="connsiteX16" fmla="*/ 1171020 w 1943074"/>
                <a:gd name="connsiteY16" fmla="*/ 736833 h 1194613"/>
                <a:gd name="connsiteX17" fmla="*/ 1171218 w 1943074"/>
                <a:gd name="connsiteY17" fmla="*/ 738421 h 1194613"/>
                <a:gd name="connsiteX18" fmla="*/ 1216528 w 1943074"/>
                <a:gd name="connsiteY18" fmla="*/ 730979 h 1194613"/>
                <a:gd name="connsiteX19" fmla="*/ 1218909 w 1943074"/>
                <a:gd name="connsiteY19" fmla="*/ 674557 h 1194613"/>
                <a:gd name="connsiteX20" fmla="*/ 1159676 w 1943074"/>
                <a:gd name="connsiteY20" fmla="*/ 660269 h 1194613"/>
                <a:gd name="connsiteX21" fmla="*/ 1164769 w 1943074"/>
                <a:gd name="connsiteY21" fmla="*/ 639235 h 1194613"/>
                <a:gd name="connsiteX22" fmla="*/ 1224002 w 1943074"/>
                <a:gd name="connsiteY22" fmla="*/ 653522 h 1194613"/>
                <a:gd name="connsiteX23" fmla="*/ 1246327 w 1943074"/>
                <a:gd name="connsiteY23" fmla="*/ 604244 h 1194613"/>
                <a:gd name="connsiteX24" fmla="*/ 1168241 w 1943074"/>
                <a:gd name="connsiteY24" fmla="*/ 547127 h 1194613"/>
                <a:gd name="connsiteX25" fmla="*/ 1178329 w 1943074"/>
                <a:gd name="connsiteY25" fmla="*/ 524108 h 1194613"/>
                <a:gd name="connsiteX26" fmla="*/ 1261474 w 1943074"/>
                <a:gd name="connsiteY26" fmla="*/ 583176 h 1194613"/>
                <a:gd name="connsiteX27" fmla="*/ 1303014 w 1943074"/>
                <a:gd name="connsiteY27" fmla="*/ 544977 h 1194613"/>
                <a:gd name="connsiteX28" fmla="*/ 1271197 w 1943074"/>
                <a:gd name="connsiteY28" fmla="*/ 492953 h 1194613"/>
                <a:gd name="connsiteX29" fmla="*/ 1289685 w 1943074"/>
                <a:gd name="connsiteY29" fmla="*/ 481609 h 1194613"/>
                <a:gd name="connsiteX30" fmla="*/ 1321501 w 1943074"/>
                <a:gd name="connsiteY30" fmla="*/ 533633 h 1194613"/>
                <a:gd name="connsiteX31" fmla="*/ 1372103 w 1943074"/>
                <a:gd name="connsiteY31" fmla="*/ 514583 h 1194613"/>
                <a:gd name="connsiteX32" fmla="*/ 1353913 w 1943074"/>
                <a:gd name="connsiteY32" fmla="*/ 403160 h 1194613"/>
                <a:gd name="connsiteX33" fmla="*/ 1379544 w 1943074"/>
                <a:gd name="connsiteY33" fmla="*/ 398960 h 1194613"/>
                <a:gd name="connsiteX34" fmla="*/ 1397734 w 1943074"/>
                <a:gd name="connsiteY34" fmla="*/ 510383 h 1194613"/>
                <a:gd name="connsiteX35" fmla="*/ 1454124 w 1943074"/>
                <a:gd name="connsiteY35" fmla="*/ 512731 h 1194613"/>
                <a:gd name="connsiteX36" fmla="*/ 1468411 w 1943074"/>
                <a:gd name="connsiteY36" fmla="*/ 453497 h 1194613"/>
                <a:gd name="connsiteX37" fmla="*/ 1489512 w 1943074"/>
                <a:gd name="connsiteY37" fmla="*/ 458558 h 1194613"/>
                <a:gd name="connsiteX38" fmla="*/ 1475224 w 1943074"/>
                <a:gd name="connsiteY38" fmla="*/ 517824 h 1194613"/>
                <a:gd name="connsiteX39" fmla="*/ 1524503 w 1943074"/>
                <a:gd name="connsiteY39" fmla="*/ 540149 h 1194613"/>
                <a:gd name="connsiteX40" fmla="*/ 1590417 w 1943074"/>
                <a:gd name="connsiteY40" fmla="*/ 448470 h 1194613"/>
                <a:gd name="connsiteX41" fmla="*/ 1611485 w 1943074"/>
                <a:gd name="connsiteY41" fmla="*/ 463585 h 1194613"/>
                <a:gd name="connsiteX42" fmla="*/ 1545570 w 1943074"/>
                <a:gd name="connsiteY42" fmla="*/ 555296 h 1194613"/>
                <a:gd name="connsiteX43" fmla="*/ 1583803 w 1943074"/>
                <a:gd name="connsiteY43" fmla="*/ 596869 h 1194613"/>
                <a:gd name="connsiteX44" fmla="*/ 1635793 w 1943074"/>
                <a:gd name="connsiteY44" fmla="*/ 565052 h 1194613"/>
                <a:gd name="connsiteX45" fmla="*/ 1647104 w 1943074"/>
                <a:gd name="connsiteY45" fmla="*/ 583507 h 1194613"/>
                <a:gd name="connsiteX46" fmla="*/ 1595114 w 1943074"/>
                <a:gd name="connsiteY46" fmla="*/ 615323 h 1194613"/>
                <a:gd name="connsiteX47" fmla="*/ 1614164 w 1943074"/>
                <a:gd name="connsiteY47" fmla="*/ 665958 h 1194613"/>
                <a:gd name="connsiteX48" fmla="*/ 1725553 w 1943074"/>
                <a:gd name="connsiteY48" fmla="*/ 647735 h 1194613"/>
                <a:gd name="connsiteX49" fmla="*/ 1729753 w 1943074"/>
                <a:gd name="connsiteY49" fmla="*/ 673366 h 1194613"/>
                <a:gd name="connsiteX50" fmla="*/ 1618364 w 1943074"/>
                <a:gd name="connsiteY50" fmla="*/ 691556 h 1194613"/>
                <a:gd name="connsiteX51" fmla="*/ 1616016 w 1943074"/>
                <a:gd name="connsiteY51" fmla="*/ 747979 h 1194613"/>
                <a:gd name="connsiteX52" fmla="*/ 1675216 w 1943074"/>
                <a:gd name="connsiteY52" fmla="*/ 762266 h 1194613"/>
                <a:gd name="connsiteX53" fmla="*/ 1670189 w 1943074"/>
                <a:gd name="connsiteY53" fmla="*/ 783334 h 1194613"/>
                <a:gd name="connsiteX54" fmla="*/ 1610889 w 1943074"/>
                <a:gd name="connsiteY54" fmla="*/ 769046 h 1194613"/>
                <a:gd name="connsiteX55" fmla="*/ 1588565 w 1943074"/>
                <a:gd name="connsiteY55" fmla="*/ 818325 h 1194613"/>
                <a:gd name="connsiteX56" fmla="*/ 1680276 w 1943074"/>
                <a:gd name="connsiteY56" fmla="*/ 884206 h 1194613"/>
                <a:gd name="connsiteX57" fmla="*/ 1665096 w 1943074"/>
                <a:gd name="connsiteY57" fmla="*/ 905307 h 1194613"/>
                <a:gd name="connsiteX58" fmla="*/ 1573451 w 1943074"/>
                <a:gd name="connsiteY58" fmla="*/ 839425 h 1194613"/>
                <a:gd name="connsiteX59" fmla="*/ 1531878 w 1943074"/>
                <a:gd name="connsiteY59" fmla="*/ 877591 h 1194613"/>
                <a:gd name="connsiteX60" fmla="*/ 1563694 w 1943074"/>
                <a:gd name="connsiteY60" fmla="*/ 929582 h 1194613"/>
                <a:gd name="connsiteX61" fmla="*/ 1545173 w 1943074"/>
                <a:gd name="connsiteY61" fmla="*/ 940893 h 1194613"/>
                <a:gd name="connsiteX62" fmla="*/ 1513390 w 1943074"/>
                <a:gd name="connsiteY62" fmla="*/ 888935 h 1194613"/>
                <a:gd name="connsiteX63" fmla="*/ 1462789 w 1943074"/>
                <a:gd name="connsiteY63" fmla="*/ 907985 h 1194613"/>
                <a:gd name="connsiteX64" fmla="*/ 1480979 w 1943074"/>
                <a:gd name="connsiteY64" fmla="*/ 1019408 h 1194613"/>
                <a:gd name="connsiteX65" fmla="*/ 621248 w 1943074"/>
                <a:gd name="connsiteY65" fmla="*/ 1067232 h 1194613"/>
                <a:gd name="connsiteX66" fmla="*/ 332687 w 1943074"/>
                <a:gd name="connsiteY66" fmla="*/ 975553 h 1194613"/>
                <a:gd name="connsiteX67" fmla="*/ 328421 w 1943074"/>
                <a:gd name="connsiteY67" fmla="*/ 787435 h 1194613"/>
                <a:gd name="connsiteX68" fmla="*/ 127337 w 1943074"/>
                <a:gd name="connsiteY68" fmla="*/ 671977 h 1194613"/>
                <a:gd name="connsiteX69" fmla="*/ 219016 w 1943074"/>
                <a:gd name="connsiteY69" fmla="*/ 383482 h 1194613"/>
                <a:gd name="connsiteX70" fmla="*/ 322732 w 1943074"/>
                <a:gd name="connsiteY70" fmla="*/ 359537 h 1194613"/>
                <a:gd name="connsiteX71" fmla="*/ 434287 w 1943074"/>
                <a:gd name="connsiteY71" fmla="*/ 127365 h 1194613"/>
                <a:gd name="connsiteX72" fmla="*/ 722848 w 1943074"/>
                <a:gd name="connsiteY72" fmla="*/ 219044 h 1194613"/>
                <a:gd name="connsiteX73" fmla="*/ 736574 w 1943074"/>
                <a:gd name="connsiteY73" fmla="*/ 251951 h 1194613"/>
                <a:gd name="connsiteX74" fmla="*/ 784397 w 1943074"/>
                <a:gd name="connsiteY74" fmla="*/ 218184 h 1194613"/>
                <a:gd name="connsiteX75" fmla="*/ 1072991 w 1943074"/>
                <a:gd name="connsiteY75" fmla="*/ 309928 h 1194613"/>
                <a:gd name="connsiteX76" fmla="*/ 984654 w 1943074"/>
                <a:gd name="connsiteY76" fmla="*/ 596604 h 1194613"/>
                <a:gd name="connsiteX77" fmla="*/ 1045144 w 1943074"/>
                <a:gd name="connsiteY77" fmla="*/ 668670 h 1194613"/>
                <a:gd name="connsiteX78" fmla="*/ 953499 w 1943074"/>
                <a:gd name="connsiteY78" fmla="*/ 957231 h 1194613"/>
                <a:gd name="connsiteX79" fmla="*/ 727644 w 1943074"/>
                <a:gd name="connsiteY79" fmla="*/ 939239 h 1194613"/>
                <a:gd name="connsiteX80" fmla="*/ 621248 w 1943074"/>
                <a:gd name="connsiteY80" fmla="*/ 1067232 h 1194613"/>
                <a:gd name="connsiteX81" fmla="*/ 1765406 w 1943074"/>
                <a:gd name="connsiteY81" fmla="*/ 961630 h 1194613"/>
                <a:gd name="connsiteX82" fmla="*/ 1741130 w 1943074"/>
                <a:gd name="connsiteY82" fmla="*/ 870712 h 1194613"/>
                <a:gd name="connsiteX83" fmla="*/ 1942908 w 1943074"/>
                <a:gd name="connsiteY83" fmla="*/ 648595 h 1194613"/>
                <a:gd name="connsiteX84" fmla="*/ 1720658 w 1943074"/>
                <a:gd name="connsiteY84" fmla="*/ 443013 h 1194613"/>
                <a:gd name="connsiteX85" fmla="*/ 1662946 w 1943074"/>
                <a:gd name="connsiteY85" fmla="*/ 453233 h 1194613"/>
                <a:gd name="connsiteX86" fmla="*/ 1664567 w 1943074"/>
                <a:gd name="connsiteY86" fmla="*/ 417679 h 1194613"/>
                <a:gd name="connsiteX87" fmla="*/ 1442251 w 1943074"/>
                <a:gd name="connsiteY87" fmla="*/ 212131 h 1194613"/>
                <a:gd name="connsiteX88" fmla="*/ 1242689 w 1943074"/>
                <a:gd name="connsiteY88" fmla="*/ 374916 h 1194613"/>
                <a:gd name="connsiteX89" fmla="*/ 1196453 w 1943074"/>
                <a:gd name="connsiteY89" fmla="*/ 359107 h 1194613"/>
                <a:gd name="connsiteX90" fmla="*/ 1164736 w 1943074"/>
                <a:gd name="connsiteY90" fmla="*/ 262402 h 1194613"/>
                <a:gd name="connsiteX91" fmla="*/ 773318 w 1943074"/>
                <a:gd name="connsiteY91" fmla="*/ 110333 h 1194613"/>
                <a:gd name="connsiteX92" fmla="*/ 386795 w 1943074"/>
                <a:gd name="connsiteY92" fmla="*/ 35555 h 1194613"/>
                <a:gd name="connsiteX93" fmla="*/ 218520 w 1943074"/>
                <a:gd name="connsiteY93" fmla="*/ 271927 h 1194613"/>
                <a:gd name="connsiteX94" fmla="*/ 171523 w 1943074"/>
                <a:gd name="connsiteY94" fmla="*/ 291672 h 1194613"/>
                <a:gd name="connsiteX95" fmla="*/ 35593 w 1943074"/>
                <a:gd name="connsiteY95" fmla="*/ 719503 h 1194613"/>
                <a:gd name="connsiteX96" fmla="*/ 205555 w 1943074"/>
                <a:gd name="connsiteY96" fmla="*/ 870646 h 1194613"/>
                <a:gd name="connsiteX97" fmla="*/ 240877 w 1943074"/>
                <a:gd name="connsiteY97" fmla="*/ 1023079 h 1194613"/>
                <a:gd name="connsiteX98" fmla="*/ 668708 w 1943074"/>
                <a:gd name="connsiteY98" fmla="*/ 1159042 h 1194613"/>
                <a:gd name="connsiteX99" fmla="*/ 772259 w 1943074"/>
                <a:gd name="connsiteY99" fmla="*/ 1073515 h 1194613"/>
                <a:gd name="connsiteX100" fmla="*/ 1000959 w 1943074"/>
                <a:gd name="connsiteY100" fmla="*/ 1049008 h 1194613"/>
                <a:gd name="connsiteX101" fmla="*/ 1019976 w 1943074"/>
                <a:gd name="connsiteY101" fmla="*/ 1038227 h 1194613"/>
                <a:gd name="connsiteX102" fmla="*/ 1046632 w 1943074"/>
                <a:gd name="connsiteY102" fmla="*/ 1073714 h 1194613"/>
                <a:gd name="connsiteX103" fmla="*/ 1212295 w 1943074"/>
                <a:gd name="connsiteY103" fmla="*/ 1142406 h 1194613"/>
                <a:gd name="connsiteX104" fmla="*/ 1363041 w 1943074"/>
                <a:gd name="connsiteY104" fmla="*/ 1071696 h 1194613"/>
                <a:gd name="connsiteX105" fmla="*/ 1559825 w 1943074"/>
                <a:gd name="connsiteY105" fmla="*/ 1183913 h 1194613"/>
                <a:gd name="connsiteX106" fmla="*/ 1765406 w 1943074"/>
                <a:gd name="connsiteY106" fmla="*/ 961630 h 119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43074" h="1194613">
                  <a:moveTo>
                    <a:pt x="1455414" y="1023575"/>
                  </a:moveTo>
                  <a:lnTo>
                    <a:pt x="1437157" y="912186"/>
                  </a:lnTo>
                  <a:cubicBezTo>
                    <a:pt x="1417909" y="914071"/>
                    <a:pt x="1398991" y="913178"/>
                    <a:pt x="1380768" y="909805"/>
                  </a:cubicBezTo>
                  <a:lnTo>
                    <a:pt x="1366480" y="969071"/>
                  </a:lnTo>
                  <a:lnTo>
                    <a:pt x="1345413" y="964011"/>
                  </a:lnTo>
                  <a:lnTo>
                    <a:pt x="1359667" y="904744"/>
                  </a:lnTo>
                  <a:cubicBezTo>
                    <a:pt x="1342238" y="899519"/>
                    <a:pt x="1325702" y="891945"/>
                    <a:pt x="1310389" y="882420"/>
                  </a:cubicBezTo>
                  <a:lnTo>
                    <a:pt x="1244541" y="974065"/>
                  </a:lnTo>
                  <a:lnTo>
                    <a:pt x="1223440" y="958885"/>
                  </a:lnTo>
                  <a:lnTo>
                    <a:pt x="1289321" y="867240"/>
                  </a:lnTo>
                  <a:cubicBezTo>
                    <a:pt x="1274835" y="855333"/>
                    <a:pt x="1261871" y="841377"/>
                    <a:pt x="1251122" y="825733"/>
                  </a:cubicBezTo>
                  <a:lnTo>
                    <a:pt x="1199098" y="857516"/>
                  </a:lnTo>
                  <a:lnTo>
                    <a:pt x="1187821" y="839062"/>
                  </a:lnTo>
                  <a:lnTo>
                    <a:pt x="1239811" y="807245"/>
                  </a:lnTo>
                  <a:cubicBezTo>
                    <a:pt x="1231345" y="791602"/>
                    <a:pt x="1224895" y="774635"/>
                    <a:pt x="1220728" y="756611"/>
                  </a:cubicBezTo>
                  <a:lnTo>
                    <a:pt x="1172442" y="765375"/>
                  </a:lnTo>
                  <a:cubicBezTo>
                    <a:pt x="1172376" y="755850"/>
                    <a:pt x="1171946" y="746358"/>
                    <a:pt x="1171020" y="736833"/>
                  </a:cubicBezTo>
                  <a:cubicBezTo>
                    <a:pt x="1171086" y="737362"/>
                    <a:pt x="1171185" y="737891"/>
                    <a:pt x="1171218" y="738421"/>
                  </a:cubicBezTo>
                  <a:lnTo>
                    <a:pt x="1216528" y="730979"/>
                  </a:lnTo>
                  <a:cubicBezTo>
                    <a:pt x="1214643" y="711764"/>
                    <a:pt x="1215536" y="692813"/>
                    <a:pt x="1218909" y="674557"/>
                  </a:cubicBezTo>
                  <a:lnTo>
                    <a:pt x="1159676" y="660269"/>
                  </a:lnTo>
                  <a:lnTo>
                    <a:pt x="1164769" y="639235"/>
                  </a:lnTo>
                  <a:lnTo>
                    <a:pt x="1224002" y="653522"/>
                  </a:lnTo>
                  <a:cubicBezTo>
                    <a:pt x="1229228" y="636060"/>
                    <a:pt x="1236769" y="619490"/>
                    <a:pt x="1246327" y="604244"/>
                  </a:cubicBezTo>
                  <a:lnTo>
                    <a:pt x="1168241" y="547127"/>
                  </a:lnTo>
                  <a:cubicBezTo>
                    <a:pt x="1171913" y="539586"/>
                    <a:pt x="1175253" y="531880"/>
                    <a:pt x="1178329" y="524108"/>
                  </a:cubicBezTo>
                  <a:lnTo>
                    <a:pt x="1261474" y="583176"/>
                  </a:lnTo>
                  <a:cubicBezTo>
                    <a:pt x="1273413" y="568624"/>
                    <a:pt x="1287337" y="555759"/>
                    <a:pt x="1303014" y="544977"/>
                  </a:cubicBezTo>
                  <a:lnTo>
                    <a:pt x="1271197" y="492953"/>
                  </a:lnTo>
                  <a:lnTo>
                    <a:pt x="1289685" y="481609"/>
                  </a:lnTo>
                  <a:lnTo>
                    <a:pt x="1321501" y="533633"/>
                  </a:lnTo>
                  <a:cubicBezTo>
                    <a:pt x="1337112" y="525200"/>
                    <a:pt x="1354111" y="518717"/>
                    <a:pt x="1372103" y="514583"/>
                  </a:cubicBezTo>
                  <a:lnTo>
                    <a:pt x="1353913" y="403160"/>
                  </a:lnTo>
                  <a:lnTo>
                    <a:pt x="1379544" y="398960"/>
                  </a:lnTo>
                  <a:lnTo>
                    <a:pt x="1397734" y="510383"/>
                  </a:lnTo>
                  <a:cubicBezTo>
                    <a:pt x="1416950" y="508498"/>
                    <a:pt x="1435934" y="509391"/>
                    <a:pt x="1454124" y="512731"/>
                  </a:cubicBezTo>
                  <a:lnTo>
                    <a:pt x="1468411" y="453497"/>
                  </a:lnTo>
                  <a:lnTo>
                    <a:pt x="1489512" y="458558"/>
                  </a:lnTo>
                  <a:lnTo>
                    <a:pt x="1475224" y="517824"/>
                  </a:lnTo>
                  <a:cubicBezTo>
                    <a:pt x="1492654" y="523017"/>
                    <a:pt x="1509223" y="530590"/>
                    <a:pt x="1524503" y="540149"/>
                  </a:cubicBezTo>
                  <a:lnTo>
                    <a:pt x="1590417" y="448470"/>
                  </a:lnTo>
                  <a:lnTo>
                    <a:pt x="1611485" y="463585"/>
                  </a:lnTo>
                  <a:lnTo>
                    <a:pt x="1545570" y="555296"/>
                  </a:lnTo>
                  <a:cubicBezTo>
                    <a:pt x="1560056" y="567202"/>
                    <a:pt x="1573021" y="581192"/>
                    <a:pt x="1583803" y="596869"/>
                  </a:cubicBezTo>
                  <a:lnTo>
                    <a:pt x="1635793" y="565052"/>
                  </a:lnTo>
                  <a:lnTo>
                    <a:pt x="1647104" y="583507"/>
                  </a:lnTo>
                  <a:lnTo>
                    <a:pt x="1595114" y="615323"/>
                  </a:lnTo>
                  <a:cubicBezTo>
                    <a:pt x="1603580" y="630934"/>
                    <a:pt x="1610029" y="647900"/>
                    <a:pt x="1614164" y="665958"/>
                  </a:cubicBezTo>
                  <a:lnTo>
                    <a:pt x="1725553" y="647735"/>
                  </a:lnTo>
                  <a:lnTo>
                    <a:pt x="1729753" y="673366"/>
                  </a:lnTo>
                  <a:lnTo>
                    <a:pt x="1618364" y="691556"/>
                  </a:lnTo>
                  <a:cubicBezTo>
                    <a:pt x="1620282" y="710805"/>
                    <a:pt x="1619389" y="729789"/>
                    <a:pt x="1616016" y="747979"/>
                  </a:cubicBezTo>
                  <a:lnTo>
                    <a:pt x="1675216" y="762266"/>
                  </a:lnTo>
                  <a:lnTo>
                    <a:pt x="1670189" y="783334"/>
                  </a:lnTo>
                  <a:lnTo>
                    <a:pt x="1610889" y="769046"/>
                  </a:lnTo>
                  <a:cubicBezTo>
                    <a:pt x="1605664" y="786476"/>
                    <a:pt x="1598156" y="803045"/>
                    <a:pt x="1588565" y="818325"/>
                  </a:cubicBezTo>
                  <a:lnTo>
                    <a:pt x="1680276" y="884206"/>
                  </a:lnTo>
                  <a:lnTo>
                    <a:pt x="1665096" y="905307"/>
                  </a:lnTo>
                  <a:lnTo>
                    <a:pt x="1573451" y="839425"/>
                  </a:lnTo>
                  <a:cubicBezTo>
                    <a:pt x="1561545" y="853911"/>
                    <a:pt x="1547555" y="866810"/>
                    <a:pt x="1531878" y="877591"/>
                  </a:cubicBezTo>
                  <a:lnTo>
                    <a:pt x="1563694" y="929582"/>
                  </a:lnTo>
                  <a:lnTo>
                    <a:pt x="1545173" y="940893"/>
                  </a:lnTo>
                  <a:lnTo>
                    <a:pt x="1513390" y="888935"/>
                  </a:lnTo>
                  <a:cubicBezTo>
                    <a:pt x="1497747" y="897369"/>
                    <a:pt x="1480780" y="903851"/>
                    <a:pt x="1462789" y="907985"/>
                  </a:cubicBezTo>
                  <a:lnTo>
                    <a:pt x="1480979" y="1019408"/>
                  </a:lnTo>
                  <a:close/>
                  <a:moveTo>
                    <a:pt x="621248" y="1067232"/>
                  </a:moveTo>
                  <a:cubicBezTo>
                    <a:pt x="516242" y="1121603"/>
                    <a:pt x="387059" y="1080527"/>
                    <a:pt x="332687" y="975553"/>
                  </a:cubicBezTo>
                  <a:cubicBezTo>
                    <a:pt x="301070" y="914534"/>
                    <a:pt x="301731" y="845378"/>
                    <a:pt x="328421" y="787435"/>
                  </a:cubicBezTo>
                  <a:cubicBezTo>
                    <a:pt x="247161" y="791569"/>
                    <a:pt x="167124" y="748938"/>
                    <a:pt x="127337" y="671977"/>
                  </a:cubicBezTo>
                  <a:cubicBezTo>
                    <a:pt x="72933" y="567004"/>
                    <a:pt x="114009" y="437821"/>
                    <a:pt x="219016" y="383482"/>
                  </a:cubicBezTo>
                  <a:cubicBezTo>
                    <a:pt x="252221" y="366284"/>
                    <a:pt x="287873" y="358644"/>
                    <a:pt x="322732" y="359537"/>
                  </a:cubicBezTo>
                  <a:cubicBezTo>
                    <a:pt x="304443" y="268256"/>
                    <a:pt x="347537" y="172278"/>
                    <a:pt x="434287" y="127365"/>
                  </a:cubicBezTo>
                  <a:cubicBezTo>
                    <a:pt x="539327" y="72960"/>
                    <a:pt x="668477" y="114037"/>
                    <a:pt x="722848" y="219044"/>
                  </a:cubicBezTo>
                  <a:cubicBezTo>
                    <a:pt x="728405" y="229825"/>
                    <a:pt x="732936" y="240772"/>
                    <a:pt x="736574" y="251951"/>
                  </a:cubicBezTo>
                  <a:cubicBezTo>
                    <a:pt x="750564" y="238821"/>
                    <a:pt x="766571" y="227444"/>
                    <a:pt x="784397" y="218184"/>
                  </a:cubicBezTo>
                  <a:cubicBezTo>
                    <a:pt x="889404" y="163812"/>
                    <a:pt x="1018586" y="204855"/>
                    <a:pt x="1072991" y="309928"/>
                  </a:cubicBezTo>
                  <a:cubicBezTo>
                    <a:pt x="1126735" y="413744"/>
                    <a:pt x="1087114" y="541273"/>
                    <a:pt x="984654" y="596604"/>
                  </a:cubicBezTo>
                  <a:cubicBezTo>
                    <a:pt x="1009161" y="615290"/>
                    <a:pt x="1030096" y="639500"/>
                    <a:pt x="1045144" y="668670"/>
                  </a:cubicBezTo>
                  <a:cubicBezTo>
                    <a:pt x="1099549" y="773676"/>
                    <a:pt x="1058472" y="902859"/>
                    <a:pt x="953499" y="957231"/>
                  </a:cubicBezTo>
                  <a:cubicBezTo>
                    <a:pt x="878556" y="996026"/>
                    <a:pt x="791276" y="986203"/>
                    <a:pt x="727644" y="939239"/>
                  </a:cubicBezTo>
                  <a:cubicBezTo>
                    <a:pt x="711504" y="992586"/>
                    <a:pt x="674628" y="1039616"/>
                    <a:pt x="621248" y="1067232"/>
                  </a:cubicBezTo>
                  <a:close/>
                  <a:moveTo>
                    <a:pt x="1765406" y="961630"/>
                  </a:moveTo>
                  <a:cubicBezTo>
                    <a:pt x="1764116" y="928788"/>
                    <a:pt x="1755517" y="897997"/>
                    <a:pt x="1741130" y="870712"/>
                  </a:cubicBezTo>
                  <a:cubicBezTo>
                    <a:pt x="1857481" y="864098"/>
                    <a:pt x="1947472" y="765474"/>
                    <a:pt x="1942908" y="648595"/>
                  </a:cubicBezTo>
                  <a:cubicBezTo>
                    <a:pt x="1938344" y="530458"/>
                    <a:pt x="1838795" y="438416"/>
                    <a:pt x="1720658" y="443013"/>
                  </a:cubicBezTo>
                  <a:cubicBezTo>
                    <a:pt x="1700550" y="443840"/>
                    <a:pt x="1681235" y="447379"/>
                    <a:pt x="1662946" y="453233"/>
                  </a:cubicBezTo>
                  <a:cubicBezTo>
                    <a:pt x="1664501" y="441624"/>
                    <a:pt x="1665063" y="429751"/>
                    <a:pt x="1664567" y="417679"/>
                  </a:cubicBezTo>
                  <a:cubicBezTo>
                    <a:pt x="1659936" y="299510"/>
                    <a:pt x="1560420" y="207501"/>
                    <a:pt x="1442251" y="212131"/>
                  </a:cubicBezTo>
                  <a:cubicBezTo>
                    <a:pt x="1344652" y="215902"/>
                    <a:pt x="1264814" y="284528"/>
                    <a:pt x="1242689" y="374916"/>
                  </a:cubicBezTo>
                  <a:cubicBezTo>
                    <a:pt x="1232105" y="369625"/>
                    <a:pt x="1213022" y="362183"/>
                    <a:pt x="1196453" y="359107"/>
                  </a:cubicBezTo>
                  <a:cubicBezTo>
                    <a:pt x="1191260" y="326200"/>
                    <a:pt x="1180842" y="293557"/>
                    <a:pt x="1164736" y="262402"/>
                  </a:cubicBezTo>
                  <a:cubicBezTo>
                    <a:pt x="1090355" y="118700"/>
                    <a:pt x="921319" y="55796"/>
                    <a:pt x="773318" y="110333"/>
                  </a:cubicBezTo>
                  <a:cubicBezTo>
                    <a:pt x="679589" y="1291"/>
                    <a:pt x="519979" y="-33369"/>
                    <a:pt x="386795" y="35555"/>
                  </a:cubicBezTo>
                  <a:cubicBezTo>
                    <a:pt x="294025" y="83610"/>
                    <a:pt x="232972" y="172708"/>
                    <a:pt x="218520" y="271927"/>
                  </a:cubicBezTo>
                  <a:cubicBezTo>
                    <a:pt x="202413" y="277252"/>
                    <a:pt x="186703" y="283833"/>
                    <a:pt x="171523" y="291672"/>
                  </a:cubicBezTo>
                  <a:cubicBezTo>
                    <a:pt x="15915" y="372270"/>
                    <a:pt x="-45006" y="563895"/>
                    <a:pt x="35593" y="719503"/>
                  </a:cubicBezTo>
                  <a:cubicBezTo>
                    <a:pt x="72337" y="790610"/>
                    <a:pt x="133588" y="843526"/>
                    <a:pt x="205555" y="870646"/>
                  </a:cubicBezTo>
                  <a:cubicBezTo>
                    <a:pt x="204530" y="923001"/>
                    <a:pt x="216271" y="975553"/>
                    <a:pt x="240877" y="1023079"/>
                  </a:cubicBezTo>
                  <a:cubicBezTo>
                    <a:pt x="321476" y="1178687"/>
                    <a:pt x="513100" y="1239608"/>
                    <a:pt x="668708" y="1159042"/>
                  </a:cubicBezTo>
                  <a:cubicBezTo>
                    <a:pt x="709487" y="1137942"/>
                    <a:pt x="744544" y="1108672"/>
                    <a:pt x="772259" y="1073515"/>
                  </a:cubicBezTo>
                  <a:cubicBezTo>
                    <a:pt x="847633" y="1093789"/>
                    <a:pt x="929356" y="1086083"/>
                    <a:pt x="1000959" y="1049008"/>
                  </a:cubicBezTo>
                  <a:cubicBezTo>
                    <a:pt x="1007507" y="1045635"/>
                    <a:pt x="1013824" y="1041997"/>
                    <a:pt x="1019976" y="1038227"/>
                  </a:cubicBezTo>
                  <a:cubicBezTo>
                    <a:pt x="1029501" y="1052018"/>
                    <a:pt x="1040580" y="1067165"/>
                    <a:pt x="1046632" y="1073714"/>
                  </a:cubicBezTo>
                  <a:cubicBezTo>
                    <a:pt x="1087643" y="1118098"/>
                    <a:pt x="1147174" y="1144920"/>
                    <a:pt x="1212295" y="1142406"/>
                  </a:cubicBezTo>
                  <a:cubicBezTo>
                    <a:pt x="1272355" y="1140025"/>
                    <a:pt x="1325735" y="1113170"/>
                    <a:pt x="1363041" y="1071696"/>
                  </a:cubicBezTo>
                  <a:cubicBezTo>
                    <a:pt x="1400645" y="1141249"/>
                    <a:pt x="1475489" y="1187187"/>
                    <a:pt x="1559825" y="1183913"/>
                  </a:cubicBezTo>
                  <a:cubicBezTo>
                    <a:pt x="1677961" y="1179349"/>
                    <a:pt x="1770003" y="1079766"/>
                    <a:pt x="1765406" y="961630"/>
                  </a:cubicBezTo>
                </a:path>
              </a:pathLst>
            </a:custGeom>
            <a:solidFill>
              <a:srgbClr val="FAE38E"/>
            </a:solidFill>
            <a:ln w="8467" cap="flat">
              <a:noFill/>
              <a:prstDash val="solid"/>
              <a:miter/>
            </a:ln>
          </p:spPr>
          <p:txBody>
            <a:bodyPr rtlCol="0" anchor="ctr"/>
            <a:lstStyle/>
            <a:p>
              <a:endParaRPr lang="en-US"/>
            </a:p>
          </p:txBody>
        </p:sp>
        <p:sp>
          <p:nvSpPr>
            <p:cNvPr id="60" name="Graphic 135">
              <a:extLst>
                <a:ext uri="{FF2B5EF4-FFF2-40B4-BE49-F238E27FC236}">
                  <a16:creationId xmlns:a16="http://schemas.microsoft.com/office/drawing/2014/main" id="{65117CD8-4835-4145-969F-F2631E57B2B3}"/>
                </a:ext>
              </a:extLst>
            </p:cNvPr>
            <p:cNvSpPr/>
            <p:nvPr/>
          </p:nvSpPr>
          <p:spPr>
            <a:xfrm>
              <a:off x="10997585" y="450772"/>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sp>
          <p:nvSpPr>
            <p:cNvPr id="61" name="Graphic 135">
              <a:extLst>
                <a:ext uri="{FF2B5EF4-FFF2-40B4-BE49-F238E27FC236}">
                  <a16:creationId xmlns:a16="http://schemas.microsoft.com/office/drawing/2014/main" id="{28B996E1-2E39-4646-902E-D702747FA1B6}"/>
                </a:ext>
              </a:extLst>
            </p:cNvPr>
            <p:cNvSpPr/>
            <p:nvPr/>
          </p:nvSpPr>
          <p:spPr>
            <a:xfrm flipH="1">
              <a:off x="9493765" y="453911"/>
              <a:ext cx="1785748" cy="1096962"/>
            </a:xfrm>
            <a:custGeom>
              <a:avLst/>
              <a:gdLst>
                <a:gd name="connsiteX0" fmla="*/ 1347193 w 1785748"/>
                <a:gd name="connsiteY0" fmla="*/ 916590 h 1096962"/>
                <a:gd name="connsiteX1" fmla="*/ 1327647 w 1785748"/>
                <a:gd name="connsiteY1" fmla="*/ 814792 h 1096962"/>
                <a:gd name="connsiteX2" fmla="*/ 1275854 w 1785748"/>
                <a:gd name="connsiteY2" fmla="*/ 814031 h 1096962"/>
                <a:gd name="connsiteX3" fmla="*/ 1264213 w 1785748"/>
                <a:gd name="connsiteY3" fmla="*/ 868767 h 1096962"/>
                <a:gd name="connsiteX4" fmla="*/ 1244733 w 1785748"/>
                <a:gd name="connsiteY4" fmla="*/ 864632 h 1096962"/>
                <a:gd name="connsiteX5" fmla="*/ 1256375 w 1785748"/>
                <a:gd name="connsiteY5" fmla="*/ 809897 h 1096962"/>
                <a:gd name="connsiteX6" fmla="*/ 1210569 w 1785748"/>
                <a:gd name="connsiteY6" fmla="*/ 790648 h 1096962"/>
                <a:gd name="connsiteX7" fmla="*/ 1152393 w 1785748"/>
                <a:gd name="connsiteY7" fmla="*/ 876406 h 1096962"/>
                <a:gd name="connsiteX8" fmla="*/ 1132682 w 1785748"/>
                <a:gd name="connsiteY8" fmla="*/ 863012 h 1096962"/>
                <a:gd name="connsiteX9" fmla="*/ 1190857 w 1785748"/>
                <a:gd name="connsiteY9" fmla="*/ 777221 h 1096962"/>
                <a:gd name="connsiteX10" fmla="*/ 1154741 w 1785748"/>
                <a:gd name="connsiteY10" fmla="*/ 740080 h 1096962"/>
                <a:gd name="connsiteX11" fmla="*/ 1107778 w 1785748"/>
                <a:gd name="connsiteY11" fmla="*/ 770540 h 1096962"/>
                <a:gd name="connsiteX12" fmla="*/ 1096963 w 1785748"/>
                <a:gd name="connsiteY12" fmla="*/ 753871 h 1096962"/>
                <a:gd name="connsiteX13" fmla="*/ 1143927 w 1785748"/>
                <a:gd name="connsiteY13" fmla="*/ 723378 h 1096962"/>
                <a:gd name="connsiteX14" fmla="*/ 1125108 w 1785748"/>
                <a:gd name="connsiteY14" fmla="*/ 677374 h 1096962"/>
                <a:gd name="connsiteX15" fmla="*/ 1081022 w 1785748"/>
                <a:gd name="connsiteY15" fmla="*/ 686634 h 1096962"/>
                <a:gd name="connsiteX16" fmla="*/ 1079004 w 1785748"/>
                <a:gd name="connsiteY16" fmla="*/ 660506 h 1096962"/>
                <a:gd name="connsiteX17" fmla="*/ 1079236 w 1785748"/>
                <a:gd name="connsiteY17" fmla="*/ 661962 h 1096962"/>
                <a:gd name="connsiteX18" fmla="*/ 1120610 w 1785748"/>
                <a:gd name="connsiteY18" fmla="*/ 653958 h 1096962"/>
                <a:gd name="connsiteX19" fmla="*/ 1121437 w 1785748"/>
                <a:gd name="connsiteY19" fmla="*/ 602133 h 1096962"/>
                <a:gd name="connsiteX20" fmla="*/ 1066668 w 1785748"/>
                <a:gd name="connsiteY20" fmla="*/ 590524 h 1096962"/>
                <a:gd name="connsiteX21" fmla="*/ 1070835 w 1785748"/>
                <a:gd name="connsiteY21" fmla="*/ 571077 h 1096962"/>
                <a:gd name="connsiteX22" fmla="*/ 1125571 w 1785748"/>
                <a:gd name="connsiteY22" fmla="*/ 582686 h 1096962"/>
                <a:gd name="connsiteX23" fmla="*/ 1144820 w 1785748"/>
                <a:gd name="connsiteY23" fmla="*/ 536913 h 1096962"/>
                <a:gd name="connsiteX24" fmla="*/ 1071695 w 1785748"/>
                <a:gd name="connsiteY24" fmla="*/ 486444 h 1096962"/>
                <a:gd name="connsiteX25" fmla="*/ 1080394 w 1785748"/>
                <a:gd name="connsiteY25" fmla="*/ 465045 h 1096962"/>
                <a:gd name="connsiteX26" fmla="*/ 1158181 w 1785748"/>
                <a:gd name="connsiteY26" fmla="*/ 517201 h 1096962"/>
                <a:gd name="connsiteX27" fmla="*/ 1195355 w 1785748"/>
                <a:gd name="connsiteY27" fmla="*/ 481086 h 1096962"/>
                <a:gd name="connsiteX28" fmla="*/ 1164862 w 1785748"/>
                <a:gd name="connsiteY28" fmla="*/ 434155 h 1096962"/>
                <a:gd name="connsiteX29" fmla="*/ 1181564 w 1785748"/>
                <a:gd name="connsiteY29" fmla="*/ 423274 h 1096962"/>
                <a:gd name="connsiteX30" fmla="*/ 1212057 w 1785748"/>
                <a:gd name="connsiteY30" fmla="*/ 470205 h 1096962"/>
                <a:gd name="connsiteX31" fmla="*/ 1258028 w 1785748"/>
                <a:gd name="connsiteY31" fmla="*/ 451453 h 1096962"/>
                <a:gd name="connsiteX32" fmla="*/ 1238548 w 1785748"/>
                <a:gd name="connsiteY32" fmla="*/ 349654 h 1096962"/>
                <a:gd name="connsiteX33" fmla="*/ 1261964 w 1785748"/>
                <a:gd name="connsiteY33" fmla="*/ 345156 h 1096962"/>
                <a:gd name="connsiteX34" fmla="*/ 1281444 w 1785748"/>
                <a:gd name="connsiteY34" fmla="*/ 446988 h 1096962"/>
                <a:gd name="connsiteX35" fmla="*/ 1333269 w 1785748"/>
                <a:gd name="connsiteY35" fmla="*/ 447715 h 1096962"/>
                <a:gd name="connsiteX36" fmla="*/ 1344911 w 1785748"/>
                <a:gd name="connsiteY36" fmla="*/ 392980 h 1096962"/>
                <a:gd name="connsiteX37" fmla="*/ 1364391 w 1785748"/>
                <a:gd name="connsiteY37" fmla="*/ 397114 h 1096962"/>
                <a:gd name="connsiteX38" fmla="*/ 1352749 w 1785748"/>
                <a:gd name="connsiteY38" fmla="*/ 451849 h 1096962"/>
                <a:gd name="connsiteX39" fmla="*/ 1398555 w 1785748"/>
                <a:gd name="connsiteY39" fmla="*/ 471131 h 1096962"/>
                <a:gd name="connsiteX40" fmla="*/ 1456763 w 1785748"/>
                <a:gd name="connsiteY40" fmla="*/ 385340 h 1096962"/>
                <a:gd name="connsiteX41" fmla="*/ 1476475 w 1785748"/>
                <a:gd name="connsiteY41" fmla="*/ 398701 h 1096962"/>
                <a:gd name="connsiteX42" fmla="*/ 1418266 w 1785748"/>
                <a:gd name="connsiteY42" fmla="*/ 484525 h 1096962"/>
                <a:gd name="connsiteX43" fmla="*/ 1454382 w 1785748"/>
                <a:gd name="connsiteY43" fmla="*/ 521699 h 1096962"/>
                <a:gd name="connsiteX44" fmla="*/ 1501313 w 1785748"/>
                <a:gd name="connsiteY44" fmla="*/ 491206 h 1096962"/>
                <a:gd name="connsiteX45" fmla="*/ 1512160 w 1785748"/>
                <a:gd name="connsiteY45" fmla="*/ 507875 h 1096962"/>
                <a:gd name="connsiteX46" fmla="*/ 1465230 w 1785748"/>
                <a:gd name="connsiteY46" fmla="*/ 538368 h 1096962"/>
                <a:gd name="connsiteX47" fmla="*/ 1483982 w 1785748"/>
                <a:gd name="connsiteY47" fmla="*/ 584373 h 1096962"/>
                <a:gd name="connsiteX48" fmla="*/ 1585748 w 1785748"/>
                <a:gd name="connsiteY48" fmla="*/ 564860 h 1096962"/>
                <a:gd name="connsiteX49" fmla="*/ 1590246 w 1785748"/>
                <a:gd name="connsiteY49" fmla="*/ 588275 h 1096962"/>
                <a:gd name="connsiteX50" fmla="*/ 1488480 w 1785748"/>
                <a:gd name="connsiteY50" fmla="*/ 607755 h 1096962"/>
                <a:gd name="connsiteX51" fmla="*/ 1487753 w 1785748"/>
                <a:gd name="connsiteY51" fmla="*/ 659613 h 1096962"/>
                <a:gd name="connsiteX52" fmla="*/ 1542422 w 1785748"/>
                <a:gd name="connsiteY52" fmla="*/ 671255 h 1096962"/>
                <a:gd name="connsiteX53" fmla="*/ 1538354 w 1785748"/>
                <a:gd name="connsiteY53" fmla="*/ 690702 h 1096962"/>
                <a:gd name="connsiteX54" fmla="*/ 1483552 w 1785748"/>
                <a:gd name="connsiteY54" fmla="*/ 679060 h 1096962"/>
                <a:gd name="connsiteX55" fmla="*/ 1464271 w 1785748"/>
                <a:gd name="connsiteY55" fmla="*/ 724833 h 1096962"/>
                <a:gd name="connsiteX56" fmla="*/ 1550095 w 1785748"/>
                <a:gd name="connsiteY56" fmla="*/ 783042 h 1096962"/>
                <a:gd name="connsiteX57" fmla="*/ 1536701 w 1785748"/>
                <a:gd name="connsiteY57" fmla="*/ 802786 h 1096962"/>
                <a:gd name="connsiteX58" fmla="*/ 1450942 w 1785748"/>
                <a:gd name="connsiteY58" fmla="*/ 744611 h 1096962"/>
                <a:gd name="connsiteX59" fmla="*/ 1413735 w 1785748"/>
                <a:gd name="connsiteY59" fmla="*/ 780660 h 1096962"/>
                <a:gd name="connsiteX60" fmla="*/ 1444262 w 1785748"/>
                <a:gd name="connsiteY60" fmla="*/ 827624 h 1096962"/>
                <a:gd name="connsiteX61" fmla="*/ 1427527 w 1785748"/>
                <a:gd name="connsiteY61" fmla="*/ 838439 h 1096962"/>
                <a:gd name="connsiteX62" fmla="*/ 1397067 w 1785748"/>
                <a:gd name="connsiteY62" fmla="*/ 791541 h 1096962"/>
                <a:gd name="connsiteX63" fmla="*/ 1351095 w 1785748"/>
                <a:gd name="connsiteY63" fmla="*/ 810294 h 1096962"/>
                <a:gd name="connsiteX64" fmla="*/ 1370575 w 1785748"/>
                <a:gd name="connsiteY64" fmla="*/ 912092 h 1096962"/>
                <a:gd name="connsiteX65" fmla="*/ 582646 w 1785748"/>
                <a:gd name="connsiteY65" fmla="*/ 977444 h 1096962"/>
                <a:gd name="connsiteX66" fmla="*/ 315483 w 1785748"/>
                <a:gd name="connsiteY66" fmla="*/ 900517 h 1096962"/>
                <a:gd name="connsiteX67" fmla="*/ 306884 w 1785748"/>
                <a:gd name="connsiteY67" fmla="*/ 727975 h 1096962"/>
                <a:gd name="connsiteX68" fmla="*/ 119427 w 1785748"/>
                <a:gd name="connsiteY68" fmla="*/ 627037 h 1096962"/>
                <a:gd name="connsiteX69" fmla="*/ 196387 w 1785748"/>
                <a:gd name="connsiteY69" fmla="*/ 359940 h 1096962"/>
                <a:gd name="connsiteX70" fmla="*/ 290976 w 1785748"/>
                <a:gd name="connsiteY70" fmla="*/ 335367 h 1096962"/>
                <a:gd name="connsiteX71" fmla="*/ 387549 w 1785748"/>
                <a:gd name="connsiteY71" fmla="*/ 119467 h 1096962"/>
                <a:gd name="connsiteX72" fmla="*/ 654712 w 1785748"/>
                <a:gd name="connsiteY72" fmla="*/ 196427 h 1096962"/>
                <a:gd name="connsiteX73" fmla="*/ 668140 w 1785748"/>
                <a:gd name="connsiteY73" fmla="*/ 226259 h 1096962"/>
                <a:gd name="connsiteX74" fmla="*/ 711201 w 1785748"/>
                <a:gd name="connsiteY74" fmla="*/ 194079 h 1096962"/>
                <a:gd name="connsiteX75" fmla="*/ 978364 w 1785748"/>
                <a:gd name="connsiteY75" fmla="*/ 271073 h 1096962"/>
                <a:gd name="connsiteX76" fmla="*/ 904446 w 1785748"/>
                <a:gd name="connsiteY76" fmla="*/ 536450 h 1096962"/>
                <a:gd name="connsiteX77" fmla="*/ 961794 w 1785748"/>
                <a:gd name="connsiteY77" fmla="*/ 601074 h 1096962"/>
                <a:gd name="connsiteX78" fmla="*/ 884833 w 1785748"/>
                <a:gd name="connsiteY78" fmla="*/ 868204 h 1096962"/>
                <a:gd name="connsiteX79" fmla="*/ 677102 w 1785748"/>
                <a:gd name="connsiteY79" fmla="*/ 857356 h 1096962"/>
                <a:gd name="connsiteX80" fmla="*/ 582646 w 1785748"/>
                <a:gd name="connsiteY80" fmla="*/ 977444 h 1096962"/>
                <a:gd name="connsiteX81" fmla="*/ 1630165 w 1785748"/>
                <a:gd name="connsiteY81" fmla="*/ 851999 h 1096962"/>
                <a:gd name="connsiteX82" fmla="*/ 1605658 w 1785748"/>
                <a:gd name="connsiteY82" fmla="*/ 769118 h 1096962"/>
                <a:gd name="connsiteX83" fmla="*/ 1785310 w 1785748"/>
                <a:gd name="connsiteY83" fmla="*/ 560229 h 1096962"/>
                <a:gd name="connsiteX84" fmla="*/ 1576157 w 1785748"/>
                <a:gd name="connsiteY84" fmla="*/ 377072 h 1096962"/>
                <a:gd name="connsiteX85" fmla="*/ 1523471 w 1785748"/>
                <a:gd name="connsiteY85" fmla="*/ 387886 h 1096962"/>
                <a:gd name="connsiteX86" fmla="*/ 1524034 w 1785748"/>
                <a:gd name="connsiteY86" fmla="*/ 355210 h 1096962"/>
                <a:gd name="connsiteX87" fmla="*/ 1314880 w 1785748"/>
                <a:gd name="connsiteY87" fmla="*/ 172086 h 1096962"/>
                <a:gd name="connsiteX88" fmla="*/ 1135758 w 1785748"/>
                <a:gd name="connsiteY88" fmla="*/ 326503 h 1096962"/>
                <a:gd name="connsiteX89" fmla="*/ 1092928 w 1785748"/>
                <a:gd name="connsiteY89" fmla="*/ 313142 h 1096962"/>
                <a:gd name="connsiteX90" fmla="*/ 1061377 w 1785748"/>
                <a:gd name="connsiteY90" fmla="*/ 225168 h 1096962"/>
                <a:gd name="connsiteX91" fmla="*/ 698335 w 1785748"/>
                <a:gd name="connsiteY91" fmla="*/ 95356 h 1096962"/>
                <a:gd name="connsiteX92" fmla="*/ 341677 w 1785748"/>
                <a:gd name="connsiteY92" fmla="*/ 36387 h 1096962"/>
                <a:gd name="connsiteX93" fmla="*/ 193146 w 1785748"/>
                <a:gd name="connsiteY93" fmla="*/ 257546 h 1096962"/>
                <a:gd name="connsiteX94" fmla="*/ 150482 w 1785748"/>
                <a:gd name="connsiteY94" fmla="*/ 276861 h 1096962"/>
                <a:gd name="connsiteX95" fmla="*/ 36414 w 1785748"/>
                <a:gd name="connsiteY95" fmla="*/ 672942 h 1096962"/>
                <a:gd name="connsiteX96" fmla="*/ 196189 w 1785748"/>
                <a:gd name="connsiteY96" fmla="*/ 807416 h 1096962"/>
                <a:gd name="connsiteX97" fmla="*/ 232437 w 1785748"/>
                <a:gd name="connsiteY97" fmla="*/ 946455 h 1096962"/>
                <a:gd name="connsiteX98" fmla="*/ 628518 w 1785748"/>
                <a:gd name="connsiteY98" fmla="*/ 1060556 h 1096962"/>
                <a:gd name="connsiteX99" fmla="*/ 721420 w 1785748"/>
                <a:gd name="connsiteY99" fmla="*/ 979462 h 1096962"/>
                <a:gd name="connsiteX100" fmla="*/ 930705 w 1785748"/>
                <a:gd name="connsiteY100" fmla="*/ 951250 h 1096962"/>
                <a:gd name="connsiteX101" fmla="*/ 947903 w 1785748"/>
                <a:gd name="connsiteY101" fmla="*/ 940899 h 1096962"/>
                <a:gd name="connsiteX102" fmla="*/ 973237 w 1785748"/>
                <a:gd name="connsiteY102" fmla="*/ 972781 h 1096962"/>
                <a:gd name="connsiteX103" fmla="*/ 1127026 w 1785748"/>
                <a:gd name="connsiteY103" fmla="*/ 1031717 h 1096962"/>
                <a:gd name="connsiteX104" fmla="*/ 1263617 w 1785748"/>
                <a:gd name="connsiteY104" fmla="*/ 963057 h 1096962"/>
                <a:gd name="connsiteX105" fmla="*/ 1447040 w 1785748"/>
                <a:gd name="connsiteY105" fmla="*/ 1061119 h 1096962"/>
                <a:gd name="connsiteX106" fmla="*/ 1630165 w 1785748"/>
                <a:gd name="connsiteY106" fmla="*/ 851999 h 109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785748" h="1096962">
                  <a:moveTo>
                    <a:pt x="1347193" y="916590"/>
                  </a:moveTo>
                  <a:lnTo>
                    <a:pt x="1327647" y="814792"/>
                  </a:lnTo>
                  <a:cubicBezTo>
                    <a:pt x="1310052" y="817007"/>
                    <a:pt x="1292655" y="816644"/>
                    <a:pt x="1275854" y="814031"/>
                  </a:cubicBezTo>
                  <a:lnTo>
                    <a:pt x="1264213" y="868767"/>
                  </a:lnTo>
                  <a:lnTo>
                    <a:pt x="1244733" y="864632"/>
                  </a:lnTo>
                  <a:lnTo>
                    <a:pt x="1256375" y="809897"/>
                  </a:lnTo>
                  <a:cubicBezTo>
                    <a:pt x="1240202" y="805531"/>
                    <a:pt x="1224856" y="799016"/>
                    <a:pt x="1210569" y="790648"/>
                  </a:cubicBezTo>
                  <a:lnTo>
                    <a:pt x="1152393" y="876406"/>
                  </a:lnTo>
                  <a:lnTo>
                    <a:pt x="1132682" y="863012"/>
                  </a:lnTo>
                  <a:lnTo>
                    <a:pt x="1190857" y="777221"/>
                  </a:lnTo>
                  <a:cubicBezTo>
                    <a:pt x="1177264" y="766671"/>
                    <a:pt x="1165027" y="754169"/>
                    <a:pt x="1154741" y="740080"/>
                  </a:cubicBezTo>
                  <a:lnTo>
                    <a:pt x="1107778" y="770540"/>
                  </a:lnTo>
                  <a:lnTo>
                    <a:pt x="1096963" y="753871"/>
                  </a:lnTo>
                  <a:lnTo>
                    <a:pt x="1143927" y="723378"/>
                  </a:lnTo>
                  <a:cubicBezTo>
                    <a:pt x="1135725" y="709256"/>
                    <a:pt x="1129408" y="693844"/>
                    <a:pt x="1125108" y="677374"/>
                  </a:cubicBezTo>
                  <a:lnTo>
                    <a:pt x="1081022" y="686634"/>
                  </a:lnTo>
                  <a:cubicBezTo>
                    <a:pt x="1080724" y="677903"/>
                    <a:pt x="1080096" y="669205"/>
                    <a:pt x="1079004" y="660506"/>
                  </a:cubicBezTo>
                  <a:cubicBezTo>
                    <a:pt x="1079071" y="660969"/>
                    <a:pt x="1079203" y="661432"/>
                    <a:pt x="1079236" y="661962"/>
                  </a:cubicBezTo>
                  <a:lnTo>
                    <a:pt x="1120610" y="653958"/>
                  </a:lnTo>
                  <a:cubicBezTo>
                    <a:pt x="1118394" y="636396"/>
                    <a:pt x="1118758" y="618967"/>
                    <a:pt x="1121437" y="602133"/>
                  </a:cubicBezTo>
                  <a:lnTo>
                    <a:pt x="1066668" y="590524"/>
                  </a:lnTo>
                  <a:lnTo>
                    <a:pt x="1070835" y="571077"/>
                  </a:lnTo>
                  <a:lnTo>
                    <a:pt x="1125571" y="582686"/>
                  </a:lnTo>
                  <a:cubicBezTo>
                    <a:pt x="1129937" y="566546"/>
                    <a:pt x="1136452" y="551134"/>
                    <a:pt x="1144820" y="536913"/>
                  </a:cubicBezTo>
                  <a:lnTo>
                    <a:pt x="1071695" y="486444"/>
                  </a:lnTo>
                  <a:cubicBezTo>
                    <a:pt x="1074903" y="479399"/>
                    <a:pt x="1077781" y="472255"/>
                    <a:pt x="1080394" y="465045"/>
                  </a:cubicBezTo>
                  <a:lnTo>
                    <a:pt x="1158181" y="517201"/>
                  </a:lnTo>
                  <a:cubicBezTo>
                    <a:pt x="1168764" y="503542"/>
                    <a:pt x="1181266" y="491372"/>
                    <a:pt x="1195355" y="481086"/>
                  </a:cubicBezTo>
                  <a:lnTo>
                    <a:pt x="1164862" y="434155"/>
                  </a:lnTo>
                  <a:lnTo>
                    <a:pt x="1181564" y="423274"/>
                  </a:lnTo>
                  <a:lnTo>
                    <a:pt x="1212057" y="470205"/>
                  </a:lnTo>
                  <a:cubicBezTo>
                    <a:pt x="1226146" y="462069"/>
                    <a:pt x="1241624" y="455719"/>
                    <a:pt x="1258028" y="451453"/>
                  </a:cubicBezTo>
                  <a:lnTo>
                    <a:pt x="1238548" y="349654"/>
                  </a:lnTo>
                  <a:lnTo>
                    <a:pt x="1261964" y="345156"/>
                  </a:lnTo>
                  <a:lnTo>
                    <a:pt x="1281444" y="446988"/>
                  </a:lnTo>
                  <a:cubicBezTo>
                    <a:pt x="1299039" y="444772"/>
                    <a:pt x="1316501" y="445103"/>
                    <a:pt x="1333269" y="447715"/>
                  </a:cubicBezTo>
                  <a:lnTo>
                    <a:pt x="1344911" y="392980"/>
                  </a:lnTo>
                  <a:lnTo>
                    <a:pt x="1364391" y="397114"/>
                  </a:lnTo>
                  <a:lnTo>
                    <a:pt x="1352749" y="451849"/>
                  </a:lnTo>
                  <a:cubicBezTo>
                    <a:pt x="1368889" y="456215"/>
                    <a:pt x="1384267" y="462730"/>
                    <a:pt x="1398555" y="471131"/>
                  </a:cubicBezTo>
                  <a:lnTo>
                    <a:pt x="1456763" y="385340"/>
                  </a:lnTo>
                  <a:lnTo>
                    <a:pt x="1476475" y="398701"/>
                  </a:lnTo>
                  <a:lnTo>
                    <a:pt x="1418266" y="484525"/>
                  </a:lnTo>
                  <a:cubicBezTo>
                    <a:pt x="1431859" y="495076"/>
                    <a:pt x="1444096" y="507577"/>
                    <a:pt x="1454382" y="521699"/>
                  </a:cubicBezTo>
                  <a:lnTo>
                    <a:pt x="1501313" y="491206"/>
                  </a:lnTo>
                  <a:lnTo>
                    <a:pt x="1512160" y="507875"/>
                  </a:lnTo>
                  <a:lnTo>
                    <a:pt x="1465230" y="538368"/>
                  </a:lnTo>
                  <a:cubicBezTo>
                    <a:pt x="1473366" y="552490"/>
                    <a:pt x="1479749" y="567902"/>
                    <a:pt x="1483982" y="584373"/>
                  </a:cubicBezTo>
                  <a:lnTo>
                    <a:pt x="1585748" y="564860"/>
                  </a:lnTo>
                  <a:lnTo>
                    <a:pt x="1590246" y="588275"/>
                  </a:lnTo>
                  <a:lnTo>
                    <a:pt x="1488480" y="607755"/>
                  </a:lnTo>
                  <a:cubicBezTo>
                    <a:pt x="1490696" y="625383"/>
                    <a:pt x="1490365" y="642812"/>
                    <a:pt x="1487753" y="659613"/>
                  </a:cubicBezTo>
                  <a:lnTo>
                    <a:pt x="1542422" y="671255"/>
                  </a:lnTo>
                  <a:lnTo>
                    <a:pt x="1538354" y="690702"/>
                  </a:lnTo>
                  <a:lnTo>
                    <a:pt x="1483552" y="679060"/>
                  </a:lnTo>
                  <a:cubicBezTo>
                    <a:pt x="1479187" y="695200"/>
                    <a:pt x="1472738" y="710612"/>
                    <a:pt x="1464271" y="724833"/>
                  </a:cubicBezTo>
                  <a:lnTo>
                    <a:pt x="1550095" y="783042"/>
                  </a:lnTo>
                  <a:lnTo>
                    <a:pt x="1536701" y="802786"/>
                  </a:lnTo>
                  <a:lnTo>
                    <a:pt x="1450942" y="744611"/>
                  </a:lnTo>
                  <a:cubicBezTo>
                    <a:pt x="1440392" y="758204"/>
                    <a:pt x="1427858" y="770375"/>
                    <a:pt x="1413735" y="780660"/>
                  </a:cubicBezTo>
                  <a:lnTo>
                    <a:pt x="1444262" y="827624"/>
                  </a:lnTo>
                  <a:lnTo>
                    <a:pt x="1427527" y="838439"/>
                  </a:lnTo>
                  <a:lnTo>
                    <a:pt x="1397067" y="791541"/>
                  </a:lnTo>
                  <a:cubicBezTo>
                    <a:pt x="1382911" y="799677"/>
                    <a:pt x="1367500" y="806060"/>
                    <a:pt x="1351095" y="810294"/>
                  </a:cubicBezTo>
                  <a:lnTo>
                    <a:pt x="1370575" y="912092"/>
                  </a:lnTo>
                  <a:close/>
                  <a:moveTo>
                    <a:pt x="582646" y="977444"/>
                  </a:moveTo>
                  <a:cubicBezTo>
                    <a:pt x="487628" y="1029997"/>
                    <a:pt x="368003" y="995535"/>
                    <a:pt x="315483" y="900517"/>
                  </a:cubicBezTo>
                  <a:cubicBezTo>
                    <a:pt x="284957" y="845285"/>
                    <a:pt x="283832" y="781818"/>
                    <a:pt x="306884" y="727975"/>
                  </a:cubicBezTo>
                  <a:cubicBezTo>
                    <a:pt x="232404" y="733796"/>
                    <a:pt x="157891" y="696655"/>
                    <a:pt x="119427" y="627037"/>
                  </a:cubicBezTo>
                  <a:cubicBezTo>
                    <a:pt x="66874" y="532018"/>
                    <a:pt x="101336" y="412426"/>
                    <a:pt x="196387" y="359940"/>
                  </a:cubicBezTo>
                  <a:cubicBezTo>
                    <a:pt x="226418" y="343304"/>
                    <a:pt x="258961" y="335400"/>
                    <a:pt x="290976" y="335367"/>
                  </a:cubicBezTo>
                  <a:cubicBezTo>
                    <a:pt x="271926" y="252056"/>
                    <a:pt x="309067" y="162858"/>
                    <a:pt x="387549" y="119467"/>
                  </a:cubicBezTo>
                  <a:cubicBezTo>
                    <a:pt x="482634" y="66914"/>
                    <a:pt x="602192" y="101409"/>
                    <a:pt x="654712" y="196427"/>
                  </a:cubicBezTo>
                  <a:cubicBezTo>
                    <a:pt x="660070" y="206151"/>
                    <a:pt x="664502" y="216106"/>
                    <a:pt x="668140" y="226259"/>
                  </a:cubicBezTo>
                  <a:cubicBezTo>
                    <a:pt x="680641" y="213890"/>
                    <a:pt x="695061" y="203042"/>
                    <a:pt x="711201" y="194079"/>
                  </a:cubicBezTo>
                  <a:cubicBezTo>
                    <a:pt x="806219" y="141559"/>
                    <a:pt x="925811" y="176021"/>
                    <a:pt x="978364" y="271073"/>
                  </a:cubicBezTo>
                  <a:cubicBezTo>
                    <a:pt x="1030288" y="365033"/>
                    <a:pt x="997116" y="483103"/>
                    <a:pt x="904446" y="536450"/>
                  </a:cubicBezTo>
                  <a:cubicBezTo>
                    <a:pt x="927431" y="552953"/>
                    <a:pt x="947209" y="574649"/>
                    <a:pt x="961794" y="601074"/>
                  </a:cubicBezTo>
                  <a:cubicBezTo>
                    <a:pt x="1014314" y="696093"/>
                    <a:pt x="979852" y="815685"/>
                    <a:pt x="884833" y="868204"/>
                  </a:cubicBezTo>
                  <a:cubicBezTo>
                    <a:pt x="817034" y="905676"/>
                    <a:pt x="736667" y="898863"/>
                    <a:pt x="677102" y="857356"/>
                  </a:cubicBezTo>
                  <a:cubicBezTo>
                    <a:pt x="663642" y="906701"/>
                    <a:pt x="630966" y="950787"/>
                    <a:pt x="582646" y="977444"/>
                  </a:cubicBezTo>
                  <a:close/>
                  <a:moveTo>
                    <a:pt x="1630165" y="851999"/>
                  </a:moveTo>
                  <a:cubicBezTo>
                    <a:pt x="1628180" y="821869"/>
                    <a:pt x="1619515" y="793790"/>
                    <a:pt x="1605658" y="769118"/>
                  </a:cubicBezTo>
                  <a:cubicBezTo>
                    <a:pt x="1712252" y="760155"/>
                    <a:pt x="1792420" y="667386"/>
                    <a:pt x="1785310" y="560229"/>
                  </a:cubicBezTo>
                  <a:cubicBezTo>
                    <a:pt x="1778166" y="451916"/>
                    <a:pt x="1684470" y="369895"/>
                    <a:pt x="1576157" y="377072"/>
                  </a:cubicBezTo>
                  <a:cubicBezTo>
                    <a:pt x="1557735" y="378328"/>
                    <a:pt x="1540107" y="382066"/>
                    <a:pt x="1523471" y="387886"/>
                  </a:cubicBezTo>
                  <a:cubicBezTo>
                    <a:pt x="1524596" y="377204"/>
                    <a:pt x="1524794" y="366290"/>
                    <a:pt x="1524034" y="355210"/>
                  </a:cubicBezTo>
                  <a:cubicBezTo>
                    <a:pt x="1516857" y="246863"/>
                    <a:pt x="1423227" y="164909"/>
                    <a:pt x="1314880" y="172086"/>
                  </a:cubicBezTo>
                  <a:cubicBezTo>
                    <a:pt x="1225352" y="178006"/>
                    <a:pt x="1153815" y="242994"/>
                    <a:pt x="1135758" y="326503"/>
                  </a:cubicBezTo>
                  <a:cubicBezTo>
                    <a:pt x="1125902" y="321906"/>
                    <a:pt x="1108208" y="315556"/>
                    <a:pt x="1092928" y="313142"/>
                  </a:cubicBezTo>
                  <a:cubicBezTo>
                    <a:pt x="1087339" y="283078"/>
                    <a:pt x="1076954" y="253346"/>
                    <a:pt x="1061377" y="225168"/>
                  </a:cubicBezTo>
                  <a:cubicBezTo>
                    <a:pt x="989542" y="95125"/>
                    <a:pt x="832810" y="41613"/>
                    <a:pt x="698335" y="95356"/>
                  </a:cubicBezTo>
                  <a:cubicBezTo>
                    <a:pt x="609567" y="-2374"/>
                    <a:pt x="462228" y="-30221"/>
                    <a:pt x="341677" y="36387"/>
                  </a:cubicBezTo>
                  <a:cubicBezTo>
                    <a:pt x="257738" y="82789"/>
                    <a:pt x="203895" y="166132"/>
                    <a:pt x="193146" y="257546"/>
                  </a:cubicBezTo>
                  <a:cubicBezTo>
                    <a:pt x="178495" y="262838"/>
                    <a:pt x="164241" y="269254"/>
                    <a:pt x="150482" y="276861"/>
                  </a:cubicBezTo>
                  <a:cubicBezTo>
                    <a:pt x="9658" y="354714"/>
                    <a:pt x="-41440" y="532117"/>
                    <a:pt x="36414" y="672942"/>
                  </a:cubicBezTo>
                  <a:cubicBezTo>
                    <a:pt x="71901" y="737269"/>
                    <a:pt x="129448" y="784331"/>
                    <a:pt x="196189" y="807416"/>
                  </a:cubicBezTo>
                  <a:cubicBezTo>
                    <a:pt x="196553" y="855504"/>
                    <a:pt x="208658" y="903427"/>
                    <a:pt x="232437" y="946455"/>
                  </a:cubicBezTo>
                  <a:cubicBezTo>
                    <a:pt x="310291" y="1087279"/>
                    <a:pt x="487694" y="1138410"/>
                    <a:pt x="628518" y="1060556"/>
                  </a:cubicBezTo>
                  <a:cubicBezTo>
                    <a:pt x="665395" y="1040184"/>
                    <a:pt x="696847" y="1012435"/>
                    <a:pt x="721420" y="979462"/>
                  </a:cubicBezTo>
                  <a:cubicBezTo>
                    <a:pt x="791105" y="996197"/>
                    <a:pt x="865916" y="987101"/>
                    <a:pt x="930705" y="951250"/>
                  </a:cubicBezTo>
                  <a:cubicBezTo>
                    <a:pt x="936659" y="948009"/>
                    <a:pt x="942347" y="944504"/>
                    <a:pt x="947903" y="940899"/>
                  </a:cubicBezTo>
                  <a:cubicBezTo>
                    <a:pt x="956965" y="953301"/>
                    <a:pt x="967549" y="966960"/>
                    <a:pt x="973237" y="972781"/>
                  </a:cubicBezTo>
                  <a:cubicBezTo>
                    <a:pt x="1011999" y="1012535"/>
                    <a:pt x="1067297" y="1035653"/>
                    <a:pt x="1127026" y="1031717"/>
                  </a:cubicBezTo>
                  <a:cubicBezTo>
                    <a:pt x="1182093" y="1028046"/>
                    <a:pt x="1230412" y="1002017"/>
                    <a:pt x="1263617" y="963057"/>
                  </a:cubicBezTo>
                  <a:cubicBezTo>
                    <a:pt x="1299865" y="1025962"/>
                    <a:pt x="1369715" y="1066245"/>
                    <a:pt x="1447040" y="1061119"/>
                  </a:cubicBezTo>
                  <a:cubicBezTo>
                    <a:pt x="1555354" y="1053975"/>
                    <a:pt x="1637375" y="960279"/>
                    <a:pt x="1630165" y="851999"/>
                  </a:cubicBezTo>
                </a:path>
              </a:pathLst>
            </a:custGeom>
            <a:solidFill>
              <a:srgbClr val="FAE38E"/>
            </a:solidFill>
            <a:ln w="8467" cap="flat">
              <a:noFill/>
              <a:prstDash val="solid"/>
              <a:miter/>
            </a:ln>
          </p:spPr>
          <p:txBody>
            <a:bodyPr rtlCol="0" anchor="ctr"/>
            <a:lstStyle/>
            <a:p>
              <a:endParaRPr lang="en-US"/>
            </a:p>
          </p:txBody>
        </p:sp>
        <p:sp>
          <p:nvSpPr>
            <p:cNvPr id="62" name="Graphic 135">
              <a:extLst>
                <a:ext uri="{FF2B5EF4-FFF2-40B4-BE49-F238E27FC236}">
                  <a16:creationId xmlns:a16="http://schemas.microsoft.com/office/drawing/2014/main" id="{35FAB569-9172-4384-B4F2-A81942009399}"/>
                </a:ext>
              </a:extLst>
            </p:cNvPr>
            <p:cNvSpPr/>
            <p:nvPr/>
          </p:nvSpPr>
          <p:spPr>
            <a:xfrm>
              <a:off x="10488736" y="728223"/>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grpSp>
      <p:grpSp>
        <p:nvGrpSpPr>
          <p:cNvPr id="63" name="!!quat 3">
            <a:extLst>
              <a:ext uri="{FF2B5EF4-FFF2-40B4-BE49-F238E27FC236}">
                <a16:creationId xmlns:a16="http://schemas.microsoft.com/office/drawing/2014/main" id="{75C23F81-3658-4589-BE99-70EBB8922083}"/>
              </a:ext>
            </a:extLst>
          </p:cNvPr>
          <p:cNvGrpSpPr/>
          <p:nvPr/>
        </p:nvGrpSpPr>
        <p:grpSpPr>
          <a:xfrm rot="15001848" flipH="1" flipV="1">
            <a:off x="-1232143" y="5517642"/>
            <a:ext cx="3440215" cy="1963526"/>
            <a:chOff x="6364703" y="-1759645"/>
            <a:chExt cx="9208828" cy="5169866"/>
          </a:xfrm>
        </p:grpSpPr>
        <p:pic>
          <p:nvPicPr>
            <p:cNvPr id="64" name="Graphic 135">
              <a:extLst>
                <a:ext uri="{FF2B5EF4-FFF2-40B4-BE49-F238E27FC236}">
                  <a16:creationId xmlns:a16="http://schemas.microsoft.com/office/drawing/2014/main" id="{87BB4F6D-6E9D-4C91-9C33-8B4BE945E6F6}"/>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6364703" y="-1759645"/>
              <a:ext cx="9208828" cy="5169866"/>
            </a:xfrm>
            <a:custGeom>
              <a:avLst/>
              <a:gdLst>
                <a:gd name="connsiteX0" fmla="*/ -2280 w 9772650"/>
                <a:gd name="connsiteY0" fmla="*/ -1279 h 5486398"/>
                <a:gd name="connsiteX1" fmla="*/ 9770370 w 9772650"/>
                <a:gd name="connsiteY1" fmla="*/ -1279 h 5486398"/>
                <a:gd name="connsiteX2" fmla="*/ 9770370 w 9772650"/>
                <a:gd name="connsiteY2" fmla="*/ 5485120 h 5486398"/>
                <a:gd name="connsiteX3" fmla="*/ -2280 w 9772650"/>
                <a:gd name="connsiteY3" fmla="*/ 5485120 h 5486398"/>
              </a:gdLst>
              <a:ahLst/>
              <a:cxnLst>
                <a:cxn ang="0">
                  <a:pos x="connsiteX0" y="connsiteY0"/>
                </a:cxn>
                <a:cxn ang="0">
                  <a:pos x="connsiteX1" y="connsiteY1"/>
                </a:cxn>
                <a:cxn ang="0">
                  <a:pos x="connsiteX2" y="connsiteY2"/>
                </a:cxn>
                <a:cxn ang="0">
                  <a:pos x="connsiteX3" y="connsiteY3"/>
                </a:cxn>
              </a:cxnLst>
              <a:rect l="l" t="t" r="r" b="b"/>
              <a:pathLst>
                <a:path w="9772650" h="5486398">
                  <a:moveTo>
                    <a:pt x="-2280" y="-1279"/>
                  </a:moveTo>
                  <a:lnTo>
                    <a:pt x="9770370" y="-1279"/>
                  </a:lnTo>
                  <a:lnTo>
                    <a:pt x="9770370" y="5485120"/>
                  </a:lnTo>
                  <a:lnTo>
                    <a:pt x="-2280" y="5485120"/>
                  </a:lnTo>
                  <a:close/>
                </a:path>
              </a:pathLst>
            </a:custGeom>
          </p:spPr>
        </p:pic>
        <p:sp>
          <p:nvSpPr>
            <p:cNvPr id="65" name="Graphic 135">
              <a:extLst>
                <a:ext uri="{FF2B5EF4-FFF2-40B4-BE49-F238E27FC236}">
                  <a16:creationId xmlns:a16="http://schemas.microsoft.com/office/drawing/2014/main" id="{2F7AF6D2-81BD-45A2-B67E-2D6FB1595356}"/>
                </a:ext>
              </a:extLst>
            </p:cNvPr>
            <p:cNvSpPr/>
            <p:nvPr/>
          </p:nvSpPr>
          <p:spPr>
            <a:xfrm rot="2501088">
              <a:off x="14061292" y="45540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66" name="Graphic 135">
              <a:extLst>
                <a:ext uri="{FF2B5EF4-FFF2-40B4-BE49-F238E27FC236}">
                  <a16:creationId xmlns:a16="http://schemas.microsoft.com/office/drawing/2014/main" id="{CEF27193-2488-4DC7-9502-D918CCDF6BC7}"/>
                </a:ext>
              </a:extLst>
            </p:cNvPr>
            <p:cNvSpPr/>
            <p:nvPr/>
          </p:nvSpPr>
          <p:spPr>
            <a:xfrm rot="1886683">
              <a:off x="12091282" y="-1267188"/>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67" name="Graphic 135">
              <a:extLst>
                <a:ext uri="{FF2B5EF4-FFF2-40B4-BE49-F238E27FC236}">
                  <a16:creationId xmlns:a16="http://schemas.microsoft.com/office/drawing/2014/main" id="{EE815958-4D2C-466C-B0C3-A72AF9069BDA}"/>
                </a:ext>
              </a:extLst>
            </p:cNvPr>
            <p:cNvSpPr/>
            <p:nvPr/>
          </p:nvSpPr>
          <p:spPr>
            <a:xfrm rot="2308287">
              <a:off x="13159045" y="-479889"/>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68" name="Graphic 135">
              <a:extLst>
                <a:ext uri="{FF2B5EF4-FFF2-40B4-BE49-F238E27FC236}">
                  <a16:creationId xmlns:a16="http://schemas.microsoft.com/office/drawing/2014/main" id="{DCDB9935-27D6-4EA8-8FDB-E236014DB629}"/>
                </a:ext>
              </a:extLst>
            </p:cNvPr>
            <p:cNvSpPr/>
            <p:nvPr/>
          </p:nvSpPr>
          <p:spPr>
            <a:xfrm>
              <a:off x="10900283" y="-161137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69" name="Graphic 135">
              <a:extLst>
                <a:ext uri="{FF2B5EF4-FFF2-40B4-BE49-F238E27FC236}">
                  <a16:creationId xmlns:a16="http://schemas.microsoft.com/office/drawing/2014/main" id="{451B7334-58CF-4FBB-B57E-5AB87C44B430}"/>
                </a:ext>
              </a:extLst>
            </p:cNvPr>
            <p:cNvSpPr/>
            <p:nvPr/>
          </p:nvSpPr>
          <p:spPr>
            <a:xfrm rot="20917422">
              <a:off x="9571845" y="-150295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70" name="Graphic 135">
              <a:extLst>
                <a:ext uri="{FF2B5EF4-FFF2-40B4-BE49-F238E27FC236}">
                  <a16:creationId xmlns:a16="http://schemas.microsoft.com/office/drawing/2014/main" id="{147BFD87-F7D9-49BD-AC45-7EF20F2C0099}"/>
                </a:ext>
              </a:extLst>
            </p:cNvPr>
            <p:cNvSpPr/>
            <p:nvPr/>
          </p:nvSpPr>
          <p:spPr>
            <a:xfrm rot="20138695">
              <a:off x="8445892" y="-911864"/>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71" name="Graphic 135">
              <a:extLst>
                <a:ext uri="{FF2B5EF4-FFF2-40B4-BE49-F238E27FC236}">
                  <a16:creationId xmlns:a16="http://schemas.microsoft.com/office/drawing/2014/main" id="{EA48E59E-1087-4D37-81E9-E4A7CC2B5964}"/>
                </a:ext>
              </a:extLst>
            </p:cNvPr>
            <p:cNvSpPr/>
            <p:nvPr/>
          </p:nvSpPr>
          <p:spPr>
            <a:xfrm rot="18868577">
              <a:off x="7442034" y="-206980"/>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72" name="Graphic 135">
              <a:extLst>
                <a:ext uri="{FF2B5EF4-FFF2-40B4-BE49-F238E27FC236}">
                  <a16:creationId xmlns:a16="http://schemas.microsoft.com/office/drawing/2014/main" id="{DCA56C80-B384-4705-931B-0D771E28DDB3}"/>
                </a:ext>
              </a:extLst>
            </p:cNvPr>
            <p:cNvSpPr/>
            <p:nvPr/>
          </p:nvSpPr>
          <p:spPr>
            <a:xfrm rot="18868577">
              <a:off x="6841485" y="760973"/>
              <a:ext cx="1121724" cy="581356"/>
            </a:xfrm>
            <a:custGeom>
              <a:avLst/>
              <a:gdLst>
                <a:gd name="connsiteX0" fmla="*/ 76978 w 2276789"/>
                <a:gd name="connsiteY0" fmla="*/ 637805 h 1182647"/>
                <a:gd name="connsiteX1" fmla="*/ 237051 w 2276789"/>
                <a:gd name="connsiteY1" fmla="*/ 290440 h 1182647"/>
                <a:gd name="connsiteX2" fmla="*/ 585110 w 2276789"/>
                <a:gd name="connsiteY2" fmla="*/ 212355 h 1182647"/>
                <a:gd name="connsiteX3" fmla="*/ 582861 w 2276789"/>
                <a:gd name="connsiteY3" fmla="*/ 340942 h 1182647"/>
                <a:gd name="connsiteX4" fmla="*/ 815728 w 2276789"/>
                <a:gd name="connsiteY4" fmla="*/ 522976 h 1182647"/>
                <a:gd name="connsiteX5" fmla="*/ 861368 w 2276789"/>
                <a:gd name="connsiteY5" fmla="*/ 517882 h 1182647"/>
                <a:gd name="connsiteX6" fmla="*/ 997067 w 2276789"/>
                <a:gd name="connsiteY6" fmla="*/ 411421 h 1182647"/>
                <a:gd name="connsiteX7" fmla="*/ 971865 w 2276789"/>
                <a:gd name="connsiteY7" fmla="*/ 235142 h 1182647"/>
                <a:gd name="connsiteX8" fmla="*/ 791022 w 2276789"/>
                <a:gd name="connsiteY8" fmla="*/ 214008 h 1182647"/>
                <a:gd name="connsiteX9" fmla="*/ 740520 w 2276789"/>
                <a:gd name="connsiteY9" fmla="*/ 304893 h 1182647"/>
                <a:gd name="connsiteX10" fmla="*/ 770815 w 2276789"/>
                <a:gd name="connsiteY10" fmla="*/ 397530 h 1182647"/>
                <a:gd name="connsiteX11" fmla="*/ 826443 w 2276789"/>
                <a:gd name="connsiteY11" fmla="*/ 344580 h 1182647"/>
                <a:gd name="connsiteX12" fmla="*/ 817018 w 2276789"/>
                <a:gd name="connsiteY12" fmla="*/ 312103 h 1182647"/>
                <a:gd name="connsiteX13" fmla="*/ 835803 w 2276789"/>
                <a:gd name="connsiteY13" fmla="*/ 276450 h 1182647"/>
                <a:gd name="connsiteX14" fmla="*/ 915608 w 2276789"/>
                <a:gd name="connsiteY14" fmla="*/ 287496 h 1182647"/>
                <a:gd name="connsiteX15" fmla="*/ 927250 w 2276789"/>
                <a:gd name="connsiteY15" fmla="*/ 379373 h 1182647"/>
                <a:gd name="connsiteX16" fmla="*/ 844204 w 2276789"/>
                <a:gd name="connsiteY16" fmla="*/ 442939 h 1182647"/>
                <a:gd name="connsiteX17" fmla="*/ 657342 w 2276789"/>
                <a:gd name="connsiteY17" fmla="*/ 322024 h 1182647"/>
                <a:gd name="connsiteX18" fmla="*/ 756230 w 2276789"/>
                <a:gd name="connsiteY18" fmla="*/ 105529 h 1182647"/>
                <a:gd name="connsiteX19" fmla="*/ 1008609 w 2276789"/>
                <a:gd name="connsiteY19" fmla="*/ 116112 h 1182647"/>
                <a:gd name="connsiteX20" fmla="*/ 1154262 w 2276789"/>
                <a:gd name="connsiteY20" fmla="*/ 330260 h 1182647"/>
                <a:gd name="connsiteX21" fmla="*/ 946961 w 2276789"/>
                <a:gd name="connsiteY21" fmla="*/ 544738 h 1182647"/>
                <a:gd name="connsiteX22" fmla="*/ 970807 w 2276789"/>
                <a:gd name="connsiteY22" fmla="*/ 772048 h 1182647"/>
                <a:gd name="connsiteX23" fmla="*/ 1178538 w 2276789"/>
                <a:gd name="connsiteY23" fmla="*/ 878939 h 1182647"/>
                <a:gd name="connsiteX24" fmla="*/ 1341686 w 2276789"/>
                <a:gd name="connsiteY24" fmla="*/ 707655 h 1182647"/>
                <a:gd name="connsiteX25" fmla="*/ 1288571 w 2276789"/>
                <a:gd name="connsiteY25" fmla="*/ 590047 h 1182647"/>
                <a:gd name="connsiteX26" fmla="*/ 1150723 w 2276789"/>
                <a:gd name="connsiteY26" fmla="*/ 588857 h 1182647"/>
                <a:gd name="connsiteX27" fmla="*/ 1114509 w 2276789"/>
                <a:gd name="connsiteY27" fmla="*/ 662179 h 1182647"/>
                <a:gd name="connsiteX28" fmla="*/ 1141496 w 2276789"/>
                <a:gd name="connsiteY28" fmla="*/ 732625 h 1182647"/>
                <a:gd name="connsiteX29" fmla="*/ 1194644 w 2276789"/>
                <a:gd name="connsiteY29" fmla="*/ 677128 h 1182647"/>
                <a:gd name="connsiteX30" fmla="*/ 1191271 w 2276789"/>
                <a:gd name="connsiteY30" fmla="*/ 665553 h 1182647"/>
                <a:gd name="connsiteX31" fmla="*/ 1198778 w 2276789"/>
                <a:gd name="connsiteY31" fmla="*/ 648851 h 1182647"/>
                <a:gd name="connsiteX32" fmla="*/ 1242071 w 2276789"/>
                <a:gd name="connsiteY32" fmla="*/ 651265 h 1182647"/>
                <a:gd name="connsiteX33" fmla="*/ 1264891 w 2276789"/>
                <a:gd name="connsiteY33" fmla="*/ 705670 h 1182647"/>
                <a:gd name="connsiteX34" fmla="*/ 1169806 w 2276789"/>
                <a:gd name="connsiteY34" fmla="*/ 802574 h 1182647"/>
                <a:gd name="connsiteX35" fmla="*/ 1036390 w 2276789"/>
                <a:gd name="connsiteY35" fmla="*/ 732029 h 1182647"/>
                <a:gd name="connsiteX36" fmla="*/ 1020449 w 2276789"/>
                <a:gd name="connsiteY36" fmla="*/ 567128 h 1182647"/>
                <a:gd name="connsiteX37" fmla="*/ 1257549 w 2276789"/>
                <a:gd name="connsiteY37" fmla="*/ 387873 h 1182647"/>
                <a:gd name="connsiteX38" fmla="*/ 1501362 w 2276789"/>
                <a:gd name="connsiteY38" fmla="*/ 557834 h 1182647"/>
                <a:gd name="connsiteX39" fmla="*/ 1527622 w 2276789"/>
                <a:gd name="connsiteY39" fmla="*/ 633472 h 1182647"/>
                <a:gd name="connsiteX40" fmla="*/ 1570154 w 2276789"/>
                <a:gd name="connsiteY40" fmla="*/ 565673 h 1182647"/>
                <a:gd name="connsiteX41" fmla="*/ 1686174 w 2276789"/>
                <a:gd name="connsiteY41" fmla="*/ 495525 h 1182647"/>
                <a:gd name="connsiteX42" fmla="*/ 1816977 w 2276789"/>
                <a:gd name="connsiteY42" fmla="*/ 531111 h 1182647"/>
                <a:gd name="connsiteX43" fmla="*/ 1886794 w 2276789"/>
                <a:gd name="connsiteY43" fmla="*/ 631389 h 1182647"/>
                <a:gd name="connsiteX44" fmla="*/ 1897113 w 2276789"/>
                <a:gd name="connsiteY44" fmla="*/ 649876 h 1182647"/>
                <a:gd name="connsiteX45" fmla="*/ 2014886 w 2276789"/>
                <a:gd name="connsiteY45" fmla="*/ 780680 h 1182647"/>
                <a:gd name="connsiteX46" fmla="*/ 2088473 w 2276789"/>
                <a:gd name="connsiteY46" fmla="*/ 799002 h 1182647"/>
                <a:gd name="connsiteX47" fmla="*/ 2005592 w 2276789"/>
                <a:gd name="connsiteY47" fmla="*/ 860088 h 1182647"/>
                <a:gd name="connsiteX48" fmla="*/ 1807915 w 2276789"/>
                <a:gd name="connsiteY48" fmla="*/ 850794 h 1182647"/>
                <a:gd name="connsiteX49" fmla="*/ 1745143 w 2276789"/>
                <a:gd name="connsiteY49" fmla="*/ 808726 h 1182647"/>
                <a:gd name="connsiteX50" fmla="*/ 1572238 w 2276789"/>
                <a:gd name="connsiteY50" fmla="*/ 735006 h 1182647"/>
                <a:gd name="connsiteX51" fmla="*/ 1408560 w 2276789"/>
                <a:gd name="connsiteY51" fmla="*/ 828040 h 1182647"/>
                <a:gd name="connsiteX52" fmla="*/ 1368674 w 2276789"/>
                <a:gd name="connsiteY52" fmla="*/ 879667 h 1182647"/>
                <a:gd name="connsiteX53" fmla="*/ 1309771 w 2276789"/>
                <a:gd name="connsiteY53" fmla="*/ 950972 h 1182647"/>
                <a:gd name="connsiteX54" fmla="*/ 1088712 w 2276789"/>
                <a:gd name="connsiteY54" fmla="*/ 1011297 h 1182647"/>
                <a:gd name="connsiteX55" fmla="*/ 916369 w 2276789"/>
                <a:gd name="connsiteY55" fmla="*/ 860154 h 1182647"/>
                <a:gd name="connsiteX56" fmla="*/ 844435 w 2276789"/>
                <a:gd name="connsiteY56" fmla="*/ 887075 h 1182647"/>
                <a:gd name="connsiteX57" fmla="*/ 956122 w 2276789"/>
                <a:gd name="connsiteY57" fmla="*/ 1033059 h 1182647"/>
                <a:gd name="connsiteX58" fmla="*/ 811131 w 2276789"/>
                <a:gd name="connsiteY58" fmla="*/ 1103802 h 1182647"/>
                <a:gd name="connsiteX59" fmla="*/ 692267 w 2276789"/>
                <a:gd name="connsiteY59" fmla="*/ 1090044 h 1182647"/>
                <a:gd name="connsiteX60" fmla="*/ 772898 w 2276789"/>
                <a:gd name="connsiteY60" fmla="*/ 1009147 h 1182647"/>
                <a:gd name="connsiteX61" fmla="*/ 788079 w 2276789"/>
                <a:gd name="connsiteY61" fmla="*/ 681196 h 1182647"/>
                <a:gd name="connsiteX62" fmla="*/ 479112 w 2276789"/>
                <a:gd name="connsiteY62" fmla="*/ 570567 h 1182647"/>
                <a:gd name="connsiteX63" fmla="*/ 341727 w 2276789"/>
                <a:gd name="connsiteY63" fmla="*/ 756801 h 1182647"/>
                <a:gd name="connsiteX64" fmla="*/ 499319 w 2276789"/>
                <a:gd name="connsiteY64" fmla="*/ 930335 h 1182647"/>
                <a:gd name="connsiteX65" fmla="*/ 620234 w 2276789"/>
                <a:gd name="connsiteY65" fmla="*/ 867794 h 1182647"/>
                <a:gd name="connsiteX66" fmla="*/ 641566 w 2276789"/>
                <a:gd name="connsiteY66" fmla="*/ 745126 h 1182647"/>
                <a:gd name="connsiteX67" fmla="*/ 569037 w 2276789"/>
                <a:gd name="connsiteY67" fmla="*/ 770592 h 1182647"/>
                <a:gd name="connsiteX68" fmla="*/ 558189 w 2276789"/>
                <a:gd name="connsiteY68" fmla="*/ 822418 h 1182647"/>
                <a:gd name="connsiteX69" fmla="*/ 502825 w 2276789"/>
                <a:gd name="connsiteY69" fmla="*/ 853539 h 1182647"/>
                <a:gd name="connsiteX70" fmla="*/ 501436 w 2276789"/>
                <a:gd name="connsiteY70" fmla="*/ 853506 h 1182647"/>
                <a:gd name="connsiteX71" fmla="*/ 418555 w 2276789"/>
                <a:gd name="connsiteY71" fmla="*/ 758157 h 1182647"/>
                <a:gd name="connsiteX72" fmla="*/ 506827 w 2276789"/>
                <a:gd name="connsiteY72" fmla="*/ 642236 h 1182647"/>
                <a:gd name="connsiteX73" fmla="*/ 722561 w 2276789"/>
                <a:gd name="connsiteY73" fmla="*/ 721314 h 1182647"/>
                <a:gd name="connsiteX74" fmla="*/ 709795 w 2276789"/>
                <a:gd name="connsiteY74" fmla="*/ 965359 h 1182647"/>
                <a:gd name="connsiteX75" fmla="*/ 481030 w 2276789"/>
                <a:gd name="connsiteY75" fmla="*/ 1084984 h 1182647"/>
                <a:gd name="connsiteX76" fmla="*/ 185589 w 2276789"/>
                <a:gd name="connsiteY76" fmla="*/ 952957 h 1182647"/>
                <a:gd name="connsiteX77" fmla="*/ 76978 w 2276789"/>
                <a:gd name="connsiteY77" fmla="*/ 637805 h 1182647"/>
                <a:gd name="connsiteX78" fmla="*/ 466511 w 2276789"/>
                <a:gd name="connsiteY78" fmla="*/ 1162176 h 1182647"/>
                <a:gd name="connsiteX79" fmla="*/ 484436 w 2276789"/>
                <a:gd name="connsiteY79" fmla="*/ 1161779 h 1182647"/>
                <a:gd name="connsiteX80" fmla="*/ 609353 w 2276789"/>
                <a:gd name="connsiteY80" fmla="*/ 1135122 h 1182647"/>
                <a:gd name="connsiteX81" fmla="*/ 780042 w 2276789"/>
                <a:gd name="connsiteY81" fmla="*/ 1182648 h 1182647"/>
                <a:gd name="connsiteX82" fmla="*/ 820821 w 2276789"/>
                <a:gd name="connsiteY82" fmla="*/ 1180035 h 1182647"/>
                <a:gd name="connsiteX83" fmla="*/ 1025410 w 2276789"/>
                <a:gd name="connsiteY83" fmla="*/ 1071556 h 1182647"/>
                <a:gd name="connsiteX84" fmla="*/ 1071448 w 2276789"/>
                <a:gd name="connsiteY84" fmla="*/ 1086174 h 1182647"/>
                <a:gd name="connsiteX85" fmla="*/ 1141661 w 2276789"/>
                <a:gd name="connsiteY85" fmla="*/ 1094145 h 1182647"/>
                <a:gd name="connsiteX86" fmla="*/ 1362655 w 2276789"/>
                <a:gd name="connsiteY86" fmla="*/ 1006733 h 1182647"/>
                <a:gd name="connsiteX87" fmla="*/ 1430553 w 2276789"/>
                <a:gd name="connsiteY87" fmla="*/ 925241 h 1182647"/>
                <a:gd name="connsiteX88" fmla="*/ 1467165 w 2276789"/>
                <a:gd name="connsiteY88" fmla="*/ 877782 h 1182647"/>
                <a:gd name="connsiteX89" fmla="*/ 1574850 w 2276789"/>
                <a:gd name="connsiteY89" fmla="*/ 811801 h 1182647"/>
                <a:gd name="connsiteX90" fmla="*/ 1699668 w 2276789"/>
                <a:gd name="connsiteY90" fmla="*/ 870671 h 1182647"/>
                <a:gd name="connsiteX91" fmla="*/ 1771337 w 2276789"/>
                <a:gd name="connsiteY91" fmla="*/ 918428 h 1182647"/>
                <a:gd name="connsiteX92" fmla="*/ 2035655 w 2276789"/>
                <a:gd name="connsiteY92" fmla="*/ 930864 h 1182647"/>
                <a:gd name="connsiteX93" fmla="*/ 2210115 w 2276789"/>
                <a:gd name="connsiteY93" fmla="*/ 731831 h 1182647"/>
                <a:gd name="connsiteX94" fmla="*/ 2276790 w 2276789"/>
                <a:gd name="connsiteY94" fmla="*/ 491953 h 1182647"/>
                <a:gd name="connsiteX95" fmla="*/ 2140927 w 2276789"/>
                <a:gd name="connsiteY95" fmla="*/ 700577 h 1182647"/>
                <a:gd name="connsiteX96" fmla="*/ 2050637 w 2276789"/>
                <a:gd name="connsiteY96" fmla="*/ 712616 h 1182647"/>
                <a:gd name="connsiteX97" fmla="*/ 1964053 w 2276789"/>
                <a:gd name="connsiteY97" fmla="*/ 612206 h 1182647"/>
                <a:gd name="connsiteX98" fmla="*/ 1954065 w 2276789"/>
                <a:gd name="connsiteY98" fmla="*/ 594248 h 1182647"/>
                <a:gd name="connsiteX99" fmla="*/ 1868273 w 2276789"/>
                <a:gd name="connsiteY99" fmla="*/ 473928 h 1182647"/>
                <a:gd name="connsiteX100" fmla="*/ 1675524 w 2276789"/>
                <a:gd name="connsiteY100" fmla="*/ 419391 h 1182647"/>
                <a:gd name="connsiteX101" fmla="*/ 1547466 w 2276789"/>
                <a:gd name="connsiteY101" fmla="*/ 475814 h 1182647"/>
                <a:gd name="connsiteX102" fmla="*/ 1256061 w 2276789"/>
                <a:gd name="connsiteY102" fmla="*/ 311011 h 1182647"/>
                <a:gd name="connsiteX103" fmla="*/ 1229040 w 2276789"/>
                <a:gd name="connsiteY103" fmla="*/ 312764 h 1182647"/>
                <a:gd name="connsiteX104" fmla="*/ 1048793 w 2276789"/>
                <a:gd name="connsiteY104" fmla="*/ 50595 h 1182647"/>
                <a:gd name="connsiteX105" fmla="*/ 718460 w 2276789"/>
                <a:gd name="connsiteY105" fmla="*/ 38623 h 1182647"/>
                <a:gd name="connsiteX106" fmla="*/ 615240 w 2276789"/>
                <a:gd name="connsiteY106" fmla="*/ 141016 h 1182647"/>
                <a:gd name="connsiteX107" fmla="*/ 187739 w 2276789"/>
                <a:gd name="connsiteY107" fmla="*/ 231537 h 1182647"/>
                <a:gd name="connsiteX108" fmla="*/ 150 w 2276789"/>
                <a:gd name="connsiteY108" fmla="*/ 636052 h 1182647"/>
                <a:gd name="connsiteX109" fmla="*/ 127646 w 2276789"/>
                <a:gd name="connsiteY109" fmla="*/ 1003426 h 1182647"/>
                <a:gd name="connsiteX110" fmla="*/ 466511 w 2276789"/>
                <a:gd name="connsiteY110" fmla="*/ 1162176 h 118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276789" h="1182647">
                  <a:moveTo>
                    <a:pt x="76978" y="637805"/>
                  </a:moveTo>
                  <a:cubicBezTo>
                    <a:pt x="80087" y="501710"/>
                    <a:pt x="139949" y="371865"/>
                    <a:pt x="237051" y="290440"/>
                  </a:cubicBezTo>
                  <a:cubicBezTo>
                    <a:pt x="334748" y="208584"/>
                    <a:pt x="469686" y="178852"/>
                    <a:pt x="585110" y="212355"/>
                  </a:cubicBezTo>
                  <a:cubicBezTo>
                    <a:pt x="573634" y="254589"/>
                    <a:pt x="572245" y="298973"/>
                    <a:pt x="582861" y="340942"/>
                  </a:cubicBezTo>
                  <a:cubicBezTo>
                    <a:pt x="609750" y="446577"/>
                    <a:pt x="712044" y="522976"/>
                    <a:pt x="815728" y="522976"/>
                  </a:cubicBezTo>
                  <a:cubicBezTo>
                    <a:pt x="830974" y="522976"/>
                    <a:pt x="846287" y="521322"/>
                    <a:pt x="861368" y="517882"/>
                  </a:cubicBezTo>
                  <a:cubicBezTo>
                    <a:pt x="922156" y="503926"/>
                    <a:pt x="972857" y="464139"/>
                    <a:pt x="997067" y="411421"/>
                  </a:cubicBezTo>
                  <a:cubicBezTo>
                    <a:pt x="1024054" y="352650"/>
                    <a:pt x="1013669" y="280154"/>
                    <a:pt x="971865" y="235142"/>
                  </a:cubicBezTo>
                  <a:cubicBezTo>
                    <a:pt x="925497" y="185202"/>
                    <a:pt x="844336" y="175710"/>
                    <a:pt x="791022" y="214008"/>
                  </a:cubicBezTo>
                  <a:cubicBezTo>
                    <a:pt x="762877" y="234249"/>
                    <a:pt x="743960" y="268215"/>
                    <a:pt x="740520" y="304893"/>
                  </a:cubicBezTo>
                  <a:cubicBezTo>
                    <a:pt x="737213" y="340049"/>
                    <a:pt x="748226" y="373850"/>
                    <a:pt x="770815" y="397530"/>
                  </a:cubicBezTo>
                  <a:lnTo>
                    <a:pt x="826443" y="344580"/>
                  </a:lnTo>
                  <a:cubicBezTo>
                    <a:pt x="819234" y="336973"/>
                    <a:pt x="815794" y="325133"/>
                    <a:pt x="817018" y="312103"/>
                  </a:cubicBezTo>
                  <a:cubicBezTo>
                    <a:pt x="818374" y="297451"/>
                    <a:pt x="825584" y="283792"/>
                    <a:pt x="835803" y="276450"/>
                  </a:cubicBezTo>
                  <a:cubicBezTo>
                    <a:pt x="858028" y="260509"/>
                    <a:pt x="895301" y="265635"/>
                    <a:pt x="915608" y="287496"/>
                  </a:cubicBezTo>
                  <a:cubicBezTo>
                    <a:pt x="936477" y="309953"/>
                    <a:pt x="941405" y="348615"/>
                    <a:pt x="927250" y="379373"/>
                  </a:cubicBezTo>
                  <a:cubicBezTo>
                    <a:pt x="913161" y="410065"/>
                    <a:pt x="881344" y="434439"/>
                    <a:pt x="844204" y="442939"/>
                  </a:cubicBezTo>
                  <a:cubicBezTo>
                    <a:pt x="766912" y="460633"/>
                    <a:pt x="677946" y="402987"/>
                    <a:pt x="657342" y="322024"/>
                  </a:cubicBezTo>
                  <a:cubicBezTo>
                    <a:pt x="637002" y="241955"/>
                    <a:pt x="679500" y="148855"/>
                    <a:pt x="756230" y="105529"/>
                  </a:cubicBezTo>
                  <a:cubicBezTo>
                    <a:pt x="829486" y="64155"/>
                    <a:pt x="930921" y="68388"/>
                    <a:pt x="1008609" y="116112"/>
                  </a:cubicBezTo>
                  <a:cubicBezTo>
                    <a:pt x="1080080" y="159967"/>
                    <a:pt x="1134022" y="239640"/>
                    <a:pt x="1154262" y="330260"/>
                  </a:cubicBezTo>
                  <a:cubicBezTo>
                    <a:pt x="1057623" y="365383"/>
                    <a:pt x="977223" y="445386"/>
                    <a:pt x="946961" y="544738"/>
                  </a:cubicBezTo>
                  <a:cubicBezTo>
                    <a:pt x="923016" y="623286"/>
                    <a:pt x="931946" y="708283"/>
                    <a:pt x="970807" y="772048"/>
                  </a:cubicBezTo>
                  <a:cubicBezTo>
                    <a:pt x="1015356" y="845106"/>
                    <a:pt x="1098733" y="888101"/>
                    <a:pt x="1178538" y="878939"/>
                  </a:cubicBezTo>
                  <a:cubicBezTo>
                    <a:pt x="1266280" y="868918"/>
                    <a:pt x="1339471" y="792057"/>
                    <a:pt x="1341686" y="707655"/>
                  </a:cubicBezTo>
                  <a:cubicBezTo>
                    <a:pt x="1342910" y="660228"/>
                    <a:pt x="1323033" y="616274"/>
                    <a:pt x="1288571" y="590047"/>
                  </a:cubicBezTo>
                  <a:cubicBezTo>
                    <a:pt x="1247164" y="558562"/>
                    <a:pt x="1189154" y="558066"/>
                    <a:pt x="1150723" y="588857"/>
                  </a:cubicBezTo>
                  <a:cubicBezTo>
                    <a:pt x="1129325" y="606022"/>
                    <a:pt x="1115765" y="633406"/>
                    <a:pt x="1114509" y="662179"/>
                  </a:cubicBezTo>
                  <a:cubicBezTo>
                    <a:pt x="1113318" y="689365"/>
                    <a:pt x="1123141" y="715030"/>
                    <a:pt x="1141496" y="732625"/>
                  </a:cubicBezTo>
                  <a:lnTo>
                    <a:pt x="1194644" y="677128"/>
                  </a:lnTo>
                  <a:cubicBezTo>
                    <a:pt x="1192296" y="674913"/>
                    <a:pt x="1191039" y="670580"/>
                    <a:pt x="1191271" y="665553"/>
                  </a:cubicBezTo>
                  <a:cubicBezTo>
                    <a:pt x="1191568" y="658839"/>
                    <a:pt x="1194512" y="652258"/>
                    <a:pt x="1198778" y="648851"/>
                  </a:cubicBezTo>
                  <a:cubicBezTo>
                    <a:pt x="1209329" y="640384"/>
                    <a:pt x="1229205" y="641443"/>
                    <a:pt x="1242071" y="651265"/>
                  </a:cubicBezTo>
                  <a:cubicBezTo>
                    <a:pt x="1256524" y="662213"/>
                    <a:pt x="1265453" y="683578"/>
                    <a:pt x="1264891" y="705670"/>
                  </a:cubicBezTo>
                  <a:cubicBezTo>
                    <a:pt x="1263667" y="752435"/>
                    <a:pt x="1220110" y="796819"/>
                    <a:pt x="1169806" y="802574"/>
                  </a:cubicBezTo>
                  <a:cubicBezTo>
                    <a:pt x="1120065" y="808263"/>
                    <a:pt x="1065197" y="779258"/>
                    <a:pt x="1036390" y="732029"/>
                  </a:cubicBezTo>
                  <a:cubicBezTo>
                    <a:pt x="1008774" y="686686"/>
                    <a:pt x="1002821" y="625072"/>
                    <a:pt x="1020449" y="567128"/>
                  </a:cubicBezTo>
                  <a:cubicBezTo>
                    <a:pt x="1050975" y="466950"/>
                    <a:pt x="1152906" y="389890"/>
                    <a:pt x="1257549" y="387873"/>
                  </a:cubicBezTo>
                  <a:cubicBezTo>
                    <a:pt x="1362423" y="385888"/>
                    <a:pt x="1467033" y="458913"/>
                    <a:pt x="1501362" y="557834"/>
                  </a:cubicBezTo>
                  <a:lnTo>
                    <a:pt x="1527622" y="633472"/>
                  </a:lnTo>
                  <a:lnTo>
                    <a:pt x="1570154" y="565673"/>
                  </a:lnTo>
                  <a:cubicBezTo>
                    <a:pt x="1593768" y="528135"/>
                    <a:pt x="1636035" y="502536"/>
                    <a:pt x="1686174" y="495525"/>
                  </a:cubicBezTo>
                  <a:cubicBezTo>
                    <a:pt x="1736312" y="488480"/>
                    <a:pt x="1783971" y="501478"/>
                    <a:pt x="1816977" y="531111"/>
                  </a:cubicBezTo>
                  <a:cubicBezTo>
                    <a:pt x="1845784" y="557041"/>
                    <a:pt x="1865727" y="593156"/>
                    <a:pt x="1886794" y="631389"/>
                  </a:cubicBezTo>
                  <a:cubicBezTo>
                    <a:pt x="1890234" y="637573"/>
                    <a:pt x="1893640" y="643758"/>
                    <a:pt x="1897113" y="649876"/>
                  </a:cubicBezTo>
                  <a:cubicBezTo>
                    <a:pt x="1924233" y="698229"/>
                    <a:pt x="1959488" y="751542"/>
                    <a:pt x="2014886" y="780680"/>
                  </a:cubicBezTo>
                  <a:cubicBezTo>
                    <a:pt x="2036648" y="792057"/>
                    <a:pt x="2062444" y="798539"/>
                    <a:pt x="2088473" y="799002"/>
                  </a:cubicBezTo>
                  <a:cubicBezTo>
                    <a:pt x="2065719" y="825295"/>
                    <a:pt x="2037243" y="846627"/>
                    <a:pt x="2005592" y="860088"/>
                  </a:cubicBezTo>
                  <a:cubicBezTo>
                    <a:pt x="1943250" y="886612"/>
                    <a:pt x="1867480" y="883040"/>
                    <a:pt x="1807915" y="850794"/>
                  </a:cubicBezTo>
                  <a:cubicBezTo>
                    <a:pt x="1787013" y="839483"/>
                    <a:pt x="1766673" y="824534"/>
                    <a:pt x="1745143" y="808726"/>
                  </a:cubicBezTo>
                  <a:cubicBezTo>
                    <a:pt x="1696592" y="773073"/>
                    <a:pt x="1641559" y="732526"/>
                    <a:pt x="1572238" y="735006"/>
                  </a:cubicBezTo>
                  <a:cubicBezTo>
                    <a:pt x="1515187" y="736924"/>
                    <a:pt x="1458566" y="769104"/>
                    <a:pt x="1408560" y="828040"/>
                  </a:cubicBezTo>
                  <a:cubicBezTo>
                    <a:pt x="1394239" y="844940"/>
                    <a:pt x="1381242" y="862601"/>
                    <a:pt x="1368674" y="879667"/>
                  </a:cubicBezTo>
                  <a:cubicBezTo>
                    <a:pt x="1349492" y="905795"/>
                    <a:pt x="1331335" y="930500"/>
                    <a:pt x="1309771" y="950972"/>
                  </a:cubicBezTo>
                  <a:cubicBezTo>
                    <a:pt x="1252456" y="1005377"/>
                    <a:pt x="1165705" y="1029057"/>
                    <a:pt x="1088712" y="1011297"/>
                  </a:cubicBezTo>
                  <a:cubicBezTo>
                    <a:pt x="1011718" y="993537"/>
                    <a:pt x="944051" y="934204"/>
                    <a:pt x="916369" y="860154"/>
                  </a:cubicBezTo>
                  <a:lnTo>
                    <a:pt x="844435" y="887075"/>
                  </a:lnTo>
                  <a:cubicBezTo>
                    <a:pt x="866395" y="945879"/>
                    <a:pt x="906083" y="996514"/>
                    <a:pt x="956122" y="1033059"/>
                  </a:cubicBezTo>
                  <a:cubicBezTo>
                    <a:pt x="917096" y="1071523"/>
                    <a:pt x="865734" y="1096824"/>
                    <a:pt x="811131" y="1103802"/>
                  </a:cubicBezTo>
                  <a:cubicBezTo>
                    <a:pt x="770947" y="1108895"/>
                    <a:pt x="730003" y="1103934"/>
                    <a:pt x="692267" y="1090044"/>
                  </a:cubicBezTo>
                  <a:cubicBezTo>
                    <a:pt x="723818" y="1067422"/>
                    <a:pt x="751401" y="1040203"/>
                    <a:pt x="772898" y="1009147"/>
                  </a:cubicBezTo>
                  <a:cubicBezTo>
                    <a:pt x="841459" y="910259"/>
                    <a:pt x="847577" y="778497"/>
                    <a:pt x="788079" y="681196"/>
                  </a:cubicBezTo>
                  <a:cubicBezTo>
                    <a:pt x="724248" y="576818"/>
                    <a:pt x="588583" y="528234"/>
                    <a:pt x="479112" y="570567"/>
                  </a:cubicBezTo>
                  <a:cubicBezTo>
                    <a:pt x="399604" y="601325"/>
                    <a:pt x="343083" y="677922"/>
                    <a:pt x="341727" y="756801"/>
                  </a:cubicBezTo>
                  <a:cubicBezTo>
                    <a:pt x="340172" y="846859"/>
                    <a:pt x="413793" y="927920"/>
                    <a:pt x="499319" y="930335"/>
                  </a:cubicBezTo>
                  <a:cubicBezTo>
                    <a:pt x="544761" y="931624"/>
                    <a:pt x="591130" y="907647"/>
                    <a:pt x="620234" y="867794"/>
                  </a:cubicBezTo>
                  <a:cubicBezTo>
                    <a:pt x="647817" y="829958"/>
                    <a:pt x="655589" y="785277"/>
                    <a:pt x="641566" y="745126"/>
                  </a:cubicBezTo>
                  <a:lnTo>
                    <a:pt x="569037" y="770592"/>
                  </a:lnTo>
                  <a:cubicBezTo>
                    <a:pt x="574593" y="786467"/>
                    <a:pt x="570624" y="805385"/>
                    <a:pt x="558189" y="822418"/>
                  </a:cubicBezTo>
                  <a:cubicBezTo>
                    <a:pt x="544331" y="841435"/>
                    <a:pt x="522735" y="853539"/>
                    <a:pt x="502825" y="853539"/>
                  </a:cubicBezTo>
                  <a:cubicBezTo>
                    <a:pt x="502395" y="853539"/>
                    <a:pt x="501932" y="853539"/>
                    <a:pt x="501436" y="853506"/>
                  </a:cubicBezTo>
                  <a:cubicBezTo>
                    <a:pt x="458011" y="852249"/>
                    <a:pt x="417728" y="805947"/>
                    <a:pt x="418555" y="758157"/>
                  </a:cubicBezTo>
                  <a:cubicBezTo>
                    <a:pt x="419382" y="710466"/>
                    <a:pt x="456490" y="661716"/>
                    <a:pt x="506827" y="642236"/>
                  </a:cubicBezTo>
                  <a:cubicBezTo>
                    <a:pt x="581472" y="613397"/>
                    <a:pt x="678244" y="648818"/>
                    <a:pt x="722561" y="721314"/>
                  </a:cubicBezTo>
                  <a:cubicBezTo>
                    <a:pt x="765688" y="791891"/>
                    <a:pt x="760463" y="892268"/>
                    <a:pt x="709795" y="965359"/>
                  </a:cubicBezTo>
                  <a:cubicBezTo>
                    <a:pt x="661476" y="1035043"/>
                    <a:pt x="573799" y="1080883"/>
                    <a:pt x="481030" y="1084984"/>
                  </a:cubicBezTo>
                  <a:cubicBezTo>
                    <a:pt x="373741" y="1089647"/>
                    <a:pt x="260566" y="1039145"/>
                    <a:pt x="185589" y="952957"/>
                  </a:cubicBezTo>
                  <a:cubicBezTo>
                    <a:pt x="113854" y="870506"/>
                    <a:pt x="74233" y="755643"/>
                    <a:pt x="76978" y="637805"/>
                  </a:cubicBezTo>
                  <a:close/>
                  <a:moveTo>
                    <a:pt x="466511" y="1162176"/>
                  </a:moveTo>
                  <a:cubicBezTo>
                    <a:pt x="472497" y="1162176"/>
                    <a:pt x="478483" y="1162044"/>
                    <a:pt x="484436" y="1161779"/>
                  </a:cubicBezTo>
                  <a:cubicBezTo>
                    <a:pt x="527630" y="1159894"/>
                    <a:pt x="569963" y="1150567"/>
                    <a:pt x="609353" y="1135122"/>
                  </a:cubicBezTo>
                  <a:cubicBezTo>
                    <a:pt x="660715" y="1166045"/>
                    <a:pt x="720147" y="1182648"/>
                    <a:pt x="780042" y="1182648"/>
                  </a:cubicBezTo>
                  <a:cubicBezTo>
                    <a:pt x="793635" y="1182648"/>
                    <a:pt x="807294" y="1181755"/>
                    <a:pt x="820821" y="1180035"/>
                  </a:cubicBezTo>
                  <a:cubicBezTo>
                    <a:pt x="899501" y="1170014"/>
                    <a:pt x="972956" y="1130790"/>
                    <a:pt x="1025410" y="1071556"/>
                  </a:cubicBezTo>
                  <a:cubicBezTo>
                    <a:pt x="1040326" y="1077542"/>
                    <a:pt x="1055672" y="1082536"/>
                    <a:pt x="1071448" y="1086174"/>
                  </a:cubicBezTo>
                  <a:cubicBezTo>
                    <a:pt x="1094566" y="1091565"/>
                    <a:pt x="1118147" y="1094145"/>
                    <a:pt x="1141661" y="1094145"/>
                  </a:cubicBezTo>
                  <a:cubicBezTo>
                    <a:pt x="1222789" y="1094145"/>
                    <a:pt x="1303256" y="1063156"/>
                    <a:pt x="1362655" y="1006733"/>
                  </a:cubicBezTo>
                  <a:cubicBezTo>
                    <a:pt x="1389179" y="981532"/>
                    <a:pt x="1410213" y="952923"/>
                    <a:pt x="1430553" y="925241"/>
                  </a:cubicBezTo>
                  <a:cubicBezTo>
                    <a:pt x="1442890" y="908473"/>
                    <a:pt x="1454531" y="892665"/>
                    <a:pt x="1467165" y="877782"/>
                  </a:cubicBezTo>
                  <a:cubicBezTo>
                    <a:pt x="1491970" y="848512"/>
                    <a:pt x="1530797" y="813323"/>
                    <a:pt x="1574850" y="811801"/>
                  </a:cubicBezTo>
                  <a:cubicBezTo>
                    <a:pt x="1617911" y="810214"/>
                    <a:pt x="1657467" y="839649"/>
                    <a:pt x="1699668" y="870671"/>
                  </a:cubicBezTo>
                  <a:cubicBezTo>
                    <a:pt x="1722356" y="887340"/>
                    <a:pt x="1745804" y="904571"/>
                    <a:pt x="1771337" y="918428"/>
                  </a:cubicBezTo>
                  <a:cubicBezTo>
                    <a:pt x="1852200" y="962151"/>
                    <a:pt x="1951022" y="966814"/>
                    <a:pt x="2035655" y="930864"/>
                  </a:cubicBezTo>
                  <a:cubicBezTo>
                    <a:pt x="2120223" y="894847"/>
                    <a:pt x="2185476" y="820466"/>
                    <a:pt x="2210115" y="731831"/>
                  </a:cubicBezTo>
                  <a:lnTo>
                    <a:pt x="2276790" y="491953"/>
                  </a:lnTo>
                  <a:lnTo>
                    <a:pt x="2140927" y="700577"/>
                  </a:lnTo>
                  <a:cubicBezTo>
                    <a:pt x="2123927" y="726639"/>
                    <a:pt x="2079675" y="727862"/>
                    <a:pt x="2050637" y="712616"/>
                  </a:cubicBezTo>
                  <a:cubicBezTo>
                    <a:pt x="2013034" y="692871"/>
                    <a:pt x="1986807" y="652688"/>
                    <a:pt x="1964053" y="612206"/>
                  </a:cubicBezTo>
                  <a:cubicBezTo>
                    <a:pt x="1960712" y="606253"/>
                    <a:pt x="1957372" y="600234"/>
                    <a:pt x="1954065" y="594248"/>
                  </a:cubicBezTo>
                  <a:cubicBezTo>
                    <a:pt x="1930814" y="552113"/>
                    <a:pt x="1906737" y="508490"/>
                    <a:pt x="1868273" y="473928"/>
                  </a:cubicBezTo>
                  <a:cubicBezTo>
                    <a:pt x="1818399" y="429115"/>
                    <a:pt x="1748153" y="409172"/>
                    <a:pt x="1675524" y="419391"/>
                  </a:cubicBezTo>
                  <a:cubicBezTo>
                    <a:pt x="1626378" y="426270"/>
                    <a:pt x="1582027" y="446114"/>
                    <a:pt x="1547466" y="475814"/>
                  </a:cubicBezTo>
                  <a:cubicBezTo>
                    <a:pt x="1487769" y="375503"/>
                    <a:pt x="1373966" y="308564"/>
                    <a:pt x="1256061" y="311011"/>
                  </a:cubicBezTo>
                  <a:cubicBezTo>
                    <a:pt x="1247032" y="311210"/>
                    <a:pt x="1238003" y="311805"/>
                    <a:pt x="1229040" y="312764"/>
                  </a:cubicBezTo>
                  <a:cubicBezTo>
                    <a:pt x="1203971" y="201044"/>
                    <a:pt x="1138817" y="105860"/>
                    <a:pt x="1048793" y="50595"/>
                  </a:cubicBezTo>
                  <a:cubicBezTo>
                    <a:pt x="946465" y="-12210"/>
                    <a:pt x="816819" y="-16940"/>
                    <a:pt x="718460" y="38623"/>
                  </a:cubicBezTo>
                  <a:cubicBezTo>
                    <a:pt x="675201" y="63030"/>
                    <a:pt x="639912" y="99146"/>
                    <a:pt x="615240" y="141016"/>
                  </a:cubicBezTo>
                  <a:cubicBezTo>
                    <a:pt x="473787" y="96533"/>
                    <a:pt x="307132" y="131491"/>
                    <a:pt x="187739" y="231537"/>
                  </a:cubicBezTo>
                  <a:cubicBezTo>
                    <a:pt x="73902" y="326919"/>
                    <a:pt x="3788" y="478129"/>
                    <a:pt x="150" y="636052"/>
                  </a:cubicBezTo>
                  <a:cubicBezTo>
                    <a:pt x="-2992" y="772775"/>
                    <a:pt x="43475" y="906688"/>
                    <a:pt x="127646" y="1003426"/>
                  </a:cubicBezTo>
                  <a:cubicBezTo>
                    <a:pt x="214859" y="1103670"/>
                    <a:pt x="340404" y="1162176"/>
                    <a:pt x="466511" y="1162176"/>
                  </a:cubicBezTo>
                </a:path>
              </a:pathLst>
            </a:custGeom>
            <a:solidFill>
              <a:srgbClr val="0F0E0D"/>
            </a:solidFill>
            <a:ln w="8467" cap="flat">
              <a:noFill/>
              <a:prstDash val="solid"/>
              <a:miter/>
            </a:ln>
          </p:spPr>
          <p:txBody>
            <a:bodyPr rtlCol="0" anchor="ctr"/>
            <a:lstStyle/>
            <a:p>
              <a:endParaRPr lang="en-US"/>
            </a:p>
          </p:txBody>
        </p:sp>
        <p:sp>
          <p:nvSpPr>
            <p:cNvPr id="73" name="Graphic 135">
              <a:extLst>
                <a:ext uri="{FF2B5EF4-FFF2-40B4-BE49-F238E27FC236}">
                  <a16:creationId xmlns:a16="http://schemas.microsoft.com/office/drawing/2014/main" id="{4C46F673-656D-4388-9215-7FE096234C09}"/>
                </a:ext>
              </a:extLst>
            </p:cNvPr>
            <p:cNvSpPr/>
            <p:nvPr/>
          </p:nvSpPr>
          <p:spPr>
            <a:xfrm>
              <a:off x="10595394" y="110541"/>
              <a:ext cx="1943074" cy="1194613"/>
            </a:xfrm>
            <a:custGeom>
              <a:avLst/>
              <a:gdLst>
                <a:gd name="connsiteX0" fmla="*/ 1455414 w 1943074"/>
                <a:gd name="connsiteY0" fmla="*/ 1023575 h 1194613"/>
                <a:gd name="connsiteX1" fmla="*/ 1437157 w 1943074"/>
                <a:gd name="connsiteY1" fmla="*/ 912186 h 1194613"/>
                <a:gd name="connsiteX2" fmla="*/ 1380768 w 1943074"/>
                <a:gd name="connsiteY2" fmla="*/ 909805 h 1194613"/>
                <a:gd name="connsiteX3" fmla="*/ 1366480 w 1943074"/>
                <a:gd name="connsiteY3" fmla="*/ 969071 h 1194613"/>
                <a:gd name="connsiteX4" fmla="*/ 1345413 w 1943074"/>
                <a:gd name="connsiteY4" fmla="*/ 964011 h 1194613"/>
                <a:gd name="connsiteX5" fmla="*/ 1359667 w 1943074"/>
                <a:gd name="connsiteY5" fmla="*/ 904744 h 1194613"/>
                <a:gd name="connsiteX6" fmla="*/ 1310389 w 1943074"/>
                <a:gd name="connsiteY6" fmla="*/ 882420 h 1194613"/>
                <a:gd name="connsiteX7" fmla="*/ 1244541 w 1943074"/>
                <a:gd name="connsiteY7" fmla="*/ 974065 h 1194613"/>
                <a:gd name="connsiteX8" fmla="*/ 1223440 w 1943074"/>
                <a:gd name="connsiteY8" fmla="*/ 958885 h 1194613"/>
                <a:gd name="connsiteX9" fmla="*/ 1289321 w 1943074"/>
                <a:gd name="connsiteY9" fmla="*/ 867240 h 1194613"/>
                <a:gd name="connsiteX10" fmla="*/ 1251122 w 1943074"/>
                <a:gd name="connsiteY10" fmla="*/ 825733 h 1194613"/>
                <a:gd name="connsiteX11" fmla="*/ 1199098 w 1943074"/>
                <a:gd name="connsiteY11" fmla="*/ 857516 h 1194613"/>
                <a:gd name="connsiteX12" fmla="*/ 1187821 w 1943074"/>
                <a:gd name="connsiteY12" fmla="*/ 839062 h 1194613"/>
                <a:gd name="connsiteX13" fmla="*/ 1239811 w 1943074"/>
                <a:gd name="connsiteY13" fmla="*/ 807245 h 1194613"/>
                <a:gd name="connsiteX14" fmla="*/ 1220728 w 1943074"/>
                <a:gd name="connsiteY14" fmla="*/ 756611 h 1194613"/>
                <a:gd name="connsiteX15" fmla="*/ 1172442 w 1943074"/>
                <a:gd name="connsiteY15" fmla="*/ 765375 h 1194613"/>
                <a:gd name="connsiteX16" fmla="*/ 1171020 w 1943074"/>
                <a:gd name="connsiteY16" fmla="*/ 736833 h 1194613"/>
                <a:gd name="connsiteX17" fmla="*/ 1171218 w 1943074"/>
                <a:gd name="connsiteY17" fmla="*/ 738421 h 1194613"/>
                <a:gd name="connsiteX18" fmla="*/ 1216528 w 1943074"/>
                <a:gd name="connsiteY18" fmla="*/ 730979 h 1194613"/>
                <a:gd name="connsiteX19" fmla="*/ 1218909 w 1943074"/>
                <a:gd name="connsiteY19" fmla="*/ 674557 h 1194613"/>
                <a:gd name="connsiteX20" fmla="*/ 1159676 w 1943074"/>
                <a:gd name="connsiteY20" fmla="*/ 660269 h 1194613"/>
                <a:gd name="connsiteX21" fmla="*/ 1164769 w 1943074"/>
                <a:gd name="connsiteY21" fmla="*/ 639235 h 1194613"/>
                <a:gd name="connsiteX22" fmla="*/ 1224002 w 1943074"/>
                <a:gd name="connsiteY22" fmla="*/ 653522 h 1194613"/>
                <a:gd name="connsiteX23" fmla="*/ 1246327 w 1943074"/>
                <a:gd name="connsiteY23" fmla="*/ 604244 h 1194613"/>
                <a:gd name="connsiteX24" fmla="*/ 1168241 w 1943074"/>
                <a:gd name="connsiteY24" fmla="*/ 547127 h 1194613"/>
                <a:gd name="connsiteX25" fmla="*/ 1178329 w 1943074"/>
                <a:gd name="connsiteY25" fmla="*/ 524108 h 1194613"/>
                <a:gd name="connsiteX26" fmla="*/ 1261474 w 1943074"/>
                <a:gd name="connsiteY26" fmla="*/ 583176 h 1194613"/>
                <a:gd name="connsiteX27" fmla="*/ 1303014 w 1943074"/>
                <a:gd name="connsiteY27" fmla="*/ 544977 h 1194613"/>
                <a:gd name="connsiteX28" fmla="*/ 1271197 w 1943074"/>
                <a:gd name="connsiteY28" fmla="*/ 492953 h 1194613"/>
                <a:gd name="connsiteX29" fmla="*/ 1289685 w 1943074"/>
                <a:gd name="connsiteY29" fmla="*/ 481609 h 1194613"/>
                <a:gd name="connsiteX30" fmla="*/ 1321501 w 1943074"/>
                <a:gd name="connsiteY30" fmla="*/ 533633 h 1194613"/>
                <a:gd name="connsiteX31" fmla="*/ 1372103 w 1943074"/>
                <a:gd name="connsiteY31" fmla="*/ 514583 h 1194613"/>
                <a:gd name="connsiteX32" fmla="*/ 1353913 w 1943074"/>
                <a:gd name="connsiteY32" fmla="*/ 403160 h 1194613"/>
                <a:gd name="connsiteX33" fmla="*/ 1379544 w 1943074"/>
                <a:gd name="connsiteY33" fmla="*/ 398960 h 1194613"/>
                <a:gd name="connsiteX34" fmla="*/ 1397734 w 1943074"/>
                <a:gd name="connsiteY34" fmla="*/ 510383 h 1194613"/>
                <a:gd name="connsiteX35" fmla="*/ 1454124 w 1943074"/>
                <a:gd name="connsiteY35" fmla="*/ 512731 h 1194613"/>
                <a:gd name="connsiteX36" fmla="*/ 1468411 w 1943074"/>
                <a:gd name="connsiteY36" fmla="*/ 453497 h 1194613"/>
                <a:gd name="connsiteX37" fmla="*/ 1489512 w 1943074"/>
                <a:gd name="connsiteY37" fmla="*/ 458558 h 1194613"/>
                <a:gd name="connsiteX38" fmla="*/ 1475224 w 1943074"/>
                <a:gd name="connsiteY38" fmla="*/ 517824 h 1194613"/>
                <a:gd name="connsiteX39" fmla="*/ 1524503 w 1943074"/>
                <a:gd name="connsiteY39" fmla="*/ 540149 h 1194613"/>
                <a:gd name="connsiteX40" fmla="*/ 1590417 w 1943074"/>
                <a:gd name="connsiteY40" fmla="*/ 448470 h 1194613"/>
                <a:gd name="connsiteX41" fmla="*/ 1611485 w 1943074"/>
                <a:gd name="connsiteY41" fmla="*/ 463585 h 1194613"/>
                <a:gd name="connsiteX42" fmla="*/ 1545570 w 1943074"/>
                <a:gd name="connsiteY42" fmla="*/ 555296 h 1194613"/>
                <a:gd name="connsiteX43" fmla="*/ 1583803 w 1943074"/>
                <a:gd name="connsiteY43" fmla="*/ 596869 h 1194613"/>
                <a:gd name="connsiteX44" fmla="*/ 1635793 w 1943074"/>
                <a:gd name="connsiteY44" fmla="*/ 565052 h 1194613"/>
                <a:gd name="connsiteX45" fmla="*/ 1647104 w 1943074"/>
                <a:gd name="connsiteY45" fmla="*/ 583507 h 1194613"/>
                <a:gd name="connsiteX46" fmla="*/ 1595114 w 1943074"/>
                <a:gd name="connsiteY46" fmla="*/ 615323 h 1194613"/>
                <a:gd name="connsiteX47" fmla="*/ 1614164 w 1943074"/>
                <a:gd name="connsiteY47" fmla="*/ 665958 h 1194613"/>
                <a:gd name="connsiteX48" fmla="*/ 1725553 w 1943074"/>
                <a:gd name="connsiteY48" fmla="*/ 647735 h 1194613"/>
                <a:gd name="connsiteX49" fmla="*/ 1729753 w 1943074"/>
                <a:gd name="connsiteY49" fmla="*/ 673366 h 1194613"/>
                <a:gd name="connsiteX50" fmla="*/ 1618364 w 1943074"/>
                <a:gd name="connsiteY50" fmla="*/ 691556 h 1194613"/>
                <a:gd name="connsiteX51" fmla="*/ 1616016 w 1943074"/>
                <a:gd name="connsiteY51" fmla="*/ 747979 h 1194613"/>
                <a:gd name="connsiteX52" fmla="*/ 1675216 w 1943074"/>
                <a:gd name="connsiteY52" fmla="*/ 762266 h 1194613"/>
                <a:gd name="connsiteX53" fmla="*/ 1670189 w 1943074"/>
                <a:gd name="connsiteY53" fmla="*/ 783334 h 1194613"/>
                <a:gd name="connsiteX54" fmla="*/ 1610889 w 1943074"/>
                <a:gd name="connsiteY54" fmla="*/ 769046 h 1194613"/>
                <a:gd name="connsiteX55" fmla="*/ 1588565 w 1943074"/>
                <a:gd name="connsiteY55" fmla="*/ 818325 h 1194613"/>
                <a:gd name="connsiteX56" fmla="*/ 1680276 w 1943074"/>
                <a:gd name="connsiteY56" fmla="*/ 884206 h 1194613"/>
                <a:gd name="connsiteX57" fmla="*/ 1665096 w 1943074"/>
                <a:gd name="connsiteY57" fmla="*/ 905307 h 1194613"/>
                <a:gd name="connsiteX58" fmla="*/ 1573451 w 1943074"/>
                <a:gd name="connsiteY58" fmla="*/ 839425 h 1194613"/>
                <a:gd name="connsiteX59" fmla="*/ 1531878 w 1943074"/>
                <a:gd name="connsiteY59" fmla="*/ 877591 h 1194613"/>
                <a:gd name="connsiteX60" fmla="*/ 1563694 w 1943074"/>
                <a:gd name="connsiteY60" fmla="*/ 929582 h 1194613"/>
                <a:gd name="connsiteX61" fmla="*/ 1545173 w 1943074"/>
                <a:gd name="connsiteY61" fmla="*/ 940893 h 1194613"/>
                <a:gd name="connsiteX62" fmla="*/ 1513390 w 1943074"/>
                <a:gd name="connsiteY62" fmla="*/ 888935 h 1194613"/>
                <a:gd name="connsiteX63" fmla="*/ 1462789 w 1943074"/>
                <a:gd name="connsiteY63" fmla="*/ 907985 h 1194613"/>
                <a:gd name="connsiteX64" fmla="*/ 1480979 w 1943074"/>
                <a:gd name="connsiteY64" fmla="*/ 1019408 h 1194613"/>
                <a:gd name="connsiteX65" fmla="*/ 621248 w 1943074"/>
                <a:gd name="connsiteY65" fmla="*/ 1067232 h 1194613"/>
                <a:gd name="connsiteX66" fmla="*/ 332687 w 1943074"/>
                <a:gd name="connsiteY66" fmla="*/ 975553 h 1194613"/>
                <a:gd name="connsiteX67" fmla="*/ 328421 w 1943074"/>
                <a:gd name="connsiteY67" fmla="*/ 787435 h 1194613"/>
                <a:gd name="connsiteX68" fmla="*/ 127337 w 1943074"/>
                <a:gd name="connsiteY68" fmla="*/ 671977 h 1194613"/>
                <a:gd name="connsiteX69" fmla="*/ 219016 w 1943074"/>
                <a:gd name="connsiteY69" fmla="*/ 383482 h 1194613"/>
                <a:gd name="connsiteX70" fmla="*/ 322732 w 1943074"/>
                <a:gd name="connsiteY70" fmla="*/ 359537 h 1194613"/>
                <a:gd name="connsiteX71" fmla="*/ 434287 w 1943074"/>
                <a:gd name="connsiteY71" fmla="*/ 127365 h 1194613"/>
                <a:gd name="connsiteX72" fmla="*/ 722848 w 1943074"/>
                <a:gd name="connsiteY72" fmla="*/ 219044 h 1194613"/>
                <a:gd name="connsiteX73" fmla="*/ 736574 w 1943074"/>
                <a:gd name="connsiteY73" fmla="*/ 251951 h 1194613"/>
                <a:gd name="connsiteX74" fmla="*/ 784397 w 1943074"/>
                <a:gd name="connsiteY74" fmla="*/ 218184 h 1194613"/>
                <a:gd name="connsiteX75" fmla="*/ 1072991 w 1943074"/>
                <a:gd name="connsiteY75" fmla="*/ 309928 h 1194613"/>
                <a:gd name="connsiteX76" fmla="*/ 984654 w 1943074"/>
                <a:gd name="connsiteY76" fmla="*/ 596604 h 1194613"/>
                <a:gd name="connsiteX77" fmla="*/ 1045144 w 1943074"/>
                <a:gd name="connsiteY77" fmla="*/ 668670 h 1194613"/>
                <a:gd name="connsiteX78" fmla="*/ 953499 w 1943074"/>
                <a:gd name="connsiteY78" fmla="*/ 957231 h 1194613"/>
                <a:gd name="connsiteX79" fmla="*/ 727644 w 1943074"/>
                <a:gd name="connsiteY79" fmla="*/ 939239 h 1194613"/>
                <a:gd name="connsiteX80" fmla="*/ 621248 w 1943074"/>
                <a:gd name="connsiteY80" fmla="*/ 1067232 h 1194613"/>
                <a:gd name="connsiteX81" fmla="*/ 1765406 w 1943074"/>
                <a:gd name="connsiteY81" fmla="*/ 961630 h 1194613"/>
                <a:gd name="connsiteX82" fmla="*/ 1741130 w 1943074"/>
                <a:gd name="connsiteY82" fmla="*/ 870712 h 1194613"/>
                <a:gd name="connsiteX83" fmla="*/ 1942908 w 1943074"/>
                <a:gd name="connsiteY83" fmla="*/ 648595 h 1194613"/>
                <a:gd name="connsiteX84" fmla="*/ 1720658 w 1943074"/>
                <a:gd name="connsiteY84" fmla="*/ 443013 h 1194613"/>
                <a:gd name="connsiteX85" fmla="*/ 1662946 w 1943074"/>
                <a:gd name="connsiteY85" fmla="*/ 453233 h 1194613"/>
                <a:gd name="connsiteX86" fmla="*/ 1664567 w 1943074"/>
                <a:gd name="connsiteY86" fmla="*/ 417679 h 1194613"/>
                <a:gd name="connsiteX87" fmla="*/ 1442251 w 1943074"/>
                <a:gd name="connsiteY87" fmla="*/ 212131 h 1194613"/>
                <a:gd name="connsiteX88" fmla="*/ 1242689 w 1943074"/>
                <a:gd name="connsiteY88" fmla="*/ 374916 h 1194613"/>
                <a:gd name="connsiteX89" fmla="*/ 1196453 w 1943074"/>
                <a:gd name="connsiteY89" fmla="*/ 359107 h 1194613"/>
                <a:gd name="connsiteX90" fmla="*/ 1164736 w 1943074"/>
                <a:gd name="connsiteY90" fmla="*/ 262402 h 1194613"/>
                <a:gd name="connsiteX91" fmla="*/ 773318 w 1943074"/>
                <a:gd name="connsiteY91" fmla="*/ 110333 h 1194613"/>
                <a:gd name="connsiteX92" fmla="*/ 386795 w 1943074"/>
                <a:gd name="connsiteY92" fmla="*/ 35555 h 1194613"/>
                <a:gd name="connsiteX93" fmla="*/ 218520 w 1943074"/>
                <a:gd name="connsiteY93" fmla="*/ 271927 h 1194613"/>
                <a:gd name="connsiteX94" fmla="*/ 171523 w 1943074"/>
                <a:gd name="connsiteY94" fmla="*/ 291672 h 1194613"/>
                <a:gd name="connsiteX95" fmla="*/ 35593 w 1943074"/>
                <a:gd name="connsiteY95" fmla="*/ 719503 h 1194613"/>
                <a:gd name="connsiteX96" fmla="*/ 205555 w 1943074"/>
                <a:gd name="connsiteY96" fmla="*/ 870646 h 1194613"/>
                <a:gd name="connsiteX97" fmla="*/ 240877 w 1943074"/>
                <a:gd name="connsiteY97" fmla="*/ 1023079 h 1194613"/>
                <a:gd name="connsiteX98" fmla="*/ 668708 w 1943074"/>
                <a:gd name="connsiteY98" fmla="*/ 1159042 h 1194613"/>
                <a:gd name="connsiteX99" fmla="*/ 772259 w 1943074"/>
                <a:gd name="connsiteY99" fmla="*/ 1073515 h 1194613"/>
                <a:gd name="connsiteX100" fmla="*/ 1000959 w 1943074"/>
                <a:gd name="connsiteY100" fmla="*/ 1049008 h 1194613"/>
                <a:gd name="connsiteX101" fmla="*/ 1019976 w 1943074"/>
                <a:gd name="connsiteY101" fmla="*/ 1038227 h 1194613"/>
                <a:gd name="connsiteX102" fmla="*/ 1046632 w 1943074"/>
                <a:gd name="connsiteY102" fmla="*/ 1073714 h 1194613"/>
                <a:gd name="connsiteX103" fmla="*/ 1212295 w 1943074"/>
                <a:gd name="connsiteY103" fmla="*/ 1142406 h 1194613"/>
                <a:gd name="connsiteX104" fmla="*/ 1363041 w 1943074"/>
                <a:gd name="connsiteY104" fmla="*/ 1071696 h 1194613"/>
                <a:gd name="connsiteX105" fmla="*/ 1559825 w 1943074"/>
                <a:gd name="connsiteY105" fmla="*/ 1183913 h 1194613"/>
                <a:gd name="connsiteX106" fmla="*/ 1765406 w 1943074"/>
                <a:gd name="connsiteY106" fmla="*/ 961630 h 119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43074" h="1194613">
                  <a:moveTo>
                    <a:pt x="1455414" y="1023575"/>
                  </a:moveTo>
                  <a:lnTo>
                    <a:pt x="1437157" y="912186"/>
                  </a:lnTo>
                  <a:cubicBezTo>
                    <a:pt x="1417909" y="914071"/>
                    <a:pt x="1398991" y="913178"/>
                    <a:pt x="1380768" y="909805"/>
                  </a:cubicBezTo>
                  <a:lnTo>
                    <a:pt x="1366480" y="969071"/>
                  </a:lnTo>
                  <a:lnTo>
                    <a:pt x="1345413" y="964011"/>
                  </a:lnTo>
                  <a:lnTo>
                    <a:pt x="1359667" y="904744"/>
                  </a:lnTo>
                  <a:cubicBezTo>
                    <a:pt x="1342238" y="899519"/>
                    <a:pt x="1325702" y="891945"/>
                    <a:pt x="1310389" y="882420"/>
                  </a:cubicBezTo>
                  <a:lnTo>
                    <a:pt x="1244541" y="974065"/>
                  </a:lnTo>
                  <a:lnTo>
                    <a:pt x="1223440" y="958885"/>
                  </a:lnTo>
                  <a:lnTo>
                    <a:pt x="1289321" y="867240"/>
                  </a:lnTo>
                  <a:cubicBezTo>
                    <a:pt x="1274835" y="855333"/>
                    <a:pt x="1261871" y="841377"/>
                    <a:pt x="1251122" y="825733"/>
                  </a:cubicBezTo>
                  <a:lnTo>
                    <a:pt x="1199098" y="857516"/>
                  </a:lnTo>
                  <a:lnTo>
                    <a:pt x="1187821" y="839062"/>
                  </a:lnTo>
                  <a:lnTo>
                    <a:pt x="1239811" y="807245"/>
                  </a:lnTo>
                  <a:cubicBezTo>
                    <a:pt x="1231345" y="791602"/>
                    <a:pt x="1224895" y="774635"/>
                    <a:pt x="1220728" y="756611"/>
                  </a:cubicBezTo>
                  <a:lnTo>
                    <a:pt x="1172442" y="765375"/>
                  </a:lnTo>
                  <a:cubicBezTo>
                    <a:pt x="1172376" y="755850"/>
                    <a:pt x="1171946" y="746358"/>
                    <a:pt x="1171020" y="736833"/>
                  </a:cubicBezTo>
                  <a:cubicBezTo>
                    <a:pt x="1171086" y="737362"/>
                    <a:pt x="1171185" y="737891"/>
                    <a:pt x="1171218" y="738421"/>
                  </a:cubicBezTo>
                  <a:lnTo>
                    <a:pt x="1216528" y="730979"/>
                  </a:lnTo>
                  <a:cubicBezTo>
                    <a:pt x="1214643" y="711764"/>
                    <a:pt x="1215536" y="692813"/>
                    <a:pt x="1218909" y="674557"/>
                  </a:cubicBezTo>
                  <a:lnTo>
                    <a:pt x="1159676" y="660269"/>
                  </a:lnTo>
                  <a:lnTo>
                    <a:pt x="1164769" y="639235"/>
                  </a:lnTo>
                  <a:lnTo>
                    <a:pt x="1224002" y="653522"/>
                  </a:lnTo>
                  <a:cubicBezTo>
                    <a:pt x="1229228" y="636060"/>
                    <a:pt x="1236769" y="619490"/>
                    <a:pt x="1246327" y="604244"/>
                  </a:cubicBezTo>
                  <a:lnTo>
                    <a:pt x="1168241" y="547127"/>
                  </a:lnTo>
                  <a:cubicBezTo>
                    <a:pt x="1171913" y="539586"/>
                    <a:pt x="1175253" y="531880"/>
                    <a:pt x="1178329" y="524108"/>
                  </a:cubicBezTo>
                  <a:lnTo>
                    <a:pt x="1261474" y="583176"/>
                  </a:lnTo>
                  <a:cubicBezTo>
                    <a:pt x="1273413" y="568624"/>
                    <a:pt x="1287337" y="555759"/>
                    <a:pt x="1303014" y="544977"/>
                  </a:cubicBezTo>
                  <a:lnTo>
                    <a:pt x="1271197" y="492953"/>
                  </a:lnTo>
                  <a:lnTo>
                    <a:pt x="1289685" y="481609"/>
                  </a:lnTo>
                  <a:lnTo>
                    <a:pt x="1321501" y="533633"/>
                  </a:lnTo>
                  <a:cubicBezTo>
                    <a:pt x="1337112" y="525200"/>
                    <a:pt x="1354111" y="518717"/>
                    <a:pt x="1372103" y="514583"/>
                  </a:cubicBezTo>
                  <a:lnTo>
                    <a:pt x="1353913" y="403160"/>
                  </a:lnTo>
                  <a:lnTo>
                    <a:pt x="1379544" y="398960"/>
                  </a:lnTo>
                  <a:lnTo>
                    <a:pt x="1397734" y="510383"/>
                  </a:lnTo>
                  <a:cubicBezTo>
                    <a:pt x="1416950" y="508498"/>
                    <a:pt x="1435934" y="509391"/>
                    <a:pt x="1454124" y="512731"/>
                  </a:cubicBezTo>
                  <a:lnTo>
                    <a:pt x="1468411" y="453497"/>
                  </a:lnTo>
                  <a:lnTo>
                    <a:pt x="1489512" y="458558"/>
                  </a:lnTo>
                  <a:lnTo>
                    <a:pt x="1475224" y="517824"/>
                  </a:lnTo>
                  <a:cubicBezTo>
                    <a:pt x="1492654" y="523017"/>
                    <a:pt x="1509223" y="530590"/>
                    <a:pt x="1524503" y="540149"/>
                  </a:cubicBezTo>
                  <a:lnTo>
                    <a:pt x="1590417" y="448470"/>
                  </a:lnTo>
                  <a:lnTo>
                    <a:pt x="1611485" y="463585"/>
                  </a:lnTo>
                  <a:lnTo>
                    <a:pt x="1545570" y="555296"/>
                  </a:lnTo>
                  <a:cubicBezTo>
                    <a:pt x="1560056" y="567202"/>
                    <a:pt x="1573021" y="581192"/>
                    <a:pt x="1583803" y="596869"/>
                  </a:cubicBezTo>
                  <a:lnTo>
                    <a:pt x="1635793" y="565052"/>
                  </a:lnTo>
                  <a:lnTo>
                    <a:pt x="1647104" y="583507"/>
                  </a:lnTo>
                  <a:lnTo>
                    <a:pt x="1595114" y="615323"/>
                  </a:lnTo>
                  <a:cubicBezTo>
                    <a:pt x="1603580" y="630934"/>
                    <a:pt x="1610029" y="647900"/>
                    <a:pt x="1614164" y="665958"/>
                  </a:cubicBezTo>
                  <a:lnTo>
                    <a:pt x="1725553" y="647735"/>
                  </a:lnTo>
                  <a:lnTo>
                    <a:pt x="1729753" y="673366"/>
                  </a:lnTo>
                  <a:lnTo>
                    <a:pt x="1618364" y="691556"/>
                  </a:lnTo>
                  <a:cubicBezTo>
                    <a:pt x="1620282" y="710805"/>
                    <a:pt x="1619389" y="729789"/>
                    <a:pt x="1616016" y="747979"/>
                  </a:cubicBezTo>
                  <a:lnTo>
                    <a:pt x="1675216" y="762266"/>
                  </a:lnTo>
                  <a:lnTo>
                    <a:pt x="1670189" y="783334"/>
                  </a:lnTo>
                  <a:lnTo>
                    <a:pt x="1610889" y="769046"/>
                  </a:lnTo>
                  <a:cubicBezTo>
                    <a:pt x="1605664" y="786476"/>
                    <a:pt x="1598156" y="803045"/>
                    <a:pt x="1588565" y="818325"/>
                  </a:cubicBezTo>
                  <a:lnTo>
                    <a:pt x="1680276" y="884206"/>
                  </a:lnTo>
                  <a:lnTo>
                    <a:pt x="1665096" y="905307"/>
                  </a:lnTo>
                  <a:lnTo>
                    <a:pt x="1573451" y="839425"/>
                  </a:lnTo>
                  <a:cubicBezTo>
                    <a:pt x="1561545" y="853911"/>
                    <a:pt x="1547555" y="866810"/>
                    <a:pt x="1531878" y="877591"/>
                  </a:cubicBezTo>
                  <a:lnTo>
                    <a:pt x="1563694" y="929582"/>
                  </a:lnTo>
                  <a:lnTo>
                    <a:pt x="1545173" y="940893"/>
                  </a:lnTo>
                  <a:lnTo>
                    <a:pt x="1513390" y="888935"/>
                  </a:lnTo>
                  <a:cubicBezTo>
                    <a:pt x="1497747" y="897369"/>
                    <a:pt x="1480780" y="903851"/>
                    <a:pt x="1462789" y="907985"/>
                  </a:cubicBezTo>
                  <a:lnTo>
                    <a:pt x="1480979" y="1019408"/>
                  </a:lnTo>
                  <a:close/>
                  <a:moveTo>
                    <a:pt x="621248" y="1067232"/>
                  </a:moveTo>
                  <a:cubicBezTo>
                    <a:pt x="516242" y="1121603"/>
                    <a:pt x="387059" y="1080527"/>
                    <a:pt x="332687" y="975553"/>
                  </a:cubicBezTo>
                  <a:cubicBezTo>
                    <a:pt x="301070" y="914534"/>
                    <a:pt x="301731" y="845378"/>
                    <a:pt x="328421" y="787435"/>
                  </a:cubicBezTo>
                  <a:cubicBezTo>
                    <a:pt x="247161" y="791569"/>
                    <a:pt x="167124" y="748938"/>
                    <a:pt x="127337" y="671977"/>
                  </a:cubicBezTo>
                  <a:cubicBezTo>
                    <a:pt x="72933" y="567004"/>
                    <a:pt x="114009" y="437821"/>
                    <a:pt x="219016" y="383482"/>
                  </a:cubicBezTo>
                  <a:cubicBezTo>
                    <a:pt x="252221" y="366284"/>
                    <a:pt x="287873" y="358644"/>
                    <a:pt x="322732" y="359537"/>
                  </a:cubicBezTo>
                  <a:cubicBezTo>
                    <a:pt x="304443" y="268256"/>
                    <a:pt x="347537" y="172278"/>
                    <a:pt x="434287" y="127365"/>
                  </a:cubicBezTo>
                  <a:cubicBezTo>
                    <a:pt x="539327" y="72960"/>
                    <a:pt x="668477" y="114037"/>
                    <a:pt x="722848" y="219044"/>
                  </a:cubicBezTo>
                  <a:cubicBezTo>
                    <a:pt x="728405" y="229825"/>
                    <a:pt x="732936" y="240772"/>
                    <a:pt x="736574" y="251951"/>
                  </a:cubicBezTo>
                  <a:cubicBezTo>
                    <a:pt x="750564" y="238821"/>
                    <a:pt x="766571" y="227444"/>
                    <a:pt x="784397" y="218184"/>
                  </a:cubicBezTo>
                  <a:cubicBezTo>
                    <a:pt x="889404" y="163812"/>
                    <a:pt x="1018586" y="204855"/>
                    <a:pt x="1072991" y="309928"/>
                  </a:cubicBezTo>
                  <a:cubicBezTo>
                    <a:pt x="1126735" y="413744"/>
                    <a:pt x="1087114" y="541273"/>
                    <a:pt x="984654" y="596604"/>
                  </a:cubicBezTo>
                  <a:cubicBezTo>
                    <a:pt x="1009161" y="615290"/>
                    <a:pt x="1030096" y="639500"/>
                    <a:pt x="1045144" y="668670"/>
                  </a:cubicBezTo>
                  <a:cubicBezTo>
                    <a:pt x="1099549" y="773676"/>
                    <a:pt x="1058472" y="902859"/>
                    <a:pt x="953499" y="957231"/>
                  </a:cubicBezTo>
                  <a:cubicBezTo>
                    <a:pt x="878556" y="996026"/>
                    <a:pt x="791276" y="986203"/>
                    <a:pt x="727644" y="939239"/>
                  </a:cubicBezTo>
                  <a:cubicBezTo>
                    <a:pt x="711504" y="992586"/>
                    <a:pt x="674628" y="1039616"/>
                    <a:pt x="621248" y="1067232"/>
                  </a:cubicBezTo>
                  <a:close/>
                  <a:moveTo>
                    <a:pt x="1765406" y="961630"/>
                  </a:moveTo>
                  <a:cubicBezTo>
                    <a:pt x="1764116" y="928788"/>
                    <a:pt x="1755517" y="897997"/>
                    <a:pt x="1741130" y="870712"/>
                  </a:cubicBezTo>
                  <a:cubicBezTo>
                    <a:pt x="1857481" y="864098"/>
                    <a:pt x="1947472" y="765474"/>
                    <a:pt x="1942908" y="648595"/>
                  </a:cubicBezTo>
                  <a:cubicBezTo>
                    <a:pt x="1938344" y="530458"/>
                    <a:pt x="1838795" y="438416"/>
                    <a:pt x="1720658" y="443013"/>
                  </a:cubicBezTo>
                  <a:cubicBezTo>
                    <a:pt x="1700550" y="443840"/>
                    <a:pt x="1681235" y="447379"/>
                    <a:pt x="1662946" y="453233"/>
                  </a:cubicBezTo>
                  <a:cubicBezTo>
                    <a:pt x="1664501" y="441624"/>
                    <a:pt x="1665063" y="429751"/>
                    <a:pt x="1664567" y="417679"/>
                  </a:cubicBezTo>
                  <a:cubicBezTo>
                    <a:pt x="1659936" y="299510"/>
                    <a:pt x="1560420" y="207501"/>
                    <a:pt x="1442251" y="212131"/>
                  </a:cubicBezTo>
                  <a:cubicBezTo>
                    <a:pt x="1344652" y="215902"/>
                    <a:pt x="1264814" y="284528"/>
                    <a:pt x="1242689" y="374916"/>
                  </a:cubicBezTo>
                  <a:cubicBezTo>
                    <a:pt x="1232105" y="369625"/>
                    <a:pt x="1213022" y="362183"/>
                    <a:pt x="1196453" y="359107"/>
                  </a:cubicBezTo>
                  <a:cubicBezTo>
                    <a:pt x="1191260" y="326200"/>
                    <a:pt x="1180842" y="293557"/>
                    <a:pt x="1164736" y="262402"/>
                  </a:cubicBezTo>
                  <a:cubicBezTo>
                    <a:pt x="1090355" y="118700"/>
                    <a:pt x="921319" y="55796"/>
                    <a:pt x="773318" y="110333"/>
                  </a:cubicBezTo>
                  <a:cubicBezTo>
                    <a:pt x="679589" y="1291"/>
                    <a:pt x="519979" y="-33369"/>
                    <a:pt x="386795" y="35555"/>
                  </a:cubicBezTo>
                  <a:cubicBezTo>
                    <a:pt x="294025" y="83610"/>
                    <a:pt x="232972" y="172708"/>
                    <a:pt x="218520" y="271927"/>
                  </a:cubicBezTo>
                  <a:cubicBezTo>
                    <a:pt x="202413" y="277252"/>
                    <a:pt x="186703" y="283833"/>
                    <a:pt x="171523" y="291672"/>
                  </a:cubicBezTo>
                  <a:cubicBezTo>
                    <a:pt x="15915" y="372270"/>
                    <a:pt x="-45006" y="563895"/>
                    <a:pt x="35593" y="719503"/>
                  </a:cubicBezTo>
                  <a:cubicBezTo>
                    <a:pt x="72337" y="790610"/>
                    <a:pt x="133588" y="843526"/>
                    <a:pt x="205555" y="870646"/>
                  </a:cubicBezTo>
                  <a:cubicBezTo>
                    <a:pt x="204530" y="923001"/>
                    <a:pt x="216271" y="975553"/>
                    <a:pt x="240877" y="1023079"/>
                  </a:cubicBezTo>
                  <a:cubicBezTo>
                    <a:pt x="321476" y="1178687"/>
                    <a:pt x="513100" y="1239608"/>
                    <a:pt x="668708" y="1159042"/>
                  </a:cubicBezTo>
                  <a:cubicBezTo>
                    <a:pt x="709487" y="1137942"/>
                    <a:pt x="744544" y="1108672"/>
                    <a:pt x="772259" y="1073515"/>
                  </a:cubicBezTo>
                  <a:cubicBezTo>
                    <a:pt x="847633" y="1093789"/>
                    <a:pt x="929356" y="1086083"/>
                    <a:pt x="1000959" y="1049008"/>
                  </a:cubicBezTo>
                  <a:cubicBezTo>
                    <a:pt x="1007507" y="1045635"/>
                    <a:pt x="1013824" y="1041997"/>
                    <a:pt x="1019976" y="1038227"/>
                  </a:cubicBezTo>
                  <a:cubicBezTo>
                    <a:pt x="1029501" y="1052018"/>
                    <a:pt x="1040580" y="1067165"/>
                    <a:pt x="1046632" y="1073714"/>
                  </a:cubicBezTo>
                  <a:cubicBezTo>
                    <a:pt x="1087643" y="1118098"/>
                    <a:pt x="1147174" y="1144920"/>
                    <a:pt x="1212295" y="1142406"/>
                  </a:cubicBezTo>
                  <a:cubicBezTo>
                    <a:pt x="1272355" y="1140025"/>
                    <a:pt x="1325735" y="1113170"/>
                    <a:pt x="1363041" y="1071696"/>
                  </a:cubicBezTo>
                  <a:cubicBezTo>
                    <a:pt x="1400645" y="1141249"/>
                    <a:pt x="1475489" y="1187187"/>
                    <a:pt x="1559825" y="1183913"/>
                  </a:cubicBezTo>
                  <a:cubicBezTo>
                    <a:pt x="1677961" y="1179349"/>
                    <a:pt x="1770003" y="1079766"/>
                    <a:pt x="1765406" y="961630"/>
                  </a:cubicBezTo>
                </a:path>
              </a:pathLst>
            </a:custGeom>
            <a:solidFill>
              <a:srgbClr val="FAE38E"/>
            </a:solidFill>
            <a:ln w="8467" cap="flat">
              <a:noFill/>
              <a:prstDash val="solid"/>
              <a:miter/>
            </a:ln>
          </p:spPr>
          <p:txBody>
            <a:bodyPr rtlCol="0" anchor="ctr"/>
            <a:lstStyle/>
            <a:p>
              <a:endParaRPr lang="en-US"/>
            </a:p>
          </p:txBody>
        </p:sp>
        <p:sp>
          <p:nvSpPr>
            <p:cNvPr id="74" name="Graphic 135">
              <a:extLst>
                <a:ext uri="{FF2B5EF4-FFF2-40B4-BE49-F238E27FC236}">
                  <a16:creationId xmlns:a16="http://schemas.microsoft.com/office/drawing/2014/main" id="{A7DF57F4-02D0-47AD-B3A9-B4A002D8CEDD}"/>
                </a:ext>
              </a:extLst>
            </p:cNvPr>
            <p:cNvSpPr/>
            <p:nvPr/>
          </p:nvSpPr>
          <p:spPr>
            <a:xfrm>
              <a:off x="10997585" y="450772"/>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sp>
          <p:nvSpPr>
            <p:cNvPr id="75" name="Graphic 135">
              <a:extLst>
                <a:ext uri="{FF2B5EF4-FFF2-40B4-BE49-F238E27FC236}">
                  <a16:creationId xmlns:a16="http://schemas.microsoft.com/office/drawing/2014/main" id="{37A34C54-3588-46F5-8D22-324CE299E8A3}"/>
                </a:ext>
              </a:extLst>
            </p:cNvPr>
            <p:cNvSpPr/>
            <p:nvPr/>
          </p:nvSpPr>
          <p:spPr>
            <a:xfrm flipH="1">
              <a:off x="9493765" y="453911"/>
              <a:ext cx="1785748" cy="1096962"/>
            </a:xfrm>
            <a:custGeom>
              <a:avLst/>
              <a:gdLst>
                <a:gd name="connsiteX0" fmla="*/ 1347193 w 1785748"/>
                <a:gd name="connsiteY0" fmla="*/ 916590 h 1096962"/>
                <a:gd name="connsiteX1" fmla="*/ 1327647 w 1785748"/>
                <a:gd name="connsiteY1" fmla="*/ 814792 h 1096962"/>
                <a:gd name="connsiteX2" fmla="*/ 1275854 w 1785748"/>
                <a:gd name="connsiteY2" fmla="*/ 814031 h 1096962"/>
                <a:gd name="connsiteX3" fmla="*/ 1264213 w 1785748"/>
                <a:gd name="connsiteY3" fmla="*/ 868767 h 1096962"/>
                <a:gd name="connsiteX4" fmla="*/ 1244733 w 1785748"/>
                <a:gd name="connsiteY4" fmla="*/ 864632 h 1096962"/>
                <a:gd name="connsiteX5" fmla="*/ 1256375 w 1785748"/>
                <a:gd name="connsiteY5" fmla="*/ 809897 h 1096962"/>
                <a:gd name="connsiteX6" fmla="*/ 1210569 w 1785748"/>
                <a:gd name="connsiteY6" fmla="*/ 790648 h 1096962"/>
                <a:gd name="connsiteX7" fmla="*/ 1152393 w 1785748"/>
                <a:gd name="connsiteY7" fmla="*/ 876406 h 1096962"/>
                <a:gd name="connsiteX8" fmla="*/ 1132682 w 1785748"/>
                <a:gd name="connsiteY8" fmla="*/ 863012 h 1096962"/>
                <a:gd name="connsiteX9" fmla="*/ 1190857 w 1785748"/>
                <a:gd name="connsiteY9" fmla="*/ 777221 h 1096962"/>
                <a:gd name="connsiteX10" fmla="*/ 1154741 w 1785748"/>
                <a:gd name="connsiteY10" fmla="*/ 740080 h 1096962"/>
                <a:gd name="connsiteX11" fmla="*/ 1107778 w 1785748"/>
                <a:gd name="connsiteY11" fmla="*/ 770540 h 1096962"/>
                <a:gd name="connsiteX12" fmla="*/ 1096963 w 1785748"/>
                <a:gd name="connsiteY12" fmla="*/ 753871 h 1096962"/>
                <a:gd name="connsiteX13" fmla="*/ 1143927 w 1785748"/>
                <a:gd name="connsiteY13" fmla="*/ 723378 h 1096962"/>
                <a:gd name="connsiteX14" fmla="*/ 1125108 w 1785748"/>
                <a:gd name="connsiteY14" fmla="*/ 677374 h 1096962"/>
                <a:gd name="connsiteX15" fmla="*/ 1081022 w 1785748"/>
                <a:gd name="connsiteY15" fmla="*/ 686634 h 1096962"/>
                <a:gd name="connsiteX16" fmla="*/ 1079004 w 1785748"/>
                <a:gd name="connsiteY16" fmla="*/ 660506 h 1096962"/>
                <a:gd name="connsiteX17" fmla="*/ 1079236 w 1785748"/>
                <a:gd name="connsiteY17" fmla="*/ 661962 h 1096962"/>
                <a:gd name="connsiteX18" fmla="*/ 1120610 w 1785748"/>
                <a:gd name="connsiteY18" fmla="*/ 653958 h 1096962"/>
                <a:gd name="connsiteX19" fmla="*/ 1121437 w 1785748"/>
                <a:gd name="connsiteY19" fmla="*/ 602133 h 1096962"/>
                <a:gd name="connsiteX20" fmla="*/ 1066668 w 1785748"/>
                <a:gd name="connsiteY20" fmla="*/ 590524 h 1096962"/>
                <a:gd name="connsiteX21" fmla="*/ 1070835 w 1785748"/>
                <a:gd name="connsiteY21" fmla="*/ 571077 h 1096962"/>
                <a:gd name="connsiteX22" fmla="*/ 1125571 w 1785748"/>
                <a:gd name="connsiteY22" fmla="*/ 582686 h 1096962"/>
                <a:gd name="connsiteX23" fmla="*/ 1144820 w 1785748"/>
                <a:gd name="connsiteY23" fmla="*/ 536913 h 1096962"/>
                <a:gd name="connsiteX24" fmla="*/ 1071695 w 1785748"/>
                <a:gd name="connsiteY24" fmla="*/ 486444 h 1096962"/>
                <a:gd name="connsiteX25" fmla="*/ 1080394 w 1785748"/>
                <a:gd name="connsiteY25" fmla="*/ 465045 h 1096962"/>
                <a:gd name="connsiteX26" fmla="*/ 1158181 w 1785748"/>
                <a:gd name="connsiteY26" fmla="*/ 517201 h 1096962"/>
                <a:gd name="connsiteX27" fmla="*/ 1195355 w 1785748"/>
                <a:gd name="connsiteY27" fmla="*/ 481086 h 1096962"/>
                <a:gd name="connsiteX28" fmla="*/ 1164862 w 1785748"/>
                <a:gd name="connsiteY28" fmla="*/ 434155 h 1096962"/>
                <a:gd name="connsiteX29" fmla="*/ 1181564 w 1785748"/>
                <a:gd name="connsiteY29" fmla="*/ 423274 h 1096962"/>
                <a:gd name="connsiteX30" fmla="*/ 1212057 w 1785748"/>
                <a:gd name="connsiteY30" fmla="*/ 470205 h 1096962"/>
                <a:gd name="connsiteX31" fmla="*/ 1258028 w 1785748"/>
                <a:gd name="connsiteY31" fmla="*/ 451453 h 1096962"/>
                <a:gd name="connsiteX32" fmla="*/ 1238548 w 1785748"/>
                <a:gd name="connsiteY32" fmla="*/ 349654 h 1096962"/>
                <a:gd name="connsiteX33" fmla="*/ 1261964 w 1785748"/>
                <a:gd name="connsiteY33" fmla="*/ 345156 h 1096962"/>
                <a:gd name="connsiteX34" fmla="*/ 1281444 w 1785748"/>
                <a:gd name="connsiteY34" fmla="*/ 446988 h 1096962"/>
                <a:gd name="connsiteX35" fmla="*/ 1333269 w 1785748"/>
                <a:gd name="connsiteY35" fmla="*/ 447715 h 1096962"/>
                <a:gd name="connsiteX36" fmla="*/ 1344911 w 1785748"/>
                <a:gd name="connsiteY36" fmla="*/ 392980 h 1096962"/>
                <a:gd name="connsiteX37" fmla="*/ 1364391 w 1785748"/>
                <a:gd name="connsiteY37" fmla="*/ 397114 h 1096962"/>
                <a:gd name="connsiteX38" fmla="*/ 1352749 w 1785748"/>
                <a:gd name="connsiteY38" fmla="*/ 451849 h 1096962"/>
                <a:gd name="connsiteX39" fmla="*/ 1398555 w 1785748"/>
                <a:gd name="connsiteY39" fmla="*/ 471131 h 1096962"/>
                <a:gd name="connsiteX40" fmla="*/ 1456763 w 1785748"/>
                <a:gd name="connsiteY40" fmla="*/ 385340 h 1096962"/>
                <a:gd name="connsiteX41" fmla="*/ 1476475 w 1785748"/>
                <a:gd name="connsiteY41" fmla="*/ 398701 h 1096962"/>
                <a:gd name="connsiteX42" fmla="*/ 1418266 w 1785748"/>
                <a:gd name="connsiteY42" fmla="*/ 484525 h 1096962"/>
                <a:gd name="connsiteX43" fmla="*/ 1454382 w 1785748"/>
                <a:gd name="connsiteY43" fmla="*/ 521699 h 1096962"/>
                <a:gd name="connsiteX44" fmla="*/ 1501313 w 1785748"/>
                <a:gd name="connsiteY44" fmla="*/ 491206 h 1096962"/>
                <a:gd name="connsiteX45" fmla="*/ 1512160 w 1785748"/>
                <a:gd name="connsiteY45" fmla="*/ 507875 h 1096962"/>
                <a:gd name="connsiteX46" fmla="*/ 1465230 w 1785748"/>
                <a:gd name="connsiteY46" fmla="*/ 538368 h 1096962"/>
                <a:gd name="connsiteX47" fmla="*/ 1483982 w 1785748"/>
                <a:gd name="connsiteY47" fmla="*/ 584373 h 1096962"/>
                <a:gd name="connsiteX48" fmla="*/ 1585748 w 1785748"/>
                <a:gd name="connsiteY48" fmla="*/ 564860 h 1096962"/>
                <a:gd name="connsiteX49" fmla="*/ 1590246 w 1785748"/>
                <a:gd name="connsiteY49" fmla="*/ 588275 h 1096962"/>
                <a:gd name="connsiteX50" fmla="*/ 1488480 w 1785748"/>
                <a:gd name="connsiteY50" fmla="*/ 607755 h 1096962"/>
                <a:gd name="connsiteX51" fmla="*/ 1487753 w 1785748"/>
                <a:gd name="connsiteY51" fmla="*/ 659613 h 1096962"/>
                <a:gd name="connsiteX52" fmla="*/ 1542422 w 1785748"/>
                <a:gd name="connsiteY52" fmla="*/ 671255 h 1096962"/>
                <a:gd name="connsiteX53" fmla="*/ 1538354 w 1785748"/>
                <a:gd name="connsiteY53" fmla="*/ 690702 h 1096962"/>
                <a:gd name="connsiteX54" fmla="*/ 1483552 w 1785748"/>
                <a:gd name="connsiteY54" fmla="*/ 679060 h 1096962"/>
                <a:gd name="connsiteX55" fmla="*/ 1464271 w 1785748"/>
                <a:gd name="connsiteY55" fmla="*/ 724833 h 1096962"/>
                <a:gd name="connsiteX56" fmla="*/ 1550095 w 1785748"/>
                <a:gd name="connsiteY56" fmla="*/ 783042 h 1096962"/>
                <a:gd name="connsiteX57" fmla="*/ 1536701 w 1785748"/>
                <a:gd name="connsiteY57" fmla="*/ 802786 h 1096962"/>
                <a:gd name="connsiteX58" fmla="*/ 1450942 w 1785748"/>
                <a:gd name="connsiteY58" fmla="*/ 744611 h 1096962"/>
                <a:gd name="connsiteX59" fmla="*/ 1413735 w 1785748"/>
                <a:gd name="connsiteY59" fmla="*/ 780660 h 1096962"/>
                <a:gd name="connsiteX60" fmla="*/ 1444262 w 1785748"/>
                <a:gd name="connsiteY60" fmla="*/ 827624 h 1096962"/>
                <a:gd name="connsiteX61" fmla="*/ 1427527 w 1785748"/>
                <a:gd name="connsiteY61" fmla="*/ 838439 h 1096962"/>
                <a:gd name="connsiteX62" fmla="*/ 1397067 w 1785748"/>
                <a:gd name="connsiteY62" fmla="*/ 791541 h 1096962"/>
                <a:gd name="connsiteX63" fmla="*/ 1351095 w 1785748"/>
                <a:gd name="connsiteY63" fmla="*/ 810294 h 1096962"/>
                <a:gd name="connsiteX64" fmla="*/ 1370575 w 1785748"/>
                <a:gd name="connsiteY64" fmla="*/ 912092 h 1096962"/>
                <a:gd name="connsiteX65" fmla="*/ 582646 w 1785748"/>
                <a:gd name="connsiteY65" fmla="*/ 977444 h 1096962"/>
                <a:gd name="connsiteX66" fmla="*/ 315483 w 1785748"/>
                <a:gd name="connsiteY66" fmla="*/ 900517 h 1096962"/>
                <a:gd name="connsiteX67" fmla="*/ 306884 w 1785748"/>
                <a:gd name="connsiteY67" fmla="*/ 727975 h 1096962"/>
                <a:gd name="connsiteX68" fmla="*/ 119427 w 1785748"/>
                <a:gd name="connsiteY68" fmla="*/ 627037 h 1096962"/>
                <a:gd name="connsiteX69" fmla="*/ 196387 w 1785748"/>
                <a:gd name="connsiteY69" fmla="*/ 359940 h 1096962"/>
                <a:gd name="connsiteX70" fmla="*/ 290976 w 1785748"/>
                <a:gd name="connsiteY70" fmla="*/ 335367 h 1096962"/>
                <a:gd name="connsiteX71" fmla="*/ 387549 w 1785748"/>
                <a:gd name="connsiteY71" fmla="*/ 119467 h 1096962"/>
                <a:gd name="connsiteX72" fmla="*/ 654712 w 1785748"/>
                <a:gd name="connsiteY72" fmla="*/ 196427 h 1096962"/>
                <a:gd name="connsiteX73" fmla="*/ 668140 w 1785748"/>
                <a:gd name="connsiteY73" fmla="*/ 226259 h 1096962"/>
                <a:gd name="connsiteX74" fmla="*/ 711201 w 1785748"/>
                <a:gd name="connsiteY74" fmla="*/ 194079 h 1096962"/>
                <a:gd name="connsiteX75" fmla="*/ 978364 w 1785748"/>
                <a:gd name="connsiteY75" fmla="*/ 271073 h 1096962"/>
                <a:gd name="connsiteX76" fmla="*/ 904446 w 1785748"/>
                <a:gd name="connsiteY76" fmla="*/ 536450 h 1096962"/>
                <a:gd name="connsiteX77" fmla="*/ 961794 w 1785748"/>
                <a:gd name="connsiteY77" fmla="*/ 601074 h 1096962"/>
                <a:gd name="connsiteX78" fmla="*/ 884833 w 1785748"/>
                <a:gd name="connsiteY78" fmla="*/ 868204 h 1096962"/>
                <a:gd name="connsiteX79" fmla="*/ 677102 w 1785748"/>
                <a:gd name="connsiteY79" fmla="*/ 857356 h 1096962"/>
                <a:gd name="connsiteX80" fmla="*/ 582646 w 1785748"/>
                <a:gd name="connsiteY80" fmla="*/ 977444 h 1096962"/>
                <a:gd name="connsiteX81" fmla="*/ 1630165 w 1785748"/>
                <a:gd name="connsiteY81" fmla="*/ 851999 h 1096962"/>
                <a:gd name="connsiteX82" fmla="*/ 1605658 w 1785748"/>
                <a:gd name="connsiteY82" fmla="*/ 769118 h 1096962"/>
                <a:gd name="connsiteX83" fmla="*/ 1785310 w 1785748"/>
                <a:gd name="connsiteY83" fmla="*/ 560229 h 1096962"/>
                <a:gd name="connsiteX84" fmla="*/ 1576157 w 1785748"/>
                <a:gd name="connsiteY84" fmla="*/ 377072 h 1096962"/>
                <a:gd name="connsiteX85" fmla="*/ 1523471 w 1785748"/>
                <a:gd name="connsiteY85" fmla="*/ 387886 h 1096962"/>
                <a:gd name="connsiteX86" fmla="*/ 1524034 w 1785748"/>
                <a:gd name="connsiteY86" fmla="*/ 355210 h 1096962"/>
                <a:gd name="connsiteX87" fmla="*/ 1314880 w 1785748"/>
                <a:gd name="connsiteY87" fmla="*/ 172086 h 1096962"/>
                <a:gd name="connsiteX88" fmla="*/ 1135758 w 1785748"/>
                <a:gd name="connsiteY88" fmla="*/ 326503 h 1096962"/>
                <a:gd name="connsiteX89" fmla="*/ 1092928 w 1785748"/>
                <a:gd name="connsiteY89" fmla="*/ 313142 h 1096962"/>
                <a:gd name="connsiteX90" fmla="*/ 1061377 w 1785748"/>
                <a:gd name="connsiteY90" fmla="*/ 225168 h 1096962"/>
                <a:gd name="connsiteX91" fmla="*/ 698335 w 1785748"/>
                <a:gd name="connsiteY91" fmla="*/ 95356 h 1096962"/>
                <a:gd name="connsiteX92" fmla="*/ 341677 w 1785748"/>
                <a:gd name="connsiteY92" fmla="*/ 36387 h 1096962"/>
                <a:gd name="connsiteX93" fmla="*/ 193146 w 1785748"/>
                <a:gd name="connsiteY93" fmla="*/ 257546 h 1096962"/>
                <a:gd name="connsiteX94" fmla="*/ 150482 w 1785748"/>
                <a:gd name="connsiteY94" fmla="*/ 276861 h 1096962"/>
                <a:gd name="connsiteX95" fmla="*/ 36414 w 1785748"/>
                <a:gd name="connsiteY95" fmla="*/ 672942 h 1096962"/>
                <a:gd name="connsiteX96" fmla="*/ 196189 w 1785748"/>
                <a:gd name="connsiteY96" fmla="*/ 807416 h 1096962"/>
                <a:gd name="connsiteX97" fmla="*/ 232437 w 1785748"/>
                <a:gd name="connsiteY97" fmla="*/ 946455 h 1096962"/>
                <a:gd name="connsiteX98" fmla="*/ 628518 w 1785748"/>
                <a:gd name="connsiteY98" fmla="*/ 1060556 h 1096962"/>
                <a:gd name="connsiteX99" fmla="*/ 721420 w 1785748"/>
                <a:gd name="connsiteY99" fmla="*/ 979462 h 1096962"/>
                <a:gd name="connsiteX100" fmla="*/ 930705 w 1785748"/>
                <a:gd name="connsiteY100" fmla="*/ 951250 h 1096962"/>
                <a:gd name="connsiteX101" fmla="*/ 947903 w 1785748"/>
                <a:gd name="connsiteY101" fmla="*/ 940899 h 1096962"/>
                <a:gd name="connsiteX102" fmla="*/ 973237 w 1785748"/>
                <a:gd name="connsiteY102" fmla="*/ 972781 h 1096962"/>
                <a:gd name="connsiteX103" fmla="*/ 1127026 w 1785748"/>
                <a:gd name="connsiteY103" fmla="*/ 1031717 h 1096962"/>
                <a:gd name="connsiteX104" fmla="*/ 1263617 w 1785748"/>
                <a:gd name="connsiteY104" fmla="*/ 963057 h 1096962"/>
                <a:gd name="connsiteX105" fmla="*/ 1447040 w 1785748"/>
                <a:gd name="connsiteY105" fmla="*/ 1061119 h 1096962"/>
                <a:gd name="connsiteX106" fmla="*/ 1630165 w 1785748"/>
                <a:gd name="connsiteY106" fmla="*/ 851999 h 109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785748" h="1096962">
                  <a:moveTo>
                    <a:pt x="1347193" y="916590"/>
                  </a:moveTo>
                  <a:lnTo>
                    <a:pt x="1327647" y="814792"/>
                  </a:lnTo>
                  <a:cubicBezTo>
                    <a:pt x="1310052" y="817007"/>
                    <a:pt x="1292655" y="816644"/>
                    <a:pt x="1275854" y="814031"/>
                  </a:cubicBezTo>
                  <a:lnTo>
                    <a:pt x="1264213" y="868767"/>
                  </a:lnTo>
                  <a:lnTo>
                    <a:pt x="1244733" y="864632"/>
                  </a:lnTo>
                  <a:lnTo>
                    <a:pt x="1256375" y="809897"/>
                  </a:lnTo>
                  <a:cubicBezTo>
                    <a:pt x="1240202" y="805531"/>
                    <a:pt x="1224856" y="799016"/>
                    <a:pt x="1210569" y="790648"/>
                  </a:cubicBezTo>
                  <a:lnTo>
                    <a:pt x="1152393" y="876406"/>
                  </a:lnTo>
                  <a:lnTo>
                    <a:pt x="1132682" y="863012"/>
                  </a:lnTo>
                  <a:lnTo>
                    <a:pt x="1190857" y="777221"/>
                  </a:lnTo>
                  <a:cubicBezTo>
                    <a:pt x="1177264" y="766671"/>
                    <a:pt x="1165027" y="754169"/>
                    <a:pt x="1154741" y="740080"/>
                  </a:cubicBezTo>
                  <a:lnTo>
                    <a:pt x="1107778" y="770540"/>
                  </a:lnTo>
                  <a:lnTo>
                    <a:pt x="1096963" y="753871"/>
                  </a:lnTo>
                  <a:lnTo>
                    <a:pt x="1143927" y="723378"/>
                  </a:lnTo>
                  <a:cubicBezTo>
                    <a:pt x="1135725" y="709256"/>
                    <a:pt x="1129408" y="693844"/>
                    <a:pt x="1125108" y="677374"/>
                  </a:cubicBezTo>
                  <a:lnTo>
                    <a:pt x="1081022" y="686634"/>
                  </a:lnTo>
                  <a:cubicBezTo>
                    <a:pt x="1080724" y="677903"/>
                    <a:pt x="1080096" y="669205"/>
                    <a:pt x="1079004" y="660506"/>
                  </a:cubicBezTo>
                  <a:cubicBezTo>
                    <a:pt x="1079071" y="660969"/>
                    <a:pt x="1079203" y="661432"/>
                    <a:pt x="1079236" y="661962"/>
                  </a:cubicBezTo>
                  <a:lnTo>
                    <a:pt x="1120610" y="653958"/>
                  </a:lnTo>
                  <a:cubicBezTo>
                    <a:pt x="1118394" y="636396"/>
                    <a:pt x="1118758" y="618967"/>
                    <a:pt x="1121437" y="602133"/>
                  </a:cubicBezTo>
                  <a:lnTo>
                    <a:pt x="1066668" y="590524"/>
                  </a:lnTo>
                  <a:lnTo>
                    <a:pt x="1070835" y="571077"/>
                  </a:lnTo>
                  <a:lnTo>
                    <a:pt x="1125571" y="582686"/>
                  </a:lnTo>
                  <a:cubicBezTo>
                    <a:pt x="1129937" y="566546"/>
                    <a:pt x="1136452" y="551134"/>
                    <a:pt x="1144820" y="536913"/>
                  </a:cubicBezTo>
                  <a:lnTo>
                    <a:pt x="1071695" y="486444"/>
                  </a:lnTo>
                  <a:cubicBezTo>
                    <a:pt x="1074903" y="479399"/>
                    <a:pt x="1077781" y="472255"/>
                    <a:pt x="1080394" y="465045"/>
                  </a:cubicBezTo>
                  <a:lnTo>
                    <a:pt x="1158181" y="517201"/>
                  </a:lnTo>
                  <a:cubicBezTo>
                    <a:pt x="1168764" y="503542"/>
                    <a:pt x="1181266" y="491372"/>
                    <a:pt x="1195355" y="481086"/>
                  </a:cubicBezTo>
                  <a:lnTo>
                    <a:pt x="1164862" y="434155"/>
                  </a:lnTo>
                  <a:lnTo>
                    <a:pt x="1181564" y="423274"/>
                  </a:lnTo>
                  <a:lnTo>
                    <a:pt x="1212057" y="470205"/>
                  </a:lnTo>
                  <a:cubicBezTo>
                    <a:pt x="1226146" y="462069"/>
                    <a:pt x="1241624" y="455719"/>
                    <a:pt x="1258028" y="451453"/>
                  </a:cubicBezTo>
                  <a:lnTo>
                    <a:pt x="1238548" y="349654"/>
                  </a:lnTo>
                  <a:lnTo>
                    <a:pt x="1261964" y="345156"/>
                  </a:lnTo>
                  <a:lnTo>
                    <a:pt x="1281444" y="446988"/>
                  </a:lnTo>
                  <a:cubicBezTo>
                    <a:pt x="1299039" y="444772"/>
                    <a:pt x="1316501" y="445103"/>
                    <a:pt x="1333269" y="447715"/>
                  </a:cubicBezTo>
                  <a:lnTo>
                    <a:pt x="1344911" y="392980"/>
                  </a:lnTo>
                  <a:lnTo>
                    <a:pt x="1364391" y="397114"/>
                  </a:lnTo>
                  <a:lnTo>
                    <a:pt x="1352749" y="451849"/>
                  </a:lnTo>
                  <a:cubicBezTo>
                    <a:pt x="1368889" y="456215"/>
                    <a:pt x="1384267" y="462730"/>
                    <a:pt x="1398555" y="471131"/>
                  </a:cubicBezTo>
                  <a:lnTo>
                    <a:pt x="1456763" y="385340"/>
                  </a:lnTo>
                  <a:lnTo>
                    <a:pt x="1476475" y="398701"/>
                  </a:lnTo>
                  <a:lnTo>
                    <a:pt x="1418266" y="484525"/>
                  </a:lnTo>
                  <a:cubicBezTo>
                    <a:pt x="1431859" y="495076"/>
                    <a:pt x="1444096" y="507577"/>
                    <a:pt x="1454382" y="521699"/>
                  </a:cubicBezTo>
                  <a:lnTo>
                    <a:pt x="1501313" y="491206"/>
                  </a:lnTo>
                  <a:lnTo>
                    <a:pt x="1512160" y="507875"/>
                  </a:lnTo>
                  <a:lnTo>
                    <a:pt x="1465230" y="538368"/>
                  </a:lnTo>
                  <a:cubicBezTo>
                    <a:pt x="1473366" y="552490"/>
                    <a:pt x="1479749" y="567902"/>
                    <a:pt x="1483982" y="584373"/>
                  </a:cubicBezTo>
                  <a:lnTo>
                    <a:pt x="1585748" y="564860"/>
                  </a:lnTo>
                  <a:lnTo>
                    <a:pt x="1590246" y="588275"/>
                  </a:lnTo>
                  <a:lnTo>
                    <a:pt x="1488480" y="607755"/>
                  </a:lnTo>
                  <a:cubicBezTo>
                    <a:pt x="1490696" y="625383"/>
                    <a:pt x="1490365" y="642812"/>
                    <a:pt x="1487753" y="659613"/>
                  </a:cubicBezTo>
                  <a:lnTo>
                    <a:pt x="1542422" y="671255"/>
                  </a:lnTo>
                  <a:lnTo>
                    <a:pt x="1538354" y="690702"/>
                  </a:lnTo>
                  <a:lnTo>
                    <a:pt x="1483552" y="679060"/>
                  </a:lnTo>
                  <a:cubicBezTo>
                    <a:pt x="1479187" y="695200"/>
                    <a:pt x="1472738" y="710612"/>
                    <a:pt x="1464271" y="724833"/>
                  </a:cubicBezTo>
                  <a:lnTo>
                    <a:pt x="1550095" y="783042"/>
                  </a:lnTo>
                  <a:lnTo>
                    <a:pt x="1536701" y="802786"/>
                  </a:lnTo>
                  <a:lnTo>
                    <a:pt x="1450942" y="744611"/>
                  </a:lnTo>
                  <a:cubicBezTo>
                    <a:pt x="1440392" y="758204"/>
                    <a:pt x="1427858" y="770375"/>
                    <a:pt x="1413735" y="780660"/>
                  </a:cubicBezTo>
                  <a:lnTo>
                    <a:pt x="1444262" y="827624"/>
                  </a:lnTo>
                  <a:lnTo>
                    <a:pt x="1427527" y="838439"/>
                  </a:lnTo>
                  <a:lnTo>
                    <a:pt x="1397067" y="791541"/>
                  </a:lnTo>
                  <a:cubicBezTo>
                    <a:pt x="1382911" y="799677"/>
                    <a:pt x="1367500" y="806060"/>
                    <a:pt x="1351095" y="810294"/>
                  </a:cubicBezTo>
                  <a:lnTo>
                    <a:pt x="1370575" y="912092"/>
                  </a:lnTo>
                  <a:close/>
                  <a:moveTo>
                    <a:pt x="582646" y="977444"/>
                  </a:moveTo>
                  <a:cubicBezTo>
                    <a:pt x="487628" y="1029997"/>
                    <a:pt x="368003" y="995535"/>
                    <a:pt x="315483" y="900517"/>
                  </a:cubicBezTo>
                  <a:cubicBezTo>
                    <a:pt x="284957" y="845285"/>
                    <a:pt x="283832" y="781818"/>
                    <a:pt x="306884" y="727975"/>
                  </a:cubicBezTo>
                  <a:cubicBezTo>
                    <a:pt x="232404" y="733796"/>
                    <a:pt x="157891" y="696655"/>
                    <a:pt x="119427" y="627037"/>
                  </a:cubicBezTo>
                  <a:cubicBezTo>
                    <a:pt x="66874" y="532018"/>
                    <a:pt x="101336" y="412426"/>
                    <a:pt x="196387" y="359940"/>
                  </a:cubicBezTo>
                  <a:cubicBezTo>
                    <a:pt x="226418" y="343304"/>
                    <a:pt x="258961" y="335400"/>
                    <a:pt x="290976" y="335367"/>
                  </a:cubicBezTo>
                  <a:cubicBezTo>
                    <a:pt x="271926" y="252056"/>
                    <a:pt x="309067" y="162858"/>
                    <a:pt x="387549" y="119467"/>
                  </a:cubicBezTo>
                  <a:cubicBezTo>
                    <a:pt x="482634" y="66914"/>
                    <a:pt x="602192" y="101409"/>
                    <a:pt x="654712" y="196427"/>
                  </a:cubicBezTo>
                  <a:cubicBezTo>
                    <a:pt x="660070" y="206151"/>
                    <a:pt x="664502" y="216106"/>
                    <a:pt x="668140" y="226259"/>
                  </a:cubicBezTo>
                  <a:cubicBezTo>
                    <a:pt x="680641" y="213890"/>
                    <a:pt x="695061" y="203042"/>
                    <a:pt x="711201" y="194079"/>
                  </a:cubicBezTo>
                  <a:cubicBezTo>
                    <a:pt x="806219" y="141559"/>
                    <a:pt x="925811" y="176021"/>
                    <a:pt x="978364" y="271073"/>
                  </a:cubicBezTo>
                  <a:cubicBezTo>
                    <a:pt x="1030288" y="365033"/>
                    <a:pt x="997116" y="483103"/>
                    <a:pt x="904446" y="536450"/>
                  </a:cubicBezTo>
                  <a:cubicBezTo>
                    <a:pt x="927431" y="552953"/>
                    <a:pt x="947209" y="574649"/>
                    <a:pt x="961794" y="601074"/>
                  </a:cubicBezTo>
                  <a:cubicBezTo>
                    <a:pt x="1014314" y="696093"/>
                    <a:pt x="979852" y="815685"/>
                    <a:pt x="884833" y="868204"/>
                  </a:cubicBezTo>
                  <a:cubicBezTo>
                    <a:pt x="817034" y="905676"/>
                    <a:pt x="736667" y="898863"/>
                    <a:pt x="677102" y="857356"/>
                  </a:cubicBezTo>
                  <a:cubicBezTo>
                    <a:pt x="663642" y="906701"/>
                    <a:pt x="630966" y="950787"/>
                    <a:pt x="582646" y="977444"/>
                  </a:cubicBezTo>
                  <a:close/>
                  <a:moveTo>
                    <a:pt x="1630165" y="851999"/>
                  </a:moveTo>
                  <a:cubicBezTo>
                    <a:pt x="1628180" y="821869"/>
                    <a:pt x="1619515" y="793790"/>
                    <a:pt x="1605658" y="769118"/>
                  </a:cubicBezTo>
                  <a:cubicBezTo>
                    <a:pt x="1712252" y="760155"/>
                    <a:pt x="1792420" y="667386"/>
                    <a:pt x="1785310" y="560229"/>
                  </a:cubicBezTo>
                  <a:cubicBezTo>
                    <a:pt x="1778166" y="451916"/>
                    <a:pt x="1684470" y="369895"/>
                    <a:pt x="1576157" y="377072"/>
                  </a:cubicBezTo>
                  <a:cubicBezTo>
                    <a:pt x="1557735" y="378328"/>
                    <a:pt x="1540107" y="382066"/>
                    <a:pt x="1523471" y="387886"/>
                  </a:cubicBezTo>
                  <a:cubicBezTo>
                    <a:pt x="1524596" y="377204"/>
                    <a:pt x="1524794" y="366290"/>
                    <a:pt x="1524034" y="355210"/>
                  </a:cubicBezTo>
                  <a:cubicBezTo>
                    <a:pt x="1516857" y="246863"/>
                    <a:pt x="1423227" y="164909"/>
                    <a:pt x="1314880" y="172086"/>
                  </a:cubicBezTo>
                  <a:cubicBezTo>
                    <a:pt x="1225352" y="178006"/>
                    <a:pt x="1153815" y="242994"/>
                    <a:pt x="1135758" y="326503"/>
                  </a:cubicBezTo>
                  <a:cubicBezTo>
                    <a:pt x="1125902" y="321906"/>
                    <a:pt x="1108208" y="315556"/>
                    <a:pt x="1092928" y="313142"/>
                  </a:cubicBezTo>
                  <a:cubicBezTo>
                    <a:pt x="1087339" y="283078"/>
                    <a:pt x="1076954" y="253346"/>
                    <a:pt x="1061377" y="225168"/>
                  </a:cubicBezTo>
                  <a:cubicBezTo>
                    <a:pt x="989542" y="95125"/>
                    <a:pt x="832810" y="41613"/>
                    <a:pt x="698335" y="95356"/>
                  </a:cubicBezTo>
                  <a:cubicBezTo>
                    <a:pt x="609567" y="-2374"/>
                    <a:pt x="462228" y="-30221"/>
                    <a:pt x="341677" y="36387"/>
                  </a:cubicBezTo>
                  <a:cubicBezTo>
                    <a:pt x="257738" y="82789"/>
                    <a:pt x="203895" y="166132"/>
                    <a:pt x="193146" y="257546"/>
                  </a:cubicBezTo>
                  <a:cubicBezTo>
                    <a:pt x="178495" y="262838"/>
                    <a:pt x="164241" y="269254"/>
                    <a:pt x="150482" y="276861"/>
                  </a:cubicBezTo>
                  <a:cubicBezTo>
                    <a:pt x="9658" y="354714"/>
                    <a:pt x="-41440" y="532117"/>
                    <a:pt x="36414" y="672942"/>
                  </a:cubicBezTo>
                  <a:cubicBezTo>
                    <a:pt x="71901" y="737269"/>
                    <a:pt x="129448" y="784331"/>
                    <a:pt x="196189" y="807416"/>
                  </a:cubicBezTo>
                  <a:cubicBezTo>
                    <a:pt x="196553" y="855504"/>
                    <a:pt x="208658" y="903427"/>
                    <a:pt x="232437" y="946455"/>
                  </a:cubicBezTo>
                  <a:cubicBezTo>
                    <a:pt x="310291" y="1087279"/>
                    <a:pt x="487694" y="1138410"/>
                    <a:pt x="628518" y="1060556"/>
                  </a:cubicBezTo>
                  <a:cubicBezTo>
                    <a:pt x="665395" y="1040184"/>
                    <a:pt x="696847" y="1012435"/>
                    <a:pt x="721420" y="979462"/>
                  </a:cubicBezTo>
                  <a:cubicBezTo>
                    <a:pt x="791105" y="996197"/>
                    <a:pt x="865916" y="987101"/>
                    <a:pt x="930705" y="951250"/>
                  </a:cubicBezTo>
                  <a:cubicBezTo>
                    <a:pt x="936659" y="948009"/>
                    <a:pt x="942347" y="944504"/>
                    <a:pt x="947903" y="940899"/>
                  </a:cubicBezTo>
                  <a:cubicBezTo>
                    <a:pt x="956965" y="953301"/>
                    <a:pt x="967549" y="966960"/>
                    <a:pt x="973237" y="972781"/>
                  </a:cubicBezTo>
                  <a:cubicBezTo>
                    <a:pt x="1011999" y="1012535"/>
                    <a:pt x="1067297" y="1035653"/>
                    <a:pt x="1127026" y="1031717"/>
                  </a:cubicBezTo>
                  <a:cubicBezTo>
                    <a:pt x="1182093" y="1028046"/>
                    <a:pt x="1230412" y="1002017"/>
                    <a:pt x="1263617" y="963057"/>
                  </a:cubicBezTo>
                  <a:cubicBezTo>
                    <a:pt x="1299865" y="1025962"/>
                    <a:pt x="1369715" y="1066245"/>
                    <a:pt x="1447040" y="1061119"/>
                  </a:cubicBezTo>
                  <a:cubicBezTo>
                    <a:pt x="1555354" y="1053975"/>
                    <a:pt x="1637375" y="960279"/>
                    <a:pt x="1630165" y="851999"/>
                  </a:cubicBezTo>
                </a:path>
              </a:pathLst>
            </a:custGeom>
            <a:solidFill>
              <a:srgbClr val="FAE38E"/>
            </a:solidFill>
            <a:ln w="8467" cap="flat">
              <a:noFill/>
              <a:prstDash val="solid"/>
              <a:miter/>
            </a:ln>
          </p:spPr>
          <p:txBody>
            <a:bodyPr rtlCol="0" anchor="ctr"/>
            <a:lstStyle/>
            <a:p>
              <a:endParaRPr lang="en-US"/>
            </a:p>
          </p:txBody>
        </p:sp>
        <p:sp>
          <p:nvSpPr>
            <p:cNvPr id="76" name="Graphic 135">
              <a:extLst>
                <a:ext uri="{FF2B5EF4-FFF2-40B4-BE49-F238E27FC236}">
                  <a16:creationId xmlns:a16="http://schemas.microsoft.com/office/drawing/2014/main" id="{16E5BD09-9303-4EF4-B95B-1768BEF5E610}"/>
                </a:ext>
              </a:extLst>
            </p:cNvPr>
            <p:cNvSpPr/>
            <p:nvPr/>
          </p:nvSpPr>
          <p:spPr>
            <a:xfrm>
              <a:off x="10488736" y="728223"/>
              <a:ext cx="480382" cy="473554"/>
            </a:xfrm>
            <a:custGeom>
              <a:avLst/>
              <a:gdLst>
                <a:gd name="connsiteX0" fmla="*/ 224021 w 480382"/>
                <a:gd name="connsiteY0" fmla="*/ 390137 h 473554"/>
                <a:gd name="connsiteX1" fmla="*/ 221905 w 480382"/>
                <a:gd name="connsiteY1" fmla="*/ 335600 h 473554"/>
                <a:gd name="connsiteX2" fmla="*/ 195016 w 480382"/>
                <a:gd name="connsiteY2" fmla="*/ 331135 h 473554"/>
                <a:gd name="connsiteX3" fmla="*/ 184665 w 480382"/>
                <a:gd name="connsiteY3" fmla="*/ 358718 h 473554"/>
                <a:gd name="connsiteX4" fmla="*/ 174908 w 480382"/>
                <a:gd name="connsiteY4" fmla="*/ 355014 h 473554"/>
                <a:gd name="connsiteX5" fmla="*/ 185260 w 480382"/>
                <a:gd name="connsiteY5" fmla="*/ 327497 h 473554"/>
                <a:gd name="connsiteX6" fmla="*/ 162969 w 480382"/>
                <a:gd name="connsiteY6" fmla="*/ 313838 h 473554"/>
                <a:gd name="connsiteX7" fmla="*/ 125861 w 480382"/>
                <a:gd name="connsiteY7" fmla="*/ 353823 h 473554"/>
                <a:gd name="connsiteX8" fmla="*/ 116733 w 480382"/>
                <a:gd name="connsiteY8" fmla="*/ 345323 h 473554"/>
                <a:gd name="connsiteX9" fmla="*/ 153741 w 480382"/>
                <a:gd name="connsiteY9" fmla="*/ 305305 h 473554"/>
                <a:gd name="connsiteX10" fmla="*/ 137900 w 480382"/>
                <a:gd name="connsiteY10" fmla="*/ 283179 h 473554"/>
                <a:gd name="connsiteX11" fmla="*/ 111110 w 480382"/>
                <a:gd name="connsiteY11" fmla="*/ 295251 h 473554"/>
                <a:gd name="connsiteX12" fmla="*/ 106745 w 480382"/>
                <a:gd name="connsiteY12" fmla="*/ 285792 h 473554"/>
                <a:gd name="connsiteX13" fmla="*/ 133567 w 480382"/>
                <a:gd name="connsiteY13" fmla="*/ 273621 h 473554"/>
                <a:gd name="connsiteX14" fmla="*/ 127448 w 480382"/>
                <a:gd name="connsiteY14" fmla="*/ 248188 h 473554"/>
                <a:gd name="connsiteX15" fmla="*/ 72977 w 480382"/>
                <a:gd name="connsiteY15" fmla="*/ 250305 h 473554"/>
                <a:gd name="connsiteX16" fmla="*/ 72481 w 480382"/>
                <a:gd name="connsiteY16" fmla="*/ 237737 h 473554"/>
                <a:gd name="connsiteX17" fmla="*/ 126985 w 480382"/>
                <a:gd name="connsiteY17" fmla="*/ 235686 h 473554"/>
                <a:gd name="connsiteX18" fmla="*/ 131450 w 480382"/>
                <a:gd name="connsiteY18" fmla="*/ 208798 h 473554"/>
                <a:gd name="connsiteX19" fmla="*/ 103901 w 480382"/>
                <a:gd name="connsiteY19" fmla="*/ 198413 h 473554"/>
                <a:gd name="connsiteX20" fmla="*/ 107605 w 480382"/>
                <a:gd name="connsiteY20" fmla="*/ 188624 h 473554"/>
                <a:gd name="connsiteX21" fmla="*/ 135154 w 480382"/>
                <a:gd name="connsiteY21" fmla="*/ 198976 h 473554"/>
                <a:gd name="connsiteX22" fmla="*/ 148780 w 480382"/>
                <a:gd name="connsiteY22" fmla="*/ 176651 h 473554"/>
                <a:gd name="connsiteX23" fmla="*/ 108762 w 480382"/>
                <a:gd name="connsiteY23" fmla="*/ 139643 h 473554"/>
                <a:gd name="connsiteX24" fmla="*/ 117295 w 480382"/>
                <a:gd name="connsiteY24" fmla="*/ 130448 h 473554"/>
                <a:gd name="connsiteX25" fmla="*/ 157280 w 480382"/>
                <a:gd name="connsiteY25" fmla="*/ 167523 h 473554"/>
                <a:gd name="connsiteX26" fmla="*/ 179472 w 480382"/>
                <a:gd name="connsiteY26" fmla="*/ 151648 h 473554"/>
                <a:gd name="connsiteX27" fmla="*/ 167301 w 480382"/>
                <a:gd name="connsiteY27" fmla="*/ 124826 h 473554"/>
                <a:gd name="connsiteX28" fmla="*/ 176859 w 480382"/>
                <a:gd name="connsiteY28" fmla="*/ 120527 h 473554"/>
                <a:gd name="connsiteX29" fmla="*/ 189030 w 480382"/>
                <a:gd name="connsiteY29" fmla="*/ 147349 h 473554"/>
                <a:gd name="connsiteX30" fmla="*/ 214430 w 480382"/>
                <a:gd name="connsiteY30" fmla="*/ 141164 h 473554"/>
                <a:gd name="connsiteX31" fmla="*/ 212314 w 480382"/>
                <a:gd name="connsiteY31" fmla="*/ 86693 h 473554"/>
                <a:gd name="connsiteX32" fmla="*/ 224815 w 480382"/>
                <a:gd name="connsiteY32" fmla="*/ 86230 h 473554"/>
                <a:gd name="connsiteX33" fmla="*/ 226965 w 480382"/>
                <a:gd name="connsiteY33" fmla="*/ 140734 h 473554"/>
                <a:gd name="connsiteX34" fmla="*/ 253787 w 480382"/>
                <a:gd name="connsiteY34" fmla="*/ 145232 h 473554"/>
                <a:gd name="connsiteX35" fmla="*/ 264205 w 480382"/>
                <a:gd name="connsiteY35" fmla="*/ 117616 h 473554"/>
                <a:gd name="connsiteX36" fmla="*/ 273995 w 480382"/>
                <a:gd name="connsiteY36" fmla="*/ 121320 h 473554"/>
                <a:gd name="connsiteX37" fmla="*/ 263676 w 480382"/>
                <a:gd name="connsiteY37" fmla="*/ 148903 h 473554"/>
                <a:gd name="connsiteX38" fmla="*/ 285901 w 480382"/>
                <a:gd name="connsiteY38" fmla="*/ 162496 h 473554"/>
                <a:gd name="connsiteX39" fmla="*/ 322942 w 480382"/>
                <a:gd name="connsiteY39" fmla="*/ 122544 h 473554"/>
                <a:gd name="connsiteX40" fmla="*/ 332137 w 480382"/>
                <a:gd name="connsiteY40" fmla="*/ 131011 h 473554"/>
                <a:gd name="connsiteX41" fmla="*/ 295128 w 480382"/>
                <a:gd name="connsiteY41" fmla="*/ 171029 h 473554"/>
                <a:gd name="connsiteX42" fmla="*/ 311003 w 480382"/>
                <a:gd name="connsiteY42" fmla="*/ 193221 h 473554"/>
                <a:gd name="connsiteX43" fmla="*/ 337759 w 480382"/>
                <a:gd name="connsiteY43" fmla="*/ 181083 h 473554"/>
                <a:gd name="connsiteX44" fmla="*/ 342125 w 480382"/>
                <a:gd name="connsiteY44" fmla="*/ 190575 h 473554"/>
                <a:gd name="connsiteX45" fmla="*/ 315303 w 480382"/>
                <a:gd name="connsiteY45" fmla="*/ 202746 h 473554"/>
                <a:gd name="connsiteX46" fmla="*/ 321388 w 480382"/>
                <a:gd name="connsiteY46" fmla="*/ 228146 h 473554"/>
                <a:gd name="connsiteX47" fmla="*/ 375925 w 480382"/>
                <a:gd name="connsiteY47" fmla="*/ 226029 h 473554"/>
                <a:gd name="connsiteX48" fmla="*/ 376355 w 480382"/>
                <a:gd name="connsiteY48" fmla="*/ 238597 h 473554"/>
                <a:gd name="connsiteX49" fmla="*/ 321884 w 480382"/>
                <a:gd name="connsiteY49" fmla="*/ 240680 h 473554"/>
                <a:gd name="connsiteX50" fmla="*/ 317419 w 480382"/>
                <a:gd name="connsiteY50" fmla="*/ 267569 h 473554"/>
                <a:gd name="connsiteX51" fmla="*/ 344969 w 480382"/>
                <a:gd name="connsiteY51" fmla="*/ 277921 h 473554"/>
                <a:gd name="connsiteX52" fmla="*/ 341265 w 480382"/>
                <a:gd name="connsiteY52" fmla="*/ 287743 h 473554"/>
                <a:gd name="connsiteX53" fmla="*/ 313715 w 480382"/>
                <a:gd name="connsiteY53" fmla="*/ 277358 h 473554"/>
                <a:gd name="connsiteX54" fmla="*/ 300089 w 480382"/>
                <a:gd name="connsiteY54" fmla="*/ 299683 h 473554"/>
                <a:gd name="connsiteX55" fmla="*/ 340107 w 480382"/>
                <a:gd name="connsiteY55" fmla="*/ 336691 h 473554"/>
                <a:gd name="connsiteX56" fmla="*/ 331608 w 480382"/>
                <a:gd name="connsiteY56" fmla="*/ 345885 h 473554"/>
                <a:gd name="connsiteX57" fmla="*/ 291589 w 480382"/>
                <a:gd name="connsiteY57" fmla="*/ 308844 h 473554"/>
                <a:gd name="connsiteX58" fmla="*/ 269397 w 480382"/>
                <a:gd name="connsiteY58" fmla="*/ 324686 h 473554"/>
                <a:gd name="connsiteX59" fmla="*/ 281568 w 480382"/>
                <a:gd name="connsiteY59" fmla="*/ 351508 h 473554"/>
                <a:gd name="connsiteX60" fmla="*/ 272010 w 480382"/>
                <a:gd name="connsiteY60" fmla="*/ 355840 h 473554"/>
                <a:gd name="connsiteX61" fmla="*/ 259839 w 480382"/>
                <a:gd name="connsiteY61" fmla="*/ 329018 h 473554"/>
                <a:gd name="connsiteX62" fmla="*/ 234505 w 480382"/>
                <a:gd name="connsiteY62" fmla="*/ 335170 h 473554"/>
                <a:gd name="connsiteX63" fmla="*/ 236556 w 480382"/>
                <a:gd name="connsiteY63" fmla="*/ 389641 h 473554"/>
                <a:gd name="connsiteX64" fmla="*/ 376322 w 480382"/>
                <a:gd name="connsiteY64" fmla="*/ 378826 h 473554"/>
                <a:gd name="connsiteX65" fmla="*/ 370104 w 480382"/>
                <a:gd name="connsiteY65" fmla="*/ 333814 h 473554"/>
                <a:gd name="connsiteX66" fmla="*/ 480006 w 480382"/>
                <a:gd name="connsiteY66" fmla="*/ 239391 h 473554"/>
                <a:gd name="connsiteX67" fmla="*/ 385748 w 480382"/>
                <a:gd name="connsiteY67" fmla="*/ 127670 h 473554"/>
                <a:gd name="connsiteX68" fmla="*/ 357504 w 480382"/>
                <a:gd name="connsiteY68" fmla="*/ 129126 h 473554"/>
                <a:gd name="connsiteX69" fmla="*/ 360348 w 480382"/>
                <a:gd name="connsiteY69" fmla="*/ 112159 h 473554"/>
                <a:gd name="connsiteX70" fmla="*/ 265991 w 480382"/>
                <a:gd name="connsiteY70" fmla="*/ 373 h 473554"/>
                <a:gd name="connsiteX71" fmla="*/ 160687 w 480382"/>
                <a:gd name="connsiteY71" fmla="*/ 66552 h 473554"/>
                <a:gd name="connsiteX72" fmla="*/ 112136 w 480382"/>
                <a:gd name="connsiteY72" fmla="*/ 49651 h 473554"/>
                <a:gd name="connsiteX73" fmla="*/ 382 w 480382"/>
                <a:gd name="connsiteY73" fmla="*/ 143942 h 473554"/>
                <a:gd name="connsiteX74" fmla="*/ 52869 w 480382"/>
                <a:gd name="connsiteY74" fmla="*/ 242863 h 473554"/>
                <a:gd name="connsiteX75" fmla="*/ 6170 w 480382"/>
                <a:gd name="connsiteY75" fmla="*/ 320849 h 473554"/>
                <a:gd name="connsiteX76" fmla="*/ 100461 w 480382"/>
                <a:gd name="connsiteY76" fmla="*/ 432603 h 473554"/>
                <a:gd name="connsiteX77" fmla="*/ 176892 w 480382"/>
                <a:gd name="connsiteY77" fmla="*/ 407699 h 473554"/>
                <a:gd name="connsiteX78" fmla="*/ 264569 w 480382"/>
                <a:gd name="connsiteY78" fmla="*/ 473183 h 473554"/>
                <a:gd name="connsiteX79" fmla="*/ 376322 w 480382"/>
                <a:gd name="connsiteY79" fmla="*/ 378826 h 47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0382" h="473554">
                  <a:moveTo>
                    <a:pt x="224021" y="390137"/>
                  </a:moveTo>
                  <a:lnTo>
                    <a:pt x="221905" y="335600"/>
                  </a:lnTo>
                  <a:cubicBezTo>
                    <a:pt x="212611" y="335368"/>
                    <a:pt x="203615" y="333847"/>
                    <a:pt x="195016" y="331135"/>
                  </a:cubicBezTo>
                  <a:lnTo>
                    <a:pt x="184665" y="358718"/>
                  </a:lnTo>
                  <a:lnTo>
                    <a:pt x="174908" y="355014"/>
                  </a:lnTo>
                  <a:lnTo>
                    <a:pt x="185260" y="327497"/>
                  </a:lnTo>
                  <a:cubicBezTo>
                    <a:pt x="177190" y="323892"/>
                    <a:pt x="169683" y="319361"/>
                    <a:pt x="162969" y="313838"/>
                  </a:cubicBezTo>
                  <a:lnTo>
                    <a:pt x="125861" y="353823"/>
                  </a:lnTo>
                  <a:lnTo>
                    <a:pt x="116733" y="345323"/>
                  </a:lnTo>
                  <a:lnTo>
                    <a:pt x="153741" y="305305"/>
                  </a:lnTo>
                  <a:cubicBezTo>
                    <a:pt x="147458" y="298757"/>
                    <a:pt x="142133" y="291249"/>
                    <a:pt x="137900" y="283179"/>
                  </a:cubicBezTo>
                  <a:lnTo>
                    <a:pt x="111110" y="295251"/>
                  </a:lnTo>
                  <a:lnTo>
                    <a:pt x="106745" y="285792"/>
                  </a:lnTo>
                  <a:lnTo>
                    <a:pt x="133567" y="273621"/>
                  </a:lnTo>
                  <a:cubicBezTo>
                    <a:pt x="130491" y="265584"/>
                    <a:pt x="128408" y="257085"/>
                    <a:pt x="127448" y="248188"/>
                  </a:cubicBezTo>
                  <a:lnTo>
                    <a:pt x="72977" y="250305"/>
                  </a:lnTo>
                  <a:lnTo>
                    <a:pt x="72481" y="237737"/>
                  </a:lnTo>
                  <a:lnTo>
                    <a:pt x="126985" y="235686"/>
                  </a:lnTo>
                  <a:cubicBezTo>
                    <a:pt x="127184" y="226360"/>
                    <a:pt x="128738" y="217331"/>
                    <a:pt x="131450" y="208798"/>
                  </a:cubicBezTo>
                  <a:lnTo>
                    <a:pt x="103901" y="198413"/>
                  </a:lnTo>
                  <a:lnTo>
                    <a:pt x="107605" y="188624"/>
                  </a:lnTo>
                  <a:lnTo>
                    <a:pt x="135154" y="198976"/>
                  </a:lnTo>
                  <a:cubicBezTo>
                    <a:pt x="138660" y="190939"/>
                    <a:pt x="143290" y="183464"/>
                    <a:pt x="148780" y="176651"/>
                  </a:cubicBezTo>
                  <a:lnTo>
                    <a:pt x="108762" y="139643"/>
                  </a:lnTo>
                  <a:lnTo>
                    <a:pt x="117295" y="130448"/>
                  </a:lnTo>
                  <a:lnTo>
                    <a:pt x="157280" y="167523"/>
                  </a:lnTo>
                  <a:cubicBezTo>
                    <a:pt x="163895" y="161239"/>
                    <a:pt x="171336" y="155882"/>
                    <a:pt x="179472" y="151648"/>
                  </a:cubicBezTo>
                  <a:lnTo>
                    <a:pt x="167301" y="124826"/>
                  </a:lnTo>
                  <a:lnTo>
                    <a:pt x="176859" y="120527"/>
                  </a:lnTo>
                  <a:lnTo>
                    <a:pt x="189030" y="147349"/>
                  </a:lnTo>
                  <a:cubicBezTo>
                    <a:pt x="197001" y="144207"/>
                    <a:pt x="205501" y="142123"/>
                    <a:pt x="214430" y="141164"/>
                  </a:cubicBezTo>
                  <a:lnTo>
                    <a:pt x="212314" y="86693"/>
                  </a:lnTo>
                  <a:lnTo>
                    <a:pt x="224815" y="86230"/>
                  </a:lnTo>
                  <a:lnTo>
                    <a:pt x="226965" y="140734"/>
                  </a:lnTo>
                  <a:cubicBezTo>
                    <a:pt x="236291" y="140966"/>
                    <a:pt x="245320" y="142487"/>
                    <a:pt x="253787" y="145232"/>
                  </a:cubicBezTo>
                  <a:lnTo>
                    <a:pt x="264205" y="117616"/>
                  </a:lnTo>
                  <a:lnTo>
                    <a:pt x="273995" y="121320"/>
                  </a:lnTo>
                  <a:lnTo>
                    <a:pt x="263676" y="148903"/>
                  </a:lnTo>
                  <a:cubicBezTo>
                    <a:pt x="271646" y="152442"/>
                    <a:pt x="279187" y="157039"/>
                    <a:pt x="285901" y="162496"/>
                  </a:cubicBezTo>
                  <a:lnTo>
                    <a:pt x="322942" y="122544"/>
                  </a:lnTo>
                  <a:lnTo>
                    <a:pt x="332137" y="131011"/>
                  </a:lnTo>
                  <a:lnTo>
                    <a:pt x="295128" y="171029"/>
                  </a:lnTo>
                  <a:cubicBezTo>
                    <a:pt x="301379" y="177610"/>
                    <a:pt x="306770" y="185085"/>
                    <a:pt x="311003" y="193221"/>
                  </a:cubicBezTo>
                  <a:lnTo>
                    <a:pt x="337759" y="181083"/>
                  </a:lnTo>
                  <a:lnTo>
                    <a:pt x="342125" y="190575"/>
                  </a:lnTo>
                  <a:lnTo>
                    <a:pt x="315303" y="202746"/>
                  </a:lnTo>
                  <a:cubicBezTo>
                    <a:pt x="318411" y="210749"/>
                    <a:pt x="320495" y="219249"/>
                    <a:pt x="321388" y="228146"/>
                  </a:cubicBezTo>
                  <a:lnTo>
                    <a:pt x="375925" y="226029"/>
                  </a:lnTo>
                  <a:lnTo>
                    <a:pt x="376355" y="238597"/>
                  </a:lnTo>
                  <a:lnTo>
                    <a:pt x="321884" y="240680"/>
                  </a:lnTo>
                  <a:cubicBezTo>
                    <a:pt x="321653" y="250007"/>
                    <a:pt x="320131" y="259069"/>
                    <a:pt x="317419" y="267569"/>
                  </a:cubicBezTo>
                  <a:lnTo>
                    <a:pt x="344969" y="277921"/>
                  </a:lnTo>
                  <a:lnTo>
                    <a:pt x="341265" y="287743"/>
                  </a:lnTo>
                  <a:lnTo>
                    <a:pt x="313715" y="277358"/>
                  </a:lnTo>
                  <a:cubicBezTo>
                    <a:pt x="310209" y="285428"/>
                    <a:pt x="305579" y="292903"/>
                    <a:pt x="300089" y="299683"/>
                  </a:cubicBezTo>
                  <a:lnTo>
                    <a:pt x="340107" y="336691"/>
                  </a:lnTo>
                  <a:lnTo>
                    <a:pt x="331608" y="345885"/>
                  </a:lnTo>
                  <a:lnTo>
                    <a:pt x="291589" y="308844"/>
                  </a:lnTo>
                  <a:cubicBezTo>
                    <a:pt x="285008" y="315095"/>
                    <a:pt x="277533" y="320485"/>
                    <a:pt x="269397" y="324686"/>
                  </a:cubicBezTo>
                  <a:lnTo>
                    <a:pt x="281568" y="351508"/>
                  </a:lnTo>
                  <a:lnTo>
                    <a:pt x="272010" y="355840"/>
                  </a:lnTo>
                  <a:lnTo>
                    <a:pt x="259839" y="329018"/>
                  </a:lnTo>
                  <a:cubicBezTo>
                    <a:pt x="251869" y="332127"/>
                    <a:pt x="243336" y="334244"/>
                    <a:pt x="234505" y="335170"/>
                  </a:cubicBezTo>
                  <a:lnTo>
                    <a:pt x="236556" y="389641"/>
                  </a:lnTo>
                  <a:close/>
                  <a:moveTo>
                    <a:pt x="376322" y="378826"/>
                  </a:moveTo>
                  <a:cubicBezTo>
                    <a:pt x="377645" y="363050"/>
                    <a:pt x="375330" y="347804"/>
                    <a:pt x="370104" y="333814"/>
                  </a:cubicBezTo>
                  <a:cubicBezTo>
                    <a:pt x="426262" y="337617"/>
                    <a:pt x="475276" y="295714"/>
                    <a:pt x="480006" y="239391"/>
                  </a:cubicBezTo>
                  <a:cubicBezTo>
                    <a:pt x="484834" y="182472"/>
                    <a:pt x="442633" y="132433"/>
                    <a:pt x="385748" y="127670"/>
                  </a:cubicBezTo>
                  <a:cubicBezTo>
                    <a:pt x="376025" y="126843"/>
                    <a:pt x="366566" y="127373"/>
                    <a:pt x="357504" y="129126"/>
                  </a:cubicBezTo>
                  <a:cubicBezTo>
                    <a:pt x="358893" y="123635"/>
                    <a:pt x="359852" y="117947"/>
                    <a:pt x="360348" y="112159"/>
                  </a:cubicBezTo>
                  <a:cubicBezTo>
                    <a:pt x="365177" y="55241"/>
                    <a:pt x="322909" y="5201"/>
                    <a:pt x="265991" y="373"/>
                  </a:cubicBezTo>
                  <a:cubicBezTo>
                    <a:pt x="218994" y="-3596"/>
                    <a:pt x="176694" y="24516"/>
                    <a:pt x="160687" y="66552"/>
                  </a:cubicBezTo>
                  <a:cubicBezTo>
                    <a:pt x="146631" y="57192"/>
                    <a:pt x="130127" y="51173"/>
                    <a:pt x="112136" y="49651"/>
                  </a:cubicBezTo>
                  <a:cubicBezTo>
                    <a:pt x="55217" y="44790"/>
                    <a:pt x="5145" y="87024"/>
                    <a:pt x="382" y="143942"/>
                  </a:cubicBezTo>
                  <a:cubicBezTo>
                    <a:pt x="-3190" y="185647"/>
                    <a:pt x="18572" y="223615"/>
                    <a:pt x="52869" y="242863"/>
                  </a:cubicBezTo>
                  <a:cubicBezTo>
                    <a:pt x="27006" y="259664"/>
                    <a:pt x="8915" y="287809"/>
                    <a:pt x="6170" y="320849"/>
                  </a:cubicBezTo>
                  <a:cubicBezTo>
                    <a:pt x="1341" y="377735"/>
                    <a:pt x="43576" y="427774"/>
                    <a:pt x="100461" y="432603"/>
                  </a:cubicBezTo>
                  <a:cubicBezTo>
                    <a:pt x="129367" y="435083"/>
                    <a:pt x="156586" y="425360"/>
                    <a:pt x="176892" y="407699"/>
                  </a:cubicBezTo>
                  <a:cubicBezTo>
                    <a:pt x="190783" y="443252"/>
                    <a:pt x="223955" y="469710"/>
                    <a:pt x="264569" y="473183"/>
                  </a:cubicBezTo>
                  <a:cubicBezTo>
                    <a:pt x="321454" y="477979"/>
                    <a:pt x="371494" y="435778"/>
                    <a:pt x="376322" y="378826"/>
                  </a:cubicBezTo>
                </a:path>
              </a:pathLst>
            </a:custGeom>
            <a:solidFill>
              <a:srgbClr val="FAE38E"/>
            </a:solidFill>
            <a:ln w="8467" cap="flat">
              <a:noFill/>
              <a:prstDash val="solid"/>
              <a:miter/>
            </a:ln>
          </p:spPr>
          <p:txBody>
            <a:bodyPr rtlCol="0" anchor="ctr"/>
            <a:lstStyle/>
            <a:p>
              <a:endParaRPr lang="en-US"/>
            </a:p>
          </p:txBody>
        </p:sp>
      </p:grpSp>
      <p:sp>
        <p:nvSpPr>
          <p:cNvPr id="3" name="Rectangle: Rounded Corners 2">
            <a:extLst>
              <a:ext uri="{FF2B5EF4-FFF2-40B4-BE49-F238E27FC236}">
                <a16:creationId xmlns:a16="http://schemas.microsoft.com/office/drawing/2014/main" id="{2D106B28-2B7A-4EE8-B6CC-C3B2BA3B3906}"/>
              </a:ext>
            </a:extLst>
          </p:cNvPr>
          <p:cNvSpPr/>
          <p:nvPr/>
        </p:nvSpPr>
        <p:spPr>
          <a:xfrm>
            <a:off x="2801543" y="706843"/>
            <a:ext cx="6629400" cy="978949"/>
          </a:xfrm>
          <a:prstGeom prst="roundRect">
            <a:avLst/>
          </a:prstGeom>
          <a:solidFill>
            <a:srgbClr val="34070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65047A79-1999-4415-8E89-1F9A9D51C5B0}"/>
              </a:ext>
            </a:extLst>
          </p:cNvPr>
          <p:cNvSpPr/>
          <p:nvPr/>
        </p:nvSpPr>
        <p:spPr>
          <a:xfrm>
            <a:off x="2857691" y="643890"/>
            <a:ext cx="6629400" cy="978949"/>
          </a:xfrm>
          <a:prstGeom prst="roundRect">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44BEB51D-A80A-485C-B341-4CFDDD76C7A5}"/>
              </a:ext>
            </a:extLst>
          </p:cNvPr>
          <p:cNvSpPr/>
          <p:nvPr/>
        </p:nvSpPr>
        <p:spPr>
          <a:xfrm>
            <a:off x="2711489" y="602412"/>
            <a:ext cx="6629400" cy="978949"/>
          </a:xfrm>
          <a:prstGeom prst="roundRect">
            <a:avLst/>
          </a:prstGeom>
          <a:no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BD42A43-FAB2-4DC8-989A-6AFFD24DE1BA}"/>
              </a:ext>
            </a:extLst>
          </p:cNvPr>
          <p:cNvSpPr txBox="1"/>
          <p:nvPr/>
        </p:nvSpPr>
        <p:spPr>
          <a:xfrm>
            <a:off x="3542470" y="567128"/>
            <a:ext cx="496743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spc="300" noProof="0">
                <a:solidFill>
                  <a:prstClr val="white"/>
                </a:solidFill>
                <a:latin typeface="UTM Iron Gothic" panose="02040603050506020204" pitchFamily="18" charset="0"/>
              </a:rPr>
              <a:t>Luyện đọc câu</a:t>
            </a:r>
            <a:endParaRPr kumimoji="0" lang="en-US" sz="6000" b="0" i="0" u="none" strike="noStrike" kern="1200" cap="none" spc="300" normalizeH="0" baseline="0" noProof="0" dirty="0">
              <a:ln>
                <a:noFill/>
              </a:ln>
              <a:solidFill>
                <a:prstClr val="white"/>
              </a:solidFill>
              <a:effectLst/>
              <a:uLnTx/>
              <a:uFillTx/>
              <a:latin typeface="UTM Iron Gothic" panose="02040603050506020204" pitchFamily="18" charset="0"/>
            </a:endParaRPr>
          </a:p>
        </p:txBody>
      </p:sp>
      <p:sp>
        <p:nvSpPr>
          <p:cNvPr id="78" name="nama">
            <a:extLst>
              <a:ext uri="{FF2B5EF4-FFF2-40B4-BE49-F238E27FC236}">
                <a16:creationId xmlns:a16="http://schemas.microsoft.com/office/drawing/2014/main" id="{FEBACBDC-B364-4901-B74F-EA3148A584F3}"/>
              </a:ext>
            </a:extLst>
          </p:cNvPr>
          <p:cNvSpPr txBox="1"/>
          <p:nvPr/>
        </p:nvSpPr>
        <p:spPr>
          <a:xfrm>
            <a:off x="1404263" y="1964650"/>
            <a:ext cx="9667067" cy="2585323"/>
          </a:xfrm>
          <a:prstGeom prst="rect">
            <a:avLst/>
          </a:prstGeom>
          <a:noFill/>
          <a:ln w="19050">
            <a:noFill/>
          </a:ln>
        </p:spPr>
        <p:txBody>
          <a:bodyPr wrap="square">
            <a:spAutoFit/>
          </a:bodyPr>
          <a:lstStyle/>
          <a:p>
            <a:pPr lvl="0">
              <a:defRPr/>
            </a:pPr>
            <a:r>
              <a:rPr lang="en-US" sz="5400" spc="300">
                <a:latin typeface="Tahoma" panose="020B0604030504040204" pitchFamily="34" charset="0"/>
                <a:ea typeface="Tahoma" panose="020B0604030504040204" pitchFamily="34" charset="0"/>
                <a:cs typeface="Tahoma" panose="020B0604030504040204" pitchFamily="34" charset="0"/>
              </a:rPr>
              <a:t>Bà đừng sợ, anh em chúng cháu đến đây để bắt yêu tinh đấy.</a:t>
            </a:r>
          </a:p>
        </p:txBody>
      </p:sp>
      <p:cxnSp>
        <p:nvCxnSpPr>
          <p:cNvPr id="9" name="Straight Connector 8">
            <a:extLst>
              <a:ext uri="{FF2B5EF4-FFF2-40B4-BE49-F238E27FC236}">
                <a16:creationId xmlns:a16="http://schemas.microsoft.com/office/drawing/2014/main" id="{E59A4DCE-17FC-49FE-9042-8D021865BF02}"/>
              </a:ext>
            </a:extLst>
          </p:cNvPr>
          <p:cNvCxnSpPr/>
          <p:nvPr/>
        </p:nvCxnSpPr>
        <p:spPr>
          <a:xfrm flipH="1">
            <a:off x="5517355" y="2076956"/>
            <a:ext cx="268192" cy="735515"/>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77" name="Straight Connector 76">
            <a:extLst>
              <a:ext uri="{FF2B5EF4-FFF2-40B4-BE49-F238E27FC236}">
                <a16:creationId xmlns:a16="http://schemas.microsoft.com/office/drawing/2014/main" id="{298A2288-1188-405A-89A9-D1E6ABA9F8AD}"/>
              </a:ext>
            </a:extLst>
          </p:cNvPr>
          <p:cNvCxnSpPr/>
          <p:nvPr/>
        </p:nvCxnSpPr>
        <p:spPr>
          <a:xfrm flipH="1">
            <a:off x="6038295" y="2889553"/>
            <a:ext cx="268192" cy="735515"/>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79" name="Straight Connector 78">
            <a:extLst>
              <a:ext uri="{FF2B5EF4-FFF2-40B4-BE49-F238E27FC236}">
                <a16:creationId xmlns:a16="http://schemas.microsoft.com/office/drawing/2014/main" id="{8D35E9CC-85A2-4E3F-AAD2-37B6EB0E501D}"/>
              </a:ext>
            </a:extLst>
          </p:cNvPr>
          <p:cNvCxnSpPr/>
          <p:nvPr/>
        </p:nvCxnSpPr>
        <p:spPr>
          <a:xfrm flipH="1">
            <a:off x="4408329" y="3622518"/>
            <a:ext cx="268192" cy="735515"/>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80" name="Straight Connector 79">
            <a:extLst>
              <a:ext uri="{FF2B5EF4-FFF2-40B4-BE49-F238E27FC236}">
                <a16:creationId xmlns:a16="http://schemas.microsoft.com/office/drawing/2014/main" id="{EB586318-B839-4E8D-BEF2-736503136D90}"/>
              </a:ext>
            </a:extLst>
          </p:cNvPr>
          <p:cNvCxnSpPr/>
          <p:nvPr/>
        </p:nvCxnSpPr>
        <p:spPr>
          <a:xfrm flipH="1">
            <a:off x="4539872" y="3618152"/>
            <a:ext cx="268192" cy="735515"/>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3407847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8"/>
                                        </p:tgtEl>
                                        <p:attrNameLst>
                                          <p:attrName>style.visibility</p:attrName>
                                        </p:attrNameLst>
                                      </p:cBhvr>
                                      <p:to>
                                        <p:strVal val="visible"/>
                                      </p:to>
                                    </p:set>
                                    <p:anim calcmode="lin" valueType="num">
                                      <p:cBhvr>
                                        <p:cTn id="12" dur="500" fill="hold"/>
                                        <p:tgtEl>
                                          <p:spTgt spid="78"/>
                                        </p:tgtEl>
                                        <p:attrNameLst>
                                          <p:attrName>ppt_w</p:attrName>
                                        </p:attrNameLst>
                                      </p:cBhvr>
                                      <p:tavLst>
                                        <p:tav tm="0">
                                          <p:val>
                                            <p:fltVal val="0"/>
                                          </p:val>
                                        </p:tav>
                                        <p:tav tm="100000">
                                          <p:val>
                                            <p:strVal val="#ppt_w"/>
                                          </p:val>
                                        </p:tav>
                                      </p:tavLst>
                                    </p:anim>
                                    <p:anim calcmode="lin" valueType="num">
                                      <p:cBhvr>
                                        <p:cTn id="13" dur="500" fill="hold"/>
                                        <p:tgtEl>
                                          <p:spTgt spid="78"/>
                                        </p:tgtEl>
                                        <p:attrNameLst>
                                          <p:attrName>ppt_h</p:attrName>
                                        </p:attrNameLst>
                                      </p:cBhvr>
                                      <p:tavLst>
                                        <p:tav tm="0">
                                          <p:val>
                                            <p:fltVal val="0"/>
                                          </p:val>
                                        </p:tav>
                                        <p:tav tm="100000">
                                          <p:val>
                                            <p:strVal val="#ppt_h"/>
                                          </p:val>
                                        </p:tav>
                                      </p:tavLst>
                                    </p:anim>
                                    <p:animEffect transition="in" filter="fade">
                                      <p:cBhvr>
                                        <p:cTn id="14" dur="500"/>
                                        <p:tgtEl>
                                          <p:spTgt spid="7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500"/>
                                        <p:tgtEl>
                                          <p:spTgt spid="9"/>
                                        </p:tgtEl>
                                      </p:cBhvr>
                                    </p:animEffect>
                                  </p:childTnLst>
                                </p:cTn>
                              </p:par>
                              <p:par>
                                <p:cTn id="20" presetID="22" presetClass="entr" presetSubtype="1" fill="hold" nodeType="with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wipe(up)">
                                      <p:cBhvr>
                                        <p:cTn id="22" dur="500"/>
                                        <p:tgtEl>
                                          <p:spTgt spid="77"/>
                                        </p:tgtEl>
                                      </p:cBhvr>
                                    </p:animEffect>
                                  </p:childTnLst>
                                </p:cTn>
                              </p:par>
                              <p:par>
                                <p:cTn id="23" presetID="22" presetClass="entr" presetSubtype="1" fill="hold" nodeType="withEffect">
                                  <p:stCondLst>
                                    <p:cond delay="0"/>
                                  </p:stCondLst>
                                  <p:childTnLst>
                                    <p:set>
                                      <p:cBhvr>
                                        <p:cTn id="24" dur="1" fill="hold">
                                          <p:stCondLst>
                                            <p:cond delay="0"/>
                                          </p:stCondLst>
                                        </p:cTn>
                                        <p:tgtEl>
                                          <p:spTgt spid="79"/>
                                        </p:tgtEl>
                                        <p:attrNameLst>
                                          <p:attrName>style.visibility</p:attrName>
                                        </p:attrNameLst>
                                      </p:cBhvr>
                                      <p:to>
                                        <p:strVal val="visible"/>
                                      </p:to>
                                    </p:set>
                                    <p:animEffect transition="in" filter="wipe(up)">
                                      <p:cBhvr>
                                        <p:cTn id="25" dur="500"/>
                                        <p:tgtEl>
                                          <p:spTgt spid="79"/>
                                        </p:tgtEl>
                                      </p:cBhvr>
                                    </p:animEffect>
                                  </p:childTnLst>
                                </p:cTn>
                              </p:par>
                              <p:par>
                                <p:cTn id="26" presetID="22" presetClass="entr" presetSubtype="1" fill="hold" nodeType="withEffect">
                                  <p:stCondLst>
                                    <p:cond delay="0"/>
                                  </p:stCondLst>
                                  <p:childTnLst>
                                    <p:set>
                                      <p:cBhvr>
                                        <p:cTn id="27" dur="1" fill="hold">
                                          <p:stCondLst>
                                            <p:cond delay="0"/>
                                          </p:stCondLst>
                                        </p:cTn>
                                        <p:tgtEl>
                                          <p:spTgt spid="80"/>
                                        </p:tgtEl>
                                        <p:attrNameLst>
                                          <p:attrName>style.visibility</p:attrName>
                                        </p:attrNameLst>
                                      </p:cBhvr>
                                      <p:to>
                                        <p:strVal val="visible"/>
                                      </p:to>
                                    </p:set>
                                    <p:animEffect transition="in" filter="wipe(up)">
                                      <p:cBhvr>
                                        <p:cTn id="28"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4">
            <a:extLst>
              <a:ext uri="{FF2B5EF4-FFF2-40B4-BE49-F238E27FC236}">
                <a16:creationId xmlns:a16="http://schemas.microsoft.com/office/drawing/2014/main" id="{F6F3F05A-871E-4437-9DD8-3AF7925BE713}"/>
              </a:ext>
            </a:extLst>
          </p:cNvPr>
          <p:cNvPicPr>
            <a:picLocks noChangeAspect="1"/>
          </p:cNvPicPr>
          <p:nvPr/>
        </p:nvPicPr>
        <p:blipFill>
          <a:blip r:embed="rId2">
            <a:clrChange>
              <a:clrFrom>
                <a:srgbClr val="000000"/>
              </a:clrFrom>
              <a:clrTo>
                <a:srgbClr val="000000">
                  <a:alpha val="0"/>
                </a:srgbClr>
              </a:clrTo>
            </a:clrChange>
          </a:blip>
          <a:stretch>
            <a:fillRect/>
          </a:stretch>
        </p:blipFill>
        <p:spPr>
          <a:xfrm>
            <a:off x="-842671" y="451620"/>
            <a:ext cx="12663314" cy="6078983"/>
          </a:xfrm>
          <a:custGeom>
            <a:avLst/>
            <a:gdLst>
              <a:gd name="connsiteX0" fmla="*/ -92 w 6865446"/>
              <a:gd name="connsiteY0" fmla="*/ 16 h 3295735"/>
              <a:gd name="connsiteX1" fmla="*/ 6865354 w 6865446"/>
              <a:gd name="connsiteY1" fmla="*/ 16 h 3295735"/>
              <a:gd name="connsiteX2" fmla="*/ 6865354 w 6865446"/>
              <a:gd name="connsiteY2" fmla="*/ 3295751 h 3295735"/>
              <a:gd name="connsiteX3" fmla="*/ -92 w 6865446"/>
              <a:gd name="connsiteY3" fmla="*/ 3295751 h 3295735"/>
            </a:gdLst>
            <a:ahLst/>
            <a:cxnLst>
              <a:cxn ang="0">
                <a:pos x="connsiteX0" y="connsiteY0"/>
              </a:cxn>
              <a:cxn ang="0">
                <a:pos x="connsiteX1" y="connsiteY1"/>
              </a:cxn>
              <a:cxn ang="0">
                <a:pos x="connsiteX2" y="connsiteY2"/>
              </a:cxn>
              <a:cxn ang="0">
                <a:pos x="connsiteX3" y="connsiteY3"/>
              </a:cxn>
            </a:cxnLst>
            <a:rect l="l" t="t" r="r" b="b"/>
            <a:pathLst>
              <a:path w="6865446" h="3295735">
                <a:moveTo>
                  <a:pt x="-92" y="16"/>
                </a:moveTo>
                <a:lnTo>
                  <a:pt x="6865354" y="16"/>
                </a:lnTo>
                <a:lnTo>
                  <a:pt x="6865354" y="3295751"/>
                </a:lnTo>
                <a:lnTo>
                  <a:pt x="-92" y="3295751"/>
                </a:lnTo>
                <a:close/>
              </a:path>
            </a:pathLst>
          </a:custGeom>
        </p:spPr>
      </p:pic>
      <p:sp>
        <p:nvSpPr>
          <p:cNvPr id="4" name="TextBox 3">
            <a:extLst>
              <a:ext uri="{FF2B5EF4-FFF2-40B4-BE49-F238E27FC236}">
                <a16:creationId xmlns:a16="http://schemas.microsoft.com/office/drawing/2014/main" id="{DBD42A43-FAB2-4DC8-989A-6AFFD24DE1BA}"/>
              </a:ext>
            </a:extLst>
          </p:cNvPr>
          <p:cNvSpPr txBox="1"/>
          <p:nvPr/>
        </p:nvSpPr>
        <p:spPr>
          <a:xfrm>
            <a:off x="3454471" y="1967617"/>
            <a:ext cx="4967437" cy="3046988"/>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US" sz="9600" spc="300" noProof="0">
                <a:solidFill>
                  <a:prstClr val="white"/>
                </a:solidFill>
                <a:latin typeface="UTM Iron Gothic" panose="02040603050506020204" pitchFamily="18" charset="0"/>
              </a:rPr>
              <a:t>2. Tìm hiểu </a:t>
            </a:r>
          </a:p>
          <a:p>
            <a:pPr marR="0" lvl="0" algn="ctr" defTabSz="914400" rtl="0" eaLnBrk="1" fontAlgn="auto" latinLnBrk="0" hangingPunct="1">
              <a:lnSpc>
                <a:spcPct val="100000"/>
              </a:lnSpc>
              <a:spcBef>
                <a:spcPts val="0"/>
              </a:spcBef>
              <a:spcAft>
                <a:spcPts val="0"/>
              </a:spcAft>
              <a:buClrTx/>
              <a:buSzTx/>
              <a:tabLst/>
              <a:defRPr/>
            </a:pPr>
            <a:r>
              <a:rPr lang="en-US" sz="9600" spc="300" noProof="0">
                <a:solidFill>
                  <a:prstClr val="white"/>
                </a:solidFill>
                <a:latin typeface="UTM Iron Gothic" panose="02040603050506020204" pitchFamily="18" charset="0"/>
              </a:rPr>
              <a:t>bài</a:t>
            </a:r>
            <a:endParaRPr kumimoji="0" lang="en-US" sz="9600" b="0" i="0" u="none" strike="noStrike" kern="1200" cap="none" spc="300" normalizeH="0" baseline="0" noProof="0" dirty="0">
              <a:ln>
                <a:noFill/>
              </a:ln>
              <a:solidFill>
                <a:prstClr val="white"/>
              </a:solidFill>
              <a:effectLst/>
              <a:uLnTx/>
              <a:uFillTx/>
              <a:latin typeface="UTM Iron Gothic" panose="02040603050506020204" pitchFamily="18" charset="0"/>
            </a:endParaRPr>
          </a:p>
        </p:txBody>
      </p:sp>
      <p:sp>
        <p:nvSpPr>
          <p:cNvPr id="6" name="Rectangle: Rounded Corners 5">
            <a:extLst>
              <a:ext uri="{FF2B5EF4-FFF2-40B4-BE49-F238E27FC236}">
                <a16:creationId xmlns:a16="http://schemas.microsoft.com/office/drawing/2014/main" id="{65047A79-1999-4415-8E89-1F9A9D51C5B0}"/>
              </a:ext>
            </a:extLst>
          </p:cNvPr>
          <p:cNvSpPr/>
          <p:nvPr/>
        </p:nvSpPr>
        <p:spPr>
          <a:xfrm>
            <a:off x="3454471" y="903448"/>
            <a:ext cx="4973857" cy="5060340"/>
          </a:xfrm>
          <a:prstGeom prst="roundRect">
            <a:avLst>
              <a:gd name="adj" fmla="val 50000"/>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44BEB51D-A80A-485C-B341-4CFDDD76C7A5}"/>
              </a:ext>
            </a:extLst>
          </p:cNvPr>
          <p:cNvSpPr/>
          <p:nvPr/>
        </p:nvSpPr>
        <p:spPr>
          <a:xfrm>
            <a:off x="3604694" y="1119364"/>
            <a:ext cx="4682056" cy="4633736"/>
          </a:xfrm>
          <a:prstGeom prst="roundRect">
            <a:avLst>
              <a:gd name="adj" fmla="val 50000"/>
            </a:avLst>
          </a:prstGeom>
          <a:no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01514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hidden="1">
            <a:extLst>
              <a:ext uri="{FF2B5EF4-FFF2-40B4-BE49-F238E27FC236}">
                <a16:creationId xmlns:a16="http://schemas.microsoft.com/office/drawing/2014/main" id="{E765920E-4251-400C-A584-49820EF86DC0}"/>
              </a:ext>
            </a:extLst>
          </p:cNvPr>
          <p:cNvGrpSpPr/>
          <p:nvPr/>
        </p:nvGrpSpPr>
        <p:grpSpPr>
          <a:xfrm flipH="1">
            <a:off x="6458730" y="5945863"/>
            <a:ext cx="5588294" cy="474304"/>
            <a:chOff x="396540" y="859316"/>
            <a:chExt cx="5588294" cy="474304"/>
          </a:xfrm>
          <a:effectLst>
            <a:glow rad="50800">
              <a:srgbClr val="00B0F0">
                <a:alpha val="27000"/>
              </a:srgbClr>
            </a:glow>
          </a:effectLst>
        </p:grpSpPr>
        <p:cxnSp>
          <p:nvCxnSpPr>
            <p:cNvPr id="27" name="Straight Connector 26" hidden="1">
              <a:extLst>
                <a:ext uri="{FF2B5EF4-FFF2-40B4-BE49-F238E27FC236}">
                  <a16:creationId xmlns:a16="http://schemas.microsoft.com/office/drawing/2014/main" id="{72CA0E71-EA2B-4EE6-B075-B4F5944D580A}"/>
                </a:ext>
              </a:extLst>
            </p:cNvPr>
            <p:cNvCxnSpPr/>
            <p:nvPr/>
          </p:nvCxnSpPr>
          <p:spPr>
            <a:xfrm>
              <a:off x="396540" y="861141"/>
              <a:ext cx="16415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hidden="1">
              <a:extLst>
                <a:ext uri="{FF2B5EF4-FFF2-40B4-BE49-F238E27FC236}">
                  <a16:creationId xmlns:a16="http://schemas.microsoft.com/office/drawing/2014/main" id="{D0AF223A-F143-4D11-84E8-F6BDA7AF32EE}"/>
                </a:ext>
              </a:extLst>
            </p:cNvPr>
            <p:cNvCxnSpPr>
              <a:cxnSpLocks/>
            </p:cNvCxnSpPr>
            <p:nvPr/>
          </p:nvCxnSpPr>
          <p:spPr>
            <a:xfrm>
              <a:off x="2585044" y="1286166"/>
              <a:ext cx="25011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hidden="1">
              <a:extLst>
                <a:ext uri="{FF2B5EF4-FFF2-40B4-BE49-F238E27FC236}">
                  <a16:creationId xmlns:a16="http://schemas.microsoft.com/office/drawing/2014/main" id="{2EF6477C-B11A-42D9-BB6B-D7106D48D25D}"/>
                </a:ext>
              </a:extLst>
            </p:cNvPr>
            <p:cNvCxnSpPr>
              <a:cxnSpLocks/>
            </p:cNvCxnSpPr>
            <p:nvPr/>
          </p:nvCxnSpPr>
          <p:spPr>
            <a:xfrm>
              <a:off x="2027104" y="859316"/>
              <a:ext cx="567065" cy="4286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Oval 30" hidden="1">
              <a:extLst>
                <a:ext uri="{FF2B5EF4-FFF2-40B4-BE49-F238E27FC236}">
                  <a16:creationId xmlns:a16="http://schemas.microsoft.com/office/drawing/2014/main" id="{3C07EAA0-BE1F-4B53-9D34-F848CB7E1B04}"/>
                </a:ext>
              </a:extLst>
            </p:cNvPr>
            <p:cNvSpPr/>
            <p:nvPr/>
          </p:nvSpPr>
          <p:spPr>
            <a:xfrm flipV="1">
              <a:off x="5091675" y="1238712"/>
              <a:ext cx="94908" cy="9490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2" name="Straight Connector 31" hidden="1">
              <a:extLst>
                <a:ext uri="{FF2B5EF4-FFF2-40B4-BE49-F238E27FC236}">
                  <a16:creationId xmlns:a16="http://schemas.microsoft.com/office/drawing/2014/main" id="{EA954272-6C8A-484C-A5A7-E492F2850821}"/>
                </a:ext>
              </a:extLst>
            </p:cNvPr>
            <p:cNvCxnSpPr>
              <a:cxnSpLocks/>
            </p:cNvCxnSpPr>
            <p:nvPr/>
          </p:nvCxnSpPr>
          <p:spPr>
            <a:xfrm>
              <a:off x="5186583" y="1290248"/>
              <a:ext cx="7982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3" name="Straight Connector 32" hidden="1">
            <a:extLst>
              <a:ext uri="{FF2B5EF4-FFF2-40B4-BE49-F238E27FC236}">
                <a16:creationId xmlns:a16="http://schemas.microsoft.com/office/drawing/2014/main" id="{A7CCFFAD-4E25-424C-B792-A9BD913BAB26}"/>
              </a:ext>
            </a:extLst>
          </p:cNvPr>
          <p:cNvCxnSpPr>
            <a:cxnSpLocks/>
          </p:cNvCxnSpPr>
          <p:nvPr/>
        </p:nvCxnSpPr>
        <p:spPr>
          <a:xfrm flipH="1">
            <a:off x="7780015" y="6485841"/>
            <a:ext cx="981559"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34" name="Straight Connector 33" hidden="1">
            <a:extLst>
              <a:ext uri="{FF2B5EF4-FFF2-40B4-BE49-F238E27FC236}">
                <a16:creationId xmlns:a16="http://schemas.microsoft.com/office/drawing/2014/main" id="{0CAAB2EC-FA25-4E94-8C51-301864441C88}"/>
              </a:ext>
            </a:extLst>
          </p:cNvPr>
          <p:cNvCxnSpPr>
            <a:cxnSpLocks/>
          </p:cNvCxnSpPr>
          <p:nvPr/>
        </p:nvCxnSpPr>
        <p:spPr>
          <a:xfrm flipH="1">
            <a:off x="7425130" y="6278113"/>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35" name="Group 34" hidden="1">
            <a:extLst>
              <a:ext uri="{FF2B5EF4-FFF2-40B4-BE49-F238E27FC236}">
                <a16:creationId xmlns:a16="http://schemas.microsoft.com/office/drawing/2014/main" id="{4B166ECB-B08B-4D7F-9D15-8644288D1285}"/>
              </a:ext>
            </a:extLst>
          </p:cNvPr>
          <p:cNvGrpSpPr/>
          <p:nvPr/>
        </p:nvGrpSpPr>
        <p:grpSpPr>
          <a:xfrm flipH="1">
            <a:off x="9479850" y="6265425"/>
            <a:ext cx="702507" cy="215359"/>
            <a:chOff x="2261207" y="1178878"/>
            <a:chExt cx="702507" cy="215359"/>
          </a:xfrm>
          <a:effectLst>
            <a:glow rad="50800">
              <a:srgbClr val="00B0F0">
                <a:alpha val="27000"/>
              </a:srgbClr>
            </a:glow>
          </a:effectLst>
        </p:grpSpPr>
        <p:cxnSp>
          <p:nvCxnSpPr>
            <p:cNvPr id="36" name="Straight Connector 35" hidden="1">
              <a:extLst>
                <a:ext uri="{FF2B5EF4-FFF2-40B4-BE49-F238E27FC236}">
                  <a16:creationId xmlns:a16="http://schemas.microsoft.com/office/drawing/2014/main" id="{977BB2FD-E807-49F4-A116-643881A38600}"/>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hidden="1">
              <a:extLst>
                <a:ext uri="{FF2B5EF4-FFF2-40B4-BE49-F238E27FC236}">
                  <a16:creationId xmlns:a16="http://schemas.microsoft.com/office/drawing/2014/main" id="{F784DD01-337E-48A2-B273-ADBEC8D05988}"/>
                </a:ext>
              </a:extLst>
            </p:cNvPr>
            <p:cNvCxnSpPr>
              <a:cxnSpLocks/>
            </p:cNvCxnSpPr>
            <p:nvPr/>
          </p:nvCxnSpPr>
          <p:spPr>
            <a:xfrm>
              <a:off x="2261207"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8" name="Group 37" hidden="1">
            <a:extLst>
              <a:ext uri="{FF2B5EF4-FFF2-40B4-BE49-F238E27FC236}">
                <a16:creationId xmlns:a16="http://schemas.microsoft.com/office/drawing/2014/main" id="{C45549C6-7225-4385-95DE-23A81523CCC1}"/>
              </a:ext>
            </a:extLst>
          </p:cNvPr>
          <p:cNvGrpSpPr/>
          <p:nvPr/>
        </p:nvGrpSpPr>
        <p:grpSpPr>
          <a:xfrm>
            <a:off x="218201" y="5918538"/>
            <a:ext cx="4336374" cy="428675"/>
            <a:chOff x="218201" y="6013788"/>
            <a:chExt cx="4336374" cy="428675"/>
          </a:xfrm>
        </p:grpSpPr>
        <p:cxnSp>
          <p:nvCxnSpPr>
            <p:cNvPr id="39" name="Straight Connector 38" hidden="1">
              <a:extLst>
                <a:ext uri="{FF2B5EF4-FFF2-40B4-BE49-F238E27FC236}">
                  <a16:creationId xmlns:a16="http://schemas.microsoft.com/office/drawing/2014/main" id="{E137A9F0-91D4-4FA1-80D1-F8187812927C}"/>
                </a:ext>
              </a:extLst>
            </p:cNvPr>
            <p:cNvCxnSpPr/>
            <p:nvPr/>
          </p:nvCxnSpPr>
          <p:spPr>
            <a:xfrm>
              <a:off x="218201" y="6015613"/>
              <a:ext cx="1641514"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0" name="Straight Connector 39" hidden="1">
              <a:extLst>
                <a:ext uri="{FF2B5EF4-FFF2-40B4-BE49-F238E27FC236}">
                  <a16:creationId xmlns:a16="http://schemas.microsoft.com/office/drawing/2014/main" id="{D73B7460-BC8E-4DBD-8225-9B68D1EC0578}"/>
                </a:ext>
              </a:extLst>
            </p:cNvPr>
            <p:cNvCxnSpPr>
              <a:cxnSpLocks/>
            </p:cNvCxnSpPr>
            <p:nvPr/>
          </p:nvCxnSpPr>
          <p:spPr>
            <a:xfrm>
              <a:off x="2406705" y="6440638"/>
              <a:ext cx="2147870"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1" name="Straight Connector 40" hidden="1">
              <a:extLst>
                <a:ext uri="{FF2B5EF4-FFF2-40B4-BE49-F238E27FC236}">
                  <a16:creationId xmlns:a16="http://schemas.microsoft.com/office/drawing/2014/main" id="{0BAB8909-F2DD-4284-B724-B4A3FA299D42}"/>
                </a:ext>
              </a:extLst>
            </p:cNvPr>
            <p:cNvCxnSpPr>
              <a:cxnSpLocks/>
            </p:cNvCxnSpPr>
            <p:nvPr/>
          </p:nvCxnSpPr>
          <p:spPr>
            <a:xfrm>
              <a:off x="1848765" y="6013788"/>
              <a:ext cx="567065" cy="428675"/>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sp>
        <p:nvSpPr>
          <p:cNvPr id="42" name="Oval 41" hidden="1">
            <a:extLst>
              <a:ext uri="{FF2B5EF4-FFF2-40B4-BE49-F238E27FC236}">
                <a16:creationId xmlns:a16="http://schemas.microsoft.com/office/drawing/2014/main" id="{6892A4C6-F8D0-4F75-BD23-F3B89934CC1D}"/>
              </a:ext>
            </a:extLst>
          </p:cNvPr>
          <p:cNvSpPr/>
          <p:nvPr/>
        </p:nvSpPr>
        <p:spPr>
          <a:xfrm flipV="1">
            <a:off x="6057834" y="62876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3" name="Straight Connector 42" hidden="1">
            <a:extLst>
              <a:ext uri="{FF2B5EF4-FFF2-40B4-BE49-F238E27FC236}">
                <a16:creationId xmlns:a16="http://schemas.microsoft.com/office/drawing/2014/main" id="{928A56D9-94A4-4098-BB3F-7D435159FFC6}"/>
              </a:ext>
            </a:extLst>
          </p:cNvPr>
          <p:cNvCxnSpPr>
            <a:cxnSpLocks/>
          </p:cNvCxnSpPr>
          <p:nvPr/>
        </p:nvCxnSpPr>
        <p:spPr>
          <a:xfrm>
            <a:off x="3024646" y="6449571"/>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4" name="Straight Connector 43" hidden="1">
            <a:extLst>
              <a:ext uri="{FF2B5EF4-FFF2-40B4-BE49-F238E27FC236}">
                <a16:creationId xmlns:a16="http://schemas.microsoft.com/office/drawing/2014/main" id="{24B084AE-9B86-4EB5-8E93-616C4D8C0B5F}"/>
              </a:ext>
            </a:extLst>
          </p:cNvPr>
          <p:cNvCxnSpPr>
            <a:cxnSpLocks/>
          </p:cNvCxnSpPr>
          <p:nvPr/>
        </p:nvCxnSpPr>
        <p:spPr>
          <a:xfrm>
            <a:off x="2600261" y="6238100"/>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45" name="Group 44" hidden="1">
            <a:extLst>
              <a:ext uri="{FF2B5EF4-FFF2-40B4-BE49-F238E27FC236}">
                <a16:creationId xmlns:a16="http://schemas.microsoft.com/office/drawing/2014/main" id="{FE2C666D-A570-43A4-9278-DFC2B5EAC846}"/>
              </a:ext>
            </a:extLst>
          </p:cNvPr>
          <p:cNvGrpSpPr/>
          <p:nvPr/>
        </p:nvGrpSpPr>
        <p:grpSpPr>
          <a:xfrm>
            <a:off x="2077919" y="6238100"/>
            <a:ext cx="690046" cy="215359"/>
            <a:chOff x="2273668" y="1178878"/>
            <a:chExt cx="690046" cy="215359"/>
          </a:xfrm>
          <a:effectLst>
            <a:glow rad="50800">
              <a:srgbClr val="00B0F0">
                <a:alpha val="27000"/>
              </a:srgbClr>
            </a:glow>
          </a:effectLst>
        </p:grpSpPr>
        <p:cxnSp>
          <p:nvCxnSpPr>
            <p:cNvPr id="46" name="Straight Connector 45" hidden="1">
              <a:extLst>
                <a:ext uri="{FF2B5EF4-FFF2-40B4-BE49-F238E27FC236}">
                  <a16:creationId xmlns:a16="http://schemas.microsoft.com/office/drawing/2014/main" id="{AF6B0937-4FE8-4BDC-8BCF-68C68C48ADA6}"/>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hidden="1">
              <a:extLst>
                <a:ext uri="{FF2B5EF4-FFF2-40B4-BE49-F238E27FC236}">
                  <a16:creationId xmlns:a16="http://schemas.microsoft.com/office/drawing/2014/main" id="{2B9119AE-9E3E-43A6-92D3-05F04992C6B7}"/>
                </a:ext>
              </a:extLst>
            </p:cNvPr>
            <p:cNvCxnSpPr>
              <a:cxnSpLocks/>
            </p:cNvCxnSpPr>
            <p:nvPr/>
          </p:nvCxnSpPr>
          <p:spPr>
            <a:xfrm>
              <a:off x="2273668"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8" name="Oval 47" hidden="1">
            <a:extLst>
              <a:ext uri="{FF2B5EF4-FFF2-40B4-BE49-F238E27FC236}">
                <a16:creationId xmlns:a16="http://schemas.microsoft.com/office/drawing/2014/main" id="{48B94A45-EC03-4EF7-89AC-B8B64CF0E0E8}"/>
              </a:ext>
            </a:extLst>
          </p:cNvPr>
          <p:cNvSpPr/>
          <p:nvPr/>
        </p:nvSpPr>
        <p:spPr>
          <a:xfrm flipV="1">
            <a:off x="5666998" y="62876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hidden="1">
            <a:extLst>
              <a:ext uri="{FF2B5EF4-FFF2-40B4-BE49-F238E27FC236}">
                <a16:creationId xmlns:a16="http://schemas.microsoft.com/office/drawing/2014/main" id="{9C7B9708-929F-4598-991B-AB0FC2EA1DE7}"/>
              </a:ext>
            </a:extLst>
          </p:cNvPr>
          <p:cNvSpPr/>
          <p:nvPr/>
        </p:nvSpPr>
        <p:spPr>
          <a:xfrm flipV="1">
            <a:off x="5276162" y="6287657"/>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hidden="1">
            <a:extLst>
              <a:ext uri="{FF2B5EF4-FFF2-40B4-BE49-F238E27FC236}">
                <a16:creationId xmlns:a16="http://schemas.microsoft.com/office/drawing/2014/main" id="{CE938702-8179-4188-BC0B-8E7C9C61F6FE}"/>
              </a:ext>
            </a:extLst>
          </p:cNvPr>
          <p:cNvSpPr/>
          <p:nvPr/>
        </p:nvSpPr>
        <p:spPr>
          <a:xfrm flipV="1">
            <a:off x="4897364" y="6287656"/>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1" name="Group 50" hidden="1">
            <a:extLst>
              <a:ext uri="{FF2B5EF4-FFF2-40B4-BE49-F238E27FC236}">
                <a16:creationId xmlns:a16="http://schemas.microsoft.com/office/drawing/2014/main" id="{E2A2DAF5-AE77-42DC-B41A-7280D45056BD}"/>
              </a:ext>
            </a:extLst>
          </p:cNvPr>
          <p:cNvGrpSpPr/>
          <p:nvPr/>
        </p:nvGrpSpPr>
        <p:grpSpPr>
          <a:xfrm flipH="1" flipV="1">
            <a:off x="6611130" y="192763"/>
            <a:ext cx="5588294" cy="474304"/>
            <a:chOff x="396540" y="859316"/>
            <a:chExt cx="5588294" cy="474304"/>
          </a:xfrm>
          <a:effectLst>
            <a:glow rad="50800">
              <a:srgbClr val="00B0F0">
                <a:alpha val="27000"/>
              </a:srgbClr>
            </a:glow>
          </a:effectLst>
        </p:grpSpPr>
        <p:cxnSp>
          <p:nvCxnSpPr>
            <p:cNvPr id="52" name="Straight Connector 51" hidden="1">
              <a:extLst>
                <a:ext uri="{FF2B5EF4-FFF2-40B4-BE49-F238E27FC236}">
                  <a16:creationId xmlns:a16="http://schemas.microsoft.com/office/drawing/2014/main" id="{74B45ED4-E250-4539-B789-A311C1B9FFEB}"/>
                </a:ext>
              </a:extLst>
            </p:cNvPr>
            <p:cNvCxnSpPr/>
            <p:nvPr/>
          </p:nvCxnSpPr>
          <p:spPr>
            <a:xfrm>
              <a:off x="396540" y="861141"/>
              <a:ext cx="16415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hidden="1">
              <a:extLst>
                <a:ext uri="{FF2B5EF4-FFF2-40B4-BE49-F238E27FC236}">
                  <a16:creationId xmlns:a16="http://schemas.microsoft.com/office/drawing/2014/main" id="{C219983D-C682-4719-A4FF-435C8C575F20}"/>
                </a:ext>
              </a:extLst>
            </p:cNvPr>
            <p:cNvCxnSpPr>
              <a:cxnSpLocks/>
            </p:cNvCxnSpPr>
            <p:nvPr/>
          </p:nvCxnSpPr>
          <p:spPr>
            <a:xfrm>
              <a:off x="2585044" y="1286166"/>
              <a:ext cx="25011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hidden="1">
              <a:extLst>
                <a:ext uri="{FF2B5EF4-FFF2-40B4-BE49-F238E27FC236}">
                  <a16:creationId xmlns:a16="http://schemas.microsoft.com/office/drawing/2014/main" id="{10195493-96B3-41B8-9BF2-D537C136E407}"/>
                </a:ext>
              </a:extLst>
            </p:cNvPr>
            <p:cNvCxnSpPr>
              <a:cxnSpLocks/>
            </p:cNvCxnSpPr>
            <p:nvPr/>
          </p:nvCxnSpPr>
          <p:spPr>
            <a:xfrm>
              <a:off x="2027104" y="859316"/>
              <a:ext cx="567065" cy="4286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Oval 54" hidden="1">
              <a:extLst>
                <a:ext uri="{FF2B5EF4-FFF2-40B4-BE49-F238E27FC236}">
                  <a16:creationId xmlns:a16="http://schemas.microsoft.com/office/drawing/2014/main" id="{E7F3E2A0-B9D5-42F7-BAB2-FA2A046093EA}"/>
                </a:ext>
              </a:extLst>
            </p:cNvPr>
            <p:cNvSpPr/>
            <p:nvPr/>
          </p:nvSpPr>
          <p:spPr>
            <a:xfrm flipV="1">
              <a:off x="5091675" y="1238712"/>
              <a:ext cx="94908" cy="9490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6" name="Straight Connector 55" hidden="1">
              <a:extLst>
                <a:ext uri="{FF2B5EF4-FFF2-40B4-BE49-F238E27FC236}">
                  <a16:creationId xmlns:a16="http://schemas.microsoft.com/office/drawing/2014/main" id="{6D5B989F-4477-493F-8C12-40A990B9B9D8}"/>
                </a:ext>
              </a:extLst>
            </p:cNvPr>
            <p:cNvCxnSpPr>
              <a:cxnSpLocks/>
            </p:cNvCxnSpPr>
            <p:nvPr/>
          </p:nvCxnSpPr>
          <p:spPr>
            <a:xfrm>
              <a:off x="5186583" y="1290248"/>
              <a:ext cx="7982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57" name="Straight Connector 56" hidden="1">
            <a:extLst>
              <a:ext uri="{FF2B5EF4-FFF2-40B4-BE49-F238E27FC236}">
                <a16:creationId xmlns:a16="http://schemas.microsoft.com/office/drawing/2014/main" id="{4130AA28-2375-4D57-9161-022E2995A8CF}"/>
              </a:ext>
            </a:extLst>
          </p:cNvPr>
          <p:cNvCxnSpPr>
            <a:cxnSpLocks/>
          </p:cNvCxnSpPr>
          <p:nvPr/>
        </p:nvCxnSpPr>
        <p:spPr>
          <a:xfrm flipH="1" flipV="1">
            <a:off x="7932415" y="732741"/>
            <a:ext cx="981559"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58" name="Straight Connector 57" hidden="1">
            <a:extLst>
              <a:ext uri="{FF2B5EF4-FFF2-40B4-BE49-F238E27FC236}">
                <a16:creationId xmlns:a16="http://schemas.microsoft.com/office/drawing/2014/main" id="{5D049B21-8397-4BA6-B4D5-AE00BA794B98}"/>
              </a:ext>
            </a:extLst>
          </p:cNvPr>
          <p:cNvCxnSpPr>
            <a:cxnSpLocks/>
          </p:cNvCxnSpPr>
          <p:nvPr/>
        </p:nvCxnSpPr>
        <p:spPr>
          <a:xfrm flipH="1" flipV="1">
            <a:off x="7577530" y="525013"/>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59" name="Group 58" hidden="1">
            <a:extLst>
              <a:ext uri="{FF2B5EF4-FFF2-40B4-BE49-F238E27FC236}">
                <a16:creationId xmlns:a16="http://schemas.microsoft.com/office/drawing/2014/main" id="{AAFA79DC-01FE-42A7-994E-00DA86DB8C57}"/>
              </a:ext>
            </a:extLst>
          </p:cNvPr>
          <p:cNvGrpSpPr/>
          <p:nvPr/>
        </p:nvGrpSpPr>
        <p:grpSpPr>
          <a:xfrm flipH="1" flipV="1">
            <a:off x="9632250" y="512325"/>
            <a:ext cx="702507" cy="215359"/>
            <a:chOff x="2261207" y="1178878"/>
            <a:chExt cx="702507" cy="215359"/>
          </a:xfrm>
          <a:effectLst>
            <a:glow rad="50800">
              <a:srgbClr val="00B0F0">
                <a:alpha val="27000"/>
              </a:srgbClr>
            </a:glow>
          </a:effectLst>
        </p:grpSpPr>
        <p:cxnSp>
          <p:nvCxnSpPr>
            <p:cNvPr id="60" name="Straight Connector 59" hidden="1">
              <a:extLst>
                <a:ext uri="{FF2B5EF4-FFF2-40B4-BE49-F238E27FC236}">
                  <a16:creationId xmlns:a16="http://schemas.microsoft.com/office/drawing/2014/main" id="{16A45D2A-1C94-446F-B8CB-08C7E79D8408}"/>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hidden="1">
              <a:extLst>
                <a:ext uri="{FF2B5EF4-FFF2-40B4-BE49-F238E27FC236}">
                  <a16:creationId xmlns:a16="http://schemas.microsoft.com/office/drawing/2014/main" id="{B1B7D386-ED11-4A1E-B92D-999684202D20}"/>
                </a:ext>
              </a:extLst>
            </p:cNvPr>
            <p:cNvCxnSpPr>
              <a:cxnSpLocks/>
            </p:cNvCxnSpPr>
            <p:nvPr/>
          </p:nvCxnSpPr>
          <p:spPr>
            <a:xfrm>
              <a:off x="2261207"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2" name="Group 61" hidden="1">
            <a:extLst>
              <a:ext uri="{FF2B5EF4-FFF2-40B4-BE49-F238E27FC236}">
                <a16:creationId xmlns:a16="http://schemas.microsoft.com/office/drawing/2014/main" id="{E305BCA7-0B5D-4196-A2C7-4ED330946C0B}"/>
              </a:ext>
            </a:extLst>
          </p:cNvPr>
          <p:cNvGrpSpPr/>
          <p:nvPr/>
        </p:nvGrpSpPr>
        <p:grpSpPr>
          <a:xfrm flipV="1">
            <a:off x="370601" y="165438"/>
            <a:ext cx="4336374" cy="428675"/>
            <a:chOff x="218201" y="6013788"/>
            <a:chExt cx="4336374" cy="428675"/>
          </a:xfrm>
        </p:grpSpPr>
        <p:cxnSp>
          <p:nvCxnSpPr>
            <p:cNvPr id="63" name="Straight Connector 62" hidden="1">
              <a:extLst>
                <a:ext uri="{FF2B5EF4-FFF2-40B4-BE49-F238E27FC236}">
                  <a16:creationId xmlns:a16="http://schemas.microsoft.com/office/drawing/2014/main" id="{72B5B1A7-7F7C-4D4E-AF52-80E4023D1471}"/>
                </a:ext>
              </a:extLst>
            </p:cNvPr>
            <p:cNvCxnSpPr/>
            <p:nvPr/>
          </p:nvCxnSpPr>
          <p:spPr>
            <a:xfrm>
              <a:off x="218201" y="6015613"/>
              <a:ext cx="1641514"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4" name="Straight Connector 63" hidden="1">
              <a:extLst>
                <a:ext uri="{FF2B5EF4-FFF2-40B4-BE49-F238E27FC236}">
                  <a16:creationId xmlns:a16="http://schemas.microsoft.com/office/drawing/2014/main" id="{CDAD2B66-5E89-4657-8089-E2A0036DCE71}"/>
                </a:ext>
              </a:extLst>
            </p:cNvPr>
            <p:cNvCxnSpPr>
              <a:cxnSpLocks/>
            </p:cNvCxnSpPr>
            <p:nvPr/>
          </p:nvCxnSpPr>
          <p:spPr>
            <a:xfrm>
              <a:off x="2406705" y="6440638"/>
              <a:ext cx="2147870"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5" name="Straight Connector 64" hidden="1">
              <a:extLst>
                <a:ext uri="{FF2B5EF4-FFF2-40B4-BE49-F238E27FC236}">
                  <a16:creationId xmlns:a16="http://schemas.microsoft.com/office/drawing/2014/main" id="{5E8B0027-2451-4ED7-8B68-90C5DB72E581}"/>
                </a:ext>
              </a:extLst>
            </p:cNvPr>
            <p:cNvCxnSpPr>
              <a:cxnSpLocks/>
            </p:cNvCxnSpPr>
            <p:nvPr/>
          </p:nvCxnSpPr>
          <p:spPr>
            <a:xfrm>
              <a:off x="1848765" y="6013788"/>
              <a:ext cx="567065" cy="428675"/>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sp>
        <p:nvSpPr>
          <p:cNvPr id="66" name="Oval 65" hidden="1">
            <a:extLst>
              <a:ext uri="{FF2B5EF4-FFF2-40B4-BE49-F238E27FC236}">
                <a16:creationId xmlns:a16="http://schemas.microsoft.com/office/drawing/2014/main" id="{DE0FA6CC-8140-4548-A3E3-1EFBF074AC2B}"/>
              </a:ext>
            </a:extLst>
          </p:cNvPr>
          <p:cNvSpPr/>
          <p:nvPr/>
        </p:nvSpPr>
        <p:spPr>
          <a:xfrm>
            <a:off x="6210234" y="5345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7" name="Straight Connector 66" hidden="1">
            <a:extLst>
              <a:ext uri="{FF2B5EF4-FFF2-40B4-BE49-F238E27FC236}">
                <a16:creationId xmlns:a16="http://schemas.microsoft.com/office/drawing/2014/main" id="{6C5B0FE9-5436-40AA-AAE5-B989BEC2F995}"/>
              </a:ext>
            </a:extLst>
          </p:cNvPr>
          <p:cNvCxnSpPr>
            <a:cxnSpLocks/>
          </p:cNvCxnSpPr>
          <p:nvPr/>
        </p:nvCxnSpPr>
        <p:spPr>
          <a:xfrm flipV="1">
            <a:off x="3177046" y="696471"/>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8" name="Straight Connector 67" hidden="1">
            <a:extLst>
              <a:ext uri="{FF2B5EF4-FFF2-40B4-BE49-F238E27FC236}">
                <a16:creationId xmlns:a16="http://schemas.microsoft.com/office/drawing/2014/main" id="{89A5A5CF-A1DB-4059-8336-E848EC08E48D}"/>
              </a:ext>
            </a:extLst>
          </p:cNvPr>
          <p:cNvCxnSpPr>
            <a:cxnSpLocks/>
          </p:cNvCxnSpPr>
          <p:nvPr/>
        </p:nvCxnSpPr>
        <p:spPr>
          <a:xfrm flipV="1">
            <a:off x="2752661" y="485000"/>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69" name="Group 68" hidden="1">
            <a:extLst>
              <a:ext uri="{FF2B5EF4-FFF2-40B4-BE49-F238E27FC236}">
                <a16:creationId xmlns:a16="http://schemas.microsoft.com/office/drawing/2014/main" id="{4B49C063-8F4D-4717-9E4B-7696A6CDCE5E}"/>
              </a:ext>
            </a:extLst>
          </p:cNvPr>
          <p:cNvGrpSpPr/>
          <p:nvPr/>
        </p:nvGrpSpPr>
        <p:grpSpPr>
          <a:xfrm flipV="1">
            <a:off x="2230319" y="485000"/>
            <a:ext cx="690046" cy="215359"/>
            <a:chOff x="2273668" y="1178878"/>
            <a:chExt cx="690046" cy="215359"/>
          </a:xfrm>
          <a:effectLst>
            <a:glow rad="50800">
              <a:srgbClr val="00B0F0">
                <a:alpha val="27000"/>
              </a:srgbClr>
            </a:glow>
          </a:effectLst>
        </p:grpSpPr>
        <p:cxnSp>
          <p:nvCxnSpPr>
            <p:cNvPr id="70" name="Straight Connector 69" hidden="1">
              <a:extLst>
                <a:ext uri="{FF2B5EF4-FFF2-40B4-BE49-F238E27FC236}">
                  <a16:creationId xmlns:a16="http://schemas.microsoft.com/office/drawing/2014/main" id="{D7F0E8B5-386F-4CA2-A480-A7929916B297}"/>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hidden="1">
              <a:extLst>
                <a:ext uri="{FF2B5EF4-FFF2-40B4-BE49-F238E27FC236}">
                  <a16:creationId xmlns:a16="http://schemas.microsoft.com/office/drawing/2014/main" id="{B19CF0AB-C344-45E3-95A4-A4117F580A63}"/>
                </a:ext>
              </a:extLst>
            </p:cNvPr>
            <p:cNvCxnSpPr>
              <a:cxnSpLocks/>
            </p:cNvCxnSpPr>
            <p:nvPr/>
          </p:nvCxnSpPr>
          <p:spPr>
            <a:xfrm>
              <a:off x="2273668"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2" name="Oval 71" hidden="1">
            <a:extLst>
              <a:ext uri="{FF2B5EF4-FFF2-40B4-BE49-F238E27FC236}">
                <a16:creationId xmlns:a16="http://schemas.microsoft.com/office/drawing/2014/main" id="{F8EC46BF-3AAE-4E02-AF3D-36EE7F18796C}"/>
              </a:ext>
            </a:extLst>
          </p:cNvPr>
          <p:cNvSpPr/>
          <p:nvPr/>
        </p:nvSpPr>
        <p:spPr>
          <a:xfrm>
            <a:off x="5819398" y="5345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Oval 72" hidden="1">
            <a:extLst>
              <a:ext uri="{FF2B5EF4-FFF2-40B4-BE49-F238E27FC236}">
                <a16:creationId xmlns:a16="http://schemas.microsoft.com/office/drawing/2014/main" id="{4653C1E5-38D2-44E7-83E7-566F4D2E76EA}"/>
              </a:ext>
            </a:extLst>
          </p:cNvPr>
          <p:cNvSpPr/>
          <p:nvPr/>
        </p:nvSpPr>
        <p:spPr>
          <a:xfrm>
            <a:off x="5428562" y="534557"/>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Oval 73" hidden="1">
            <a:extLst>
              <a:ext uri="{FF2B5EF4-FFF2-40B4-BE49-F238E27FC236}">
                <a16:creationId xmlns:a16="http://schemas.microsoft.com/office/drawing/2014/main" id="{140D314A-35AD-41F9-9EAF-E26BF4B4F3EE}"/>
              </a:ext>
            </a:extLst>
          </p:cNvPr>
          <p:cNvSpPr/>
          <p:nvPr/>
        </p:nvSpPr>
        <p:spPr>
          <a:xfrm>
            <a:off x="5049764" y="534556"/>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5" name="Straight Connector 74" hidden="1">
            <a:extLst>
              <a:ext uri="{FF2B5EF4-FFF2-40B4-BE49-F238E27FC236}">
                <a16:creationId xmlns:a16="http://schemas.microsoft.com/office/drawing/2014/main" id="{129735DD-92B2-4B75-9684-32ADA4B0AC78}"/>
              </a:ext>
            </a:extLst>
          </p:cNvPr>
          <p:cNvCxnSpPr>
            <a:cxnSpLocks/>
          </p:cNvCxnSpPr>
          <p:nvPr/>
        </p:nvCxnSpPr>
        <p:spPr>
          <a:xfrm>
            <a:off x="72999" y="4196267"/>
            <a:ext cx="754332"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6" name="Straight Connector 75" hidden="1">
            <a:extLst>
              <a:ext uri="{FF2B5EF4-FFF2-40B4-BE49-F238E27FC236}">
                <a16:creationId xmlns:a16="http://schemas.microsoft.com/office/drawing/2014/main" id="{3AE54D20-EDC4-4903-824C-0B1357BFB096}"/>
              </a:ext>
            </a:extLst>
          </p:cNvPr>
          <p:cNvCxnSpPr>
            <a:cxnSpLocks/>
          </p:cNvCxnSpPr>
          <p:nvPr/>
        </p:nvCxnSpPr>
        <p:spPr>
          <a:xfrm>
            <a:off x="1187119" y="2032306"/>
            <a:ext cx="0" cy="1848006"/>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7" name="Straight Connector 76" hidden="1">
            <a:extLst>
              <a:ext uri="{FF2B5EF4-FFF2-40B4-BE49-F238E27FC236}">
                <a16:creationId xmlns:a16="http://schemas.microsoft.com/office/drawing/2014/main" id="{6E716C95-D309-4843-B57B-70574BFCB2B4}"/>
              </a:ext>
            </a:extLst>
          </p:cNvPr>
          <p:cNvCxnSpPr>
            <a:cxnSpLocks/>
          </p:cNvCxnSpPr>
          <p:nvPr/>
        </p:nvCxnSpPr>
        <p:spPr>
          <a:xfrm>
            <a:off x="1187119" y="2032306"/>
            <a:ext cx="10085533"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8" name="Straight Connector 77" hidden="1">
            <a:extLst>
              <a:ext uri="{FF2B5EF4-FFF2-40B4-BE49-F238E27FC236}">
                <a16:creationId xmlns:a16="http://schemas.microsoft.com/office/drawing/2014/main" id="{8B8F3E26-5090-4DDC-9C10-10367D1E7760}"/>
              </a:ext>
            </a:extLst>
          </p:cNvPr>
          <p:cNvCxnSpPr>
            <a:cxnSpLocks/>
          </p:cNvCxnSpPr>
          <p:nvPr/>
        </p:nvCxnSpPr>
        <p:spPr>
          <a:xfrm>
            <a:off x="11272652" y="2032306"/>
            <a:ext cx="0" cy="2082062"/>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9" name="Straight Connector 78" hidden="1">
            <a:extLst>
              <a:ext uri="{FF2B5EF4-FFF2-40B4-BE49-F238E27FC236}">
                <a16:creationId xmlns:a16="http://schemas.microsoft.com/office/drawing/2014/main" id="{9CD4BD38-6C56-4DB8-9C0C-F4CB6192A0C2}"/>
              </a:ext>
            </a:extLst>
          </p:cNvPr>
          <p:cNvCxnSpPr>
            <a:cxnSpLocks/>
          </p:cNvCxnSpPr>
          <p:nvPr/>
        </p:nvCxnSpPr>
        <p:spPr>
          <a:xfrm>
            <a:off x="5301671" y="4077228"/>
            <a:ext cx="5970981"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grpSp>
        <p:nvGrpSpPr>
          <p:cNvPr id="80" name="Group 79" hidden="1">
            <a:extLst>
              <a:ext uri="{FF2B5EF4-FFF2-40B4-BE49-F238E27FC236}">
                <a16:creationId xmlns:a16="http://schemas.microsoft.com/office/drawing/2014/main" id="{6D9EF87B-E608-4C1C-B48D-57A1391C16EE}"/>
              </a:ext>
            </a:extLst>
          </p:cNvPr>
          <p:cNvGrpSpPr/>
          <p:nvPr/>
        </p:nvGrpSpPr>
        <p:grpSpPr>
          <a:xfrm rot="9345197">
            <a:off x="1092939" y="4137941"/>
            <a:ext cx="146206" cy="146206"/>
            <a:chOff x="4440936" y="1773936"/>
            <a:chExt cx="3310128" cy="3310128"/>
          </a:xfrm>
          <a:effectLst>
            <a:glow rad="38100">
              <a:schemeClr val="accent5">
                <a:satMod val="175000"/>
                <a:alpha val="28000"/>
              </a:schemeClr>
            </a:glow>
          </a:effectLst>
        </p:grpSpPr>
        <p:sp>
          <p:nvSpPr>
            <p:cNvPr id="81" name="Oval 80" hidden="1">
              <a:extLst>
                <a:ext uri="{FF2B5EF4-FFF2-40B4-BE49-F238E27FC236}">
                  <a16:creationId xmlns:a16="http://schemas.microsoft.com/office/drawing/2014/main" id="{7B94A7E5-7DD8-4CD1-BC5E-3810919EB197}"/>
                </a:ext>
              </a:extLst>
            </p:cNvPr>
            <p:cNvSpPr/>
            <p:nvPr/>
          </p:nvSpPr>
          <p:spPr>
            <a:xfrm>
              <a:off x="4441251" y="1774251"/>
              <a:ext cx="3309498" cy="3309498"/>
            </a:xfrm>
            <a:prstGeom prst="ellipse">
              <a:avLst/>
            </a:prstGeom>
            <a:no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Arc 81" hidden="1">
              <a:extLst>
                <a:ext uri="{FF2B5EF4-FFF2-40B4-BE49-F238E27FC236}">
                  <a16:creationId xmlns:a16="http://schemas.microsoft.com/office/drawing/2014/main" id="{262EF9FA-4868-44EE-9CF1-12F5E9ECA823}"/>
                </a:ext>
              </a:extLst>
            </p:cNvPr>
            <p:cNvSpPr/>
            <p:nvPr/>
          </p:nvSpPr>
          <p:spPr>
            <a:xfrm>
              <a:off x="4440936" y="1773936"/>
              <a:ext cx="3310128" cy="3310128"/>
            </a:xfrm>
            <a:prstGeom prst="arc">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Arc 82" hidden="1">
              <a:extLst>
                <a:ext uri="{FF2B5EF4-FFF2-40B4-BE49-F238E27FC236}">
                  <a16:creationId xmlns:a16="http://schemas.microsoft.com/office/drawing/2014/main" id="{81A76E66-8979-40C5-A860-EDAB4D03B2E4}"/>
                </a:ext>
              </a:extLst>
            </p:cNvPr>
            <p:cNvSpPr/>
            <p:nvPr/>
          </p:nvSpPr>
          <p:spPr>
            <a:xfrm flipH="1">
              <a:off x="4440936" y="1773936"/>
              <a:ext cx="3310128" cy="3310128"/>
            </a:xfrm>
            <a:prstGeom prst="arc">
              <a:avLst>
                <a:gd name="adj1" fmla="val 6117151"/>
                <a:gd name="adj2" fmla="val 8372158"/>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Arc 83" hidden="1">
              <a:extLst>
                <a:ext uri="{FF2B5EF4-FFF2-40B4-BE49-F238E27FC236}">
                  <a16:creationId xmlns:a16="http://schemas.microsoft.com/office/drawing/2014/main" id="{95ED56DD-B762-48EF-A579-F8B33CAACE8C}"/>
                </a:ext>
              </a:extLst>
            </p:cNvPr>
            <p:cNvSpPr/>
            <p:nvPr/>
          </p:nvSpPr>
          <p:spPr>
            <a:xfrm flipH="1">
              <a:off x="4440936" y="1773936"/>
              <a:ext cx="3310128" cy="3310128"/>
            </a:xfrm>
            <a:prstGeom prst="arc">
              <a:avLst>
                <a:gd name="adj1" fmla="val 20256575"/>
                <a:gd name="adj2" fmla="val 3001779"/>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F481A20E-A4E5-4F6F-A651-4AC8AE9FC42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20647" y="498874"/>
            <a:ext cx="822960" cy="10994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7CB22F67-3818-4166-B174-A1300E945B3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622058" y="1775392"/>
            <a:ext cx="822960" cy="11040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id="{F240D326-A41A-4AB6-915C-5A53D4C04B0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45287" y="498874"/>
            <a:ext cx="822960" cy="10344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Picture 23">
            <a:extLst>
              <a:ext uri="{FF2B5EF4-FFF2-40B4-BE49-F238E27FC236}">
                <a16:creationId xmlns:a16="http://schemas.microsoft.com/office/drawing/2014/main" id="{40D042E9-F35A-41E2-8B78-41B9BB48354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48002" y="1703040"/>
            <a:ext cx="822960" cy="11009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4" name="Straight Arrow Connector 3">
            <a:extLst>
              <a:ext uri="{FF2B5EF4-FFF2-40B4-BE49-F238E27FC236}">
                <a16:creationId xmlns:a16="http://schemas.microsoft.com/office/drawing/2014/main" id="{FAED9D81-144C-46C0-96FA-5179E1A48890}"/>
              </a:ext>
            </a:extLst>
          </p:cNvPr>
          <p:cNvCxnSpPr>
            <a:cxnSpLocks/>
          </p:cNvCxnSpPr>
          <p:nvPr/>
        </p:nvCxnSpPr>
        <p:spPr>
          <a:xfrm flipH="1">
            <a:off x="1620648" y="3123678"/>
            <a:ext cx="1" cy="527297"/>
          </a:xfrm>
          <a:prstGeom prst="straightConnector1">
            <a:avLst/>
          </a:prstGeom>
          <a:ln w="38100">
            <a:solidFill>
              <a:schemeClr val="bg1"/>
            </a:solidFill>
            <a:prstDash val="sysDash"/>
            <a:tailEnd type="triangle"/>
          </a:ln>
        </p:spPr>
        <p:style>
          <a:lnRef idx="1">
            <a:schemeClr val="dk1"/>
          </a:lnRef>
          <a:fillRef idx="0">
            <a:schemeClr val="dk1"/>
          </a:fillRef>
          <a:effectRef idx="0">
            <a:schemeClr val="dk1"/>
          </a:effectRef>
          <a:fontRef idx="minor">
            <a:schemeClr val="tx1"/>
          </a:fontRef>
        </p:style>
      </p:cxnSp>
      <p:pic>
        <p:nvPicPr>
          <p:cNvPr id="7" name="Picture 6">
            <a:extLst>
              <a:ext uri="{FF2B5EF4-FFF2-40B4-BE49-F238E27FC236}">
                <a16:creationId xmlns:a16="http://schemas.microsoft.com/office/drawing/2014/main" id="{D8D59F44-9B74-4954-A48C-E5EAB721F6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604" y="3650975"/>
            <a:ext cx="3344479" cy="1635206"/>
          </a:xfrm>
          <a:prstGeom prst="rect">
            <a:avLst/>
          </a:prstGeom>
          <a:ln>
            <a:noFill/>
          </a:ln>
          <a:effectLst>
            <a:softEdge rad="112500"/>
          </a:effectLst>
        </p:spPr>
      </p:pic>
      <p:sp>
        <p:nvSpPr>
          <p:cNvPr id="98" name="Speech Bubble: Rectangle with Corners Rounded 97">
            <a:extLst>
              <a:ext uri="{FF2B5EF4-FFF2-40B4-BE49-F238E27FC236}">
                <a16:creationId xmlns:a16="http://schemas.microsoft.com/office/drawing/2014/main" id="{44BEF20D-35A0-41D9-A924-499AE1B65DA9}"/>
              </a:ext>
            </a:extLst>
          </p:cNvPr>
          <p:cNvSpPr/>
          <p:nvPr/>
        </p:nvSpPr>
        <p:spPr>
          <a:xfrm>
            <a:off x="5358679" y="2577866"/>
            <a:ext cx="4737817" cy="2241777"/>
          </a:xfrm>
          <a:prstGeom prst="wedgeRoundRectCallout">
            <a:avLst>
              <a:gd name="adj1" fmla="val 66021"/>
              <a:gd name="adj2" fmla="val 65975"/>
              <a:gd name="adj3" fmla="val 16667"/>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9" name="TextBox 98">
            <a:extLst>
              <a:ext uri="{FF2B5EF4-FFF2-40B4-BE49-F238E27FC236}">
                <a16:creationId xmlns:a16="http://schemas.microsoft.com/office/drawing/2014/main" id="{9AB03165-EE75-4A31-B1DC-CA2FA5E04451}"/>
              </a:ext>
            </a:extLst>
          </p:cNvPr>
          <p:cNvSpPr txBox="1"/>
          <p:nvPr/>
        </p:nvSpPr>
        <p:spPr>
          <a:xfrm>
            <a:off x="5586050" y="2739715"/>
            <a:ext cx="4358049" cy="2062103"/>
          </a:xfrm>
          <a:prstGeom prst="rect">
            <a:avLst/>
          </a:prstGeom>
          <a:noFill/>
        </p:spPr>
        <p:txBody>
          <a:bodyPr wrap="square" rtlCol="0">
            <a:spAutoFit/>
          </a:bodyPr>
          <a:lstStyle/>
          <a:p>
            <a:pPr algn="just"/>
            <a:r>
              <a:rPr lang="vi-VN" sz="3200">
                <a:latin typeface="Tahoma" panose="020B0604030504040204" pitchFamily="34" charset="0"/>
                <a:ea typeface="Tahoma" panose="020B0604030504040204" pitchFamily="34" charset="0"/>
                <a:cs typeface="Tahoma" panose="020B0604030504040204" pitchFamily="34" charset="0"/>
              </a:rPr>
              <a:t>Tới nơi yêu tinh ở, anh em Cẩu Khây đã gặp ai và được giúp đỡ như thế nào?</a:t>
            </a:r>
            <a:endParaRPr lang="en-US" sz="3200">
              <a:latin typeface="Tahoma" panose="020B0604030504040204" pitchFamily="34" charset="0"/>
              <a:ea typeface="Tahoma" panose="020B0604030504040204" pitchFamily="34" charset="0"/>
              <a:cs typeface="Tahoma" panose="020B0604030504040204" pitchFamily="34" charset="0"/>
            </a:endParaRPr>
          </a:p>
        </p:txBody>
      </p:sp>
      <p:pic>
        <p:nvPicPr>
          <p:cNvPr id="100" name="Picture 99">
            <a:extLst>
              <a:ext uri="{FF2B5EF4-FFF2-40B4-BE49-F238E27FC236}">
                <a16:creationId xmlns:a16="http://schemas.microsoft.com/office/drawing/2014/main" id="{424929CF-CA34-4689-B814-925C9D75A4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75606" y="3490123"/>
            <a:ext cx="2133738" cy="3221122"/>
          </a:xfrm>
          <a:prstGeom prst="rect">
            <a:avLst/>
          </a:prstGeom>
          <a:effectLst>
            <a:outerShdw blurRad="76200" dir="18900000" sy="23000" kx="-1200000" algn="bl" rotWithShape="0">
              <a:prstClr val="black">
                <a:alpha val="20000"/>
              </a:prstClr>
            </a:outerShdw>
          </a:effectLst>
        </p:spPr>
      </p:pic>
      <p:sp>
        <p:nvSpPr>
          <p:cNvPr id="101" name="Rectangle: Rounded Corners 100">
            <a:extLst>
              <a:ext uri="{FF2B5EF4-FFF2-40B4-BE49-F238E27FC236}">
                <a16:creationId xmlns:a16="http://schemas.microsoft.com/office/drawing/2014/main" id="{A286F492-C5BF-4DCF-8F42-5711570830D0}"/>
              </a:ext>
            </a:extLst>
          </p:cNvPr>
          <p:cNvSpPr/>
          <p:nvPr/>
        </p:nvSpPr>
        <p:spPr>
          <a:xfrm>
            <a:off x="3421083" y="810072"/>
            <a:ext cx="5584510" cy="1552658"/>
          </a:xfrm>
          <a:prstGeom prst="roundRect">
            <a:avLst/>
          </a:prstGeom>
          <a:solidFill>
            <a:srgbClr val="34070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Rounded Corners 101">
            <a:extLst>
              <a:ext uri="{FF2B5EF4-FFF2-40B4-BE49-F238E27FC236}">
                <a16:creationId xmlns:a16="http://schemas.microsoft.com/office/drawing/2014/main" id="{788B02C7-40E2-42B4-9B57-E7A75283FD1E}"/>
              </a:ext>
            </a:extLst>
          </p:cNvPr>
          <p:cNvSpPr/>
          <p:nvPr/>
        </p:nvSpPr>
        <p:spPr>
          <a:xfrm>
            <a:off x="3573483" y="819308"/>
            <a:ext cx="5584510" cy="1552658"/>
          </a:xfrm>
          <a:prstGeom prst="roundRect">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Rounded Corners 102">
            <a:extLst>
              <a:ext uri="{FF2B5EF4-FFF2-40B4-BE49-F238E27FC236}">
                <a16:creationId xmlns:a16="http://schemas.microsoft.com/office/drawing/2014/main" id="{9015B551-2625-4E76-BC67-51314288B177}"/>
              </a:ext>
            </a:extLst>
          </p:cNvPr>
          <p:cNvSpPr/>
          <p:nvPr/>
        </p:nvSpPr>
        <p:spPr>
          <a:xfrm>
            <a:off x="3331029" y="705641"/>
            <a:ext cx="5584510" cy="1552658"/>
          </a:xfrm>
          <a:prstGeom prst="roundRect">
            <a:avLst/>
          </a:prstGeom>
          <a:no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TextBox 103">
            <a:extLst>
              <a:ext uri="{FF2B5EF4-FFF2-40B4-BE49-F238E27FC236}">
                <a16:creationId xmlns:a16="http://schemas.microsoft.com/office/drawing/2014/main" id="{B5ADF417-A309-42A3-A79C-155D848D822C}"/>
              </a:ext>
            </a:extLst>
          </p:cNvPr>
          <p:cNvSpPr txBox="1"/>
          <p:nvPr/>
        </p:nvSpPr>
        <p:spPr>
          <a:xfrm>
            <a:off x="4055041" y="934226"/>
            <a:ext cx="470809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spc="300">
                <a:solidFill>
                  <a:prstClr val="white"/>
                </a:solidFill>
                <a:latin typeface="UTM Iron Gothic" panose="02040603050506020204" pitchFamily="18" charset="0"/>
              </a:rPr>
              <a:t>Bốn anh tài</a:t>
            </a:r>
            <a:endParaRPr kumimoji="0" lang="en-US" sz="8000" b="0" i="0" u="none" strike="noStrike" kern="1200" cap="none" spc="300" normalizeH="0" baseline="0" noProof="0" dirty="0">
              <a:ln>
                <a:noFill/>
              </a:ln>
              <a:solidFill>
                <a:prstClr val="white"/>
              </a:solidFill>
              <a:effectLst/>
              <a:uLnTx/>
              <a:uFillTx/>
              <a:latin typeface="UTM Iron Gothic" panose="02040603050506020204" pitchFamily="18" charset="0"/>
            </a:endParaRPr>
          </a:p>
        </p:txBody>
      </p:sp>
      <p:sp>
        <p:nvSpPr>
          <p:cNvPr id="109" name="nama">
            <a:extLst>
              <a:ext uri="{FF2B5EF4-FFF2-40B4-BE49-F238E27FC236}">
                <a16:creationId xmlns:a16="http://schemas.microsoft.com/office/drawing/2014/main" id="{B2F5E91E-FC11-49C0-9D0E-C0579B8503F1}"/>
              </a:ext>
            </a:extLst>
          </p:cNvPr>
          <p:cNvSpPr txBox="1"/>
          <p:nvPr/>
        </p:nvSpPr>
        <p:spPr>
          <a:xfrm>
            <a:off x="0" y="5286181"/>
            <a:ext cx="3573483"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30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Họ đang trên đường đi tìm và tiêu diệt yêu tinh.</a:t>
            </a:r>
            <a:endParaRPr kumimoji="0" lang="en-US" sz="2000" b="1" i="0" u="none" strike="noStrike" kern="1200" cap="none" spc="30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86" name="Straight Arrow Connector 85">
            <a:extLst>
              <a:ext uri="{FF2B5EF4-FFF2-40B4-BE49-F238E27FC236}">
                <a16:creationId xmlns:a16="http://schemas.microsoft.com/office/drawing/2014/main" id="{1FB2CD64-6F66-49E4-9793-B1C7F9B46016}"/>
              </a:ext>
            </a:extLst>
          </p:cNvPr>
          <p:cNvCxnSpPr>
            <a:cxnSpLocks/>
          </p:cNvCxnSpPr>
          <p:nvPr/>
        </p:nvCxnSpPr>
        <p:spPr>
          <a:xfrm>
            <a:off x="3573483" y="4524135"/>
            <a:ext cx="750867" cy="0"/>
          </a:xfrm>
          <a:prstGeom prst="straightConnector1">
            <a:avLst/>
          </a:prstGeom>
          <a:ln w="38100">
            <a:solidFill>
              <a:schemeClr val="bg1"/>
            </a:solidFill>
            <a:prstDash val="sysDash"/>
            <a:tailEnd type="triangle"/>
          </a:ln>
        </p:spPr>
        <p:style>
          <a:lnRef idx="1">
            <a:schemeClr val="dk1"/>
          </a:lnRef>
          <a:fillRef idx="0">
            <a:schemeClr val="dk1"/>
          </a:fillRef>
          <a:effectRef idx="0">
            <a:schemeClr val="dk1"/>
          </a:effectRef>
          <a:fontRef idx="minor">
            <a:schemeClr val="tx1"/>
          </a:fontRef>
        </p:style>
      </p:cxnSp>
      <p:pic>
        <p:nvPicPr>
          <p:cNvPr id="18" name="Picture 17">
            <a:extLst>
              <a:ext uri="{FF2B5EF4-FFF2-40B4-BE49-F238E27FC236}">
                <a16:creationId xmlns:a16="http://schemas.microsoft.com/office/drawing/2014/main" id="{5A657AE3-303B-446E-B9CD-7AF7EF64E2D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24350" y="3774561"/>
            <a:ext cx="1081262" cy="1168667"/>
          </a:xfrm>
          <a:prstGeom prst="rect">
            <a:avLst/>
          </a:prstGeom>
        </p:spPr>
      </p:pic>
      <p:sp>
        <p:nvSpPr>
          <p:cNvPr id="93" name="!!may 1">
            <a:extLst>
              <a:ext uri="{FF2B5EF4-FFF2-40B4-BE49-F238E27FC236}">
                <a16:creationId xmlns:a16="http://schemas.microsoft.com/office/drawing/2014/main" id="{3D963A56-3A5F-4CFD-AC7C-4F10B8C7ACB2}"/>
              </a:ext>
            </a:extLst>
          </p:cNvPr>
          <p:cNvSpPr/>
          <p:nvPr/>
        </p:nvSpPr>
        <p:spPr>
          <a:xfrm>
            <a:off x="12653569" y="-97444"/>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94" name="!!may 2">
            <a:extLst>
              <a:ext uri="{FF2B5EF4-FFF2-40B4-BE49-F238E27FC236}">
                <a16:creationId xmlns:a16="http://schemas.microsoft.com/office/drawing/2014/main" id="{CC3DC3B6-EAD4-4405-B98A-1D4D54C6542F}"/>
              </a:ext>
            </a:extLst>
          </p:cNvPr>
          <p:cNvSpPr/>
          <p:nvPr/>
        </p:nvSpPr>
        <p:spPr>
          <a:xfrm>
            <a:off x="12742848" y="3332667"/>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95" name="!!may 4">
            <a:extLst>
              <a:ext uri="{FF2B5EF4-FFF2-40B4-BE49-F238E27FC236}">
                <a16:creationId xmlns:a16="http://schemas.microsoft.com/office/drawing/2014/main" id="{7C10E21B-40EE-441E-B396-520BABDC6DBF}"/>
              </a:ext>
            </a:extLst>
          </p:cNvPr>
          <p:cNvSpPr/>
          <p:nvPr/>
        </p:nvSpPr>
        <p:spPr>
          <a:xfrm flipH="1">
            <a:off x="-6544331" y="-126941"/>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96" name="!!may 3">
            <a:extLst>
              <a:ext uri="{FF2B5EF4-FFF2-40B4-BE49-F238E27FC236}">
                <a16:creationId xmlns:a16="http://schemas.microsoft.com/office/drawing/2014/main" id="{AB986DAF-C20A-4AC7-9BFE-D371C0BAC647}"/>
              </a:ext>
            </a:extLst>
          </p:cNvPr>
          <p:cNvSpPr/>
          <p:nvPr/>
        </p:nvSpPr>
        <p:spPr>
          <a:xfrm flipH="1">
            <a:off x="-6455052" y="3303170"/>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Tree>
    <p:extLst>
      <p:ext uri="{BB962C8B-B14F-4D97-AF65-F5344CB8AC3E}">
        <p14:creationId xmlns:p14="http://schemas.microsoft.com/office/powerpoint/2010/main" val="40780217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repeatCount="indefinite"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3000"/>
                                        <p:tgtEl>
                                          <p:spTgt spid="38"/>
                                        </p:tgtEl>
                                      </p:cBhvr>
                                    </p:animEffect>
                                  </p:childTnLst>
                                </p:cTn>
                              </p:par>
                              <p:par>
                                <p:cTn id="8" presetID="22" presetClass="entr" presetSubtype="8" repeatCount="indefinite" fill="hold" nodeType="withEffect">
                                  <p:stCondLst>
                                    <p:cond delay="500"/>
                                  </p:stCondLst>
                                  <p:childTnLst>
                                    <p:set>
                                      <p:cBhvr>
                                        <p:cTn id="9" dur="1" fill="hold">
                                          <p:stCondLst>
                                            <p:cond delay="0"/>
                                          </p:stCondLst>
                                        </p:cTn>
                                        <p:tgtEl>
                                          <p:spTgt spid="45"/>
                                        </p:tgtEl>
                                        <p:attrNameLst>
                                          <p:attrName>style.visibility</p:attrName>
                                        </p:attrNameLst>
                                      </p:cBhvr>
                                      <p:to>
                                        <p:strVal val="visible"/>
                                      </p:to>
                                    </p:set>
                                    <p:animEffect transition="in" filter="wipe(left)">
                                      <p:cBhvr>
                                        <p:cTn id="10" dur="2000"/>
                                        <p:tgtEl>
                                          <p:spTgt spid="45"/>
                                        </p:tgtEl>
                                      </p:cBhvr>
                                    </p:animEffect>
                                  </p:childTnLst>
                                </p:cTn>
                              </p:par>
                              <p:par>
                                <p:cTn id="11" presetID="22" presetClass="entr" presetSubtype="8" repeatCount="indefinite" fill="hold" nodeType="withEffect">
                                  <p:stCondLst>
                                    <p:cond delay="900"/>
                                  </p:stCondLst>
                                  <p:childTnLst>
                                    <p:set>
                                      <p:cBhvr>
                                        <p:cTn id="12" dur="1" fill="hold">
                                          <p:stCondLst>
                                            <p:cond delay="0"/>
                                          </p:stCondLst>
                                        </p:cTn>
                                        <p:tgtEl>
                                          <p:spTgt spid="44"/>
                                        </p:tgtEl>
                                        <p:attrNameLst>
                                          <p:attrName>style.visibility</p:attrName>
                                        </p:attrNameLst>
                                      </p:cBhvr>
                                      <p:to>
                                        <p:strVal val="visible"/>
                                      </p:to>
                                    </p:set>
                                    <p:animEffect transition="in" filter="wipe(left)">
                                      <p:cBhvr>
                                        <p:cTn id="13" dur="2000"/>
                                        <p:tgtEl>
                                          <p:spTgt spid="44"/>
                                        </p:tgtEl>
                                      </p:cBhvr>
                                    </p:animEffect>
                                  </p:childTnLst>
                                </p:cTn>
                              </p:par>
                              <p:par>
                                <p:cTn id="14" presetID="22" presetClass="entr" presetSubtype="8" repeatCount="indefinite" fill="hold" nodeType="withEffect">
                                  <p:stCondLst>
                                    <p:cond delay="1400"/>
                                  </p:stCondLst>
                                  <p:childTnLst>
                                    <p:set>
                                      <p:cBhvr>
                                        <p:cTn id="15" dur="1" fill="hold">
                                          <p:stCondLst>
                                            <p:cond delay="0"/>
                                          </p:stCondLst>
                                        </p:cTn>
                                        <p:tgtEl>
                                          <p:spTgt spid="43"/>
                                        </p:tgtEl>
                                        <p:attrNameLst>
                                          <p:attrName>style.visibility</p:attrName>
                                        </p:attrNameLst>
                                      </p:cBhvr>
                                      <p:to>
                                        <p:strVal val="visible"/>
                                      </p:to>
                                    </p:set>
                                    <p:animEffect transition="in" filter="wipe(left)">
                                      <p:cBhvr>
                                        <p:cTn id="16" dur="2000"/>
                                        <p:tgtEl>
                                          <p:spTgt spid="43"/>
                                        </p:tgtEl>
                                      </p:cBhvr>
                                    </p:animEffect>
                                  </p:childTnLst>
                                </p:cTn>
                              </p:par>
                              <p:par>
                                <p:cTn id="17" presetID="22" presetClass="entr" presetSubtype="2" repeatCount="indefinite"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right)">
                                      <p:cBhvr>
                                        <p:cTn id="19" dur="3000"/>
                                        <p:tgtEl>
                                          <p:spTgt spid="26"/>
                                        </p:tgtEl>
                                      </p:cBhvr>
                                    </p:animEffect>
                                  </p:childTnLst>
                                </p:cTn>
                              </p:par>
                              <p:par>
                                <p:cTn id="20" presetID="22" presetClass="entr" presetSubtype="2" repeatCount="indefinite" fill="hold" nodeType="withEffect">
                                  <p:stCondLst>
                                    <p:cond delay="900"/>
                                  </p:stCondLst>
                                  <p:childTnLst>
                                    <p:set>
                                      <p:cBhvr>
                                        <p:cTn id="21" dur="1" fill="hold">
                                          <p:stCondLst>
                                            <p:cond delay="0"/>
                                          </p:stCondLst>
                                        </p:cTn>
                                        <p:tgtEl>
                                          <p:spTgt spid="35"/>
                                        </p:tgtEl>
                                        <p:attrNameLst>
                                          <p:attrName>style.visibility</p:attrName>
                                        </p:attrNameLst>
                                      </p:cBhvr>
                                      <p:to>
                                        <p:strVal val="visible"/>
                                      </p:to>
                                    </p:set>
                                    <p:animEffect transition="in" filter="wipe(right)">
                                      <p:cBhvr>
                                        <p:cTn id="22" dur="3000"/>
                                        <p:tgtEl>
                                          <p:spTgt spid="35"/>
                                        </p:tgtEl>
                                      </p:cBhvr>
                                    </p:animEffect>
                                  </p:childTnLst>
                                </p:cTn>
                              </p:par>
                              <p:par>
                                <p:cTn id="23" presetID="10" presetClass="entr" presetSubtype="0" repeatCount="indefinite" fill="hold" grpId="0" nodeType="withEffect">
                                  <p:stCondLst>
                                    <p:cond delay="0"/>
                                  </p:stCondLst>
                                  <p:endCondLst>
                                    <p:cond evt="onNext" delay="0">
                                      <p:tgtEl>
                                        <p:sldTgt/>
                                      </p:tgtEl>
                                    </p:cond>
                                  </p:endCondLst>
                                  <p:childTnLst>
                                    <p:set>
                                      <p:cBhvr>
                                        <p:cTn id="24" dur="1" fill="hold">
                                          <p:stCondLst>
                                            <p:cond delay="0"/>
                                          </p:stCondLst>
                                        </p:cTn>
                                        <p:tgtEl>
                                          <p:spTgt spid="50"/>
                                        </p:tgtEl>
                                        <p:attrNameLst>
                                          <p:attrName>style.visibility</p:attrName>
                                        </p:attrNameLst>
                                      </p:cBhvr>
                                      <p:to>
                                        <p:strVal val="visible"/>
                                      </p:to>
                                    </p:set>
                                    <p:animEffect transition="in" filter="fade">
                                      <p:cBhvr>
                                        <p:cTn id="25" dur="1000"/>
                                        <p:tgtEl>
                                          <p:spTgt spid="50"/>
                                        </p:tgtEl>
                                      </p:cBhvr>
                                    </p:animEffect>
                                  </p:childTnLst>
                                </p:cTn>
                              </p:par>
                              <p:par>
                                <p:cTn id="26" presetID="10" presetClass="entr" presetSubtype="0" repeatCount="indefinite" fill="hold" grpId="0" nodeType="withEffect">
                                  <p:stCondLst>
                                    <p:cond delay="600"/>
                                  </p:stCondLst>
                                  <p:endCondLst>
                                    <p:cond evt="onNext" delay="0">
                                      <p:tgtEl>
                                        <p:sldTgt/>
                                      </p:tgtEl>
                                    </p:cond>
                                  </p:endCondLst>
                                  <p:childTnLst>
                                    <p:set>
                                      <p:cBhvr>
                                        <p:cTn id="27" dur="1" fill="hold">
                                          <p:stCondLst>
                                            <p:cond delay="0"/>
                                          </p:stCondLst>
                                        </p:cTn>
                                        <p:tgtEl>
                                          <p:spTgt spid="49"/>
                                        </p:tgtEl>
                                        <p:attrNameLst>
                                          <p:attrName>style.visibility</p:attrName>
                                        </p:attrNameLst>
                                      </p:cBhvr>
                                      <p:to>
                                        <p:strVal val="visible"/>
                                      </p:to>
                                    </p:set>
                                    <p:animEffect transition="in" filter="fade">
                                      <p:cBhvr>
                                        <p:cTn id="28" dur="1000"/>
                                        <p:tgtEl>
                                          <p:spTgt spid="49"/>
                                        </p:tgtEl>
                                      </p:cBhvr>
                                    </p:animEffect>
                                  </p:childTnLst>
                                </p:cTn>
                              </p:par>
                              <p:par>
                                <p:cTn id="29" presetID="10" presetClass="entr" presetSubtype="0" repeatCount="indefinite" fill="hold" grpId="0" nodeType="withEffect">
                                  <p:stCondLst>
                                    <p:cond delay="1300"/>
                                  </p:stCondLst>
                                  <p:endCondLst>
                                    <p:cond evt="onNext" delay="0">
                                      <p:tgtEl>
                                        <p:sldTgt/>
                                      </p:tgtEl>
                                    </p:cond>
                                  </p:endCondLst>
                                  <p:childTnLst>
                                    <p:set>
                                      <p:cBhvr>
                                        <p:cTn id="30" dur="1" fill="hold">
                                          <p:stCondLst>
                                            <p:cond delay="0"/>
                                          </p:stCondLst>
                                        </p:cTn>
                                        <p:tgtEl>
                                          <p:spTgt spid="48"/>
                                        </p:tgtEl>
                                        <p:attrNameLst>
                                          <p:attrName>style.visibility</p:attrName>
                                        </p:attrNameLst>
                                      </p:cBhvr>
                                      <p:to>
                                        <p:strVal val="visible"/>
                                      </p:to>
                                    </p:set>
                                    <p:animEffect transition="in" filter="fade">
                                      <p:cBhvr>
                                        <p:cTn id="31" dur="1000"/>
                                        <p:tgtEl>
                                          <p:spTgt spid="48"/>
                                        </p:tgtEl>
                                      </p:cBhvr>
                                    </p:animEffect>
                                  </p:childTnLst>
                                </p:cTn>
                              </p:par>
                              <p:par>
                                <p:cTn id="32" presetID="10" presetClass="entr" presetSubtype="0" repeatCount="indefinite" fill="hold" grpId="0" nodeType="withEffect">
                                  <p:stCondLst>
                                    <p:cond delay="1800"/>
                                  </p:stCondLst>
                                  <p:endCondLst>
                                    <p:cond evt="onNext" delay="0">
                                      <p:tgtEl>
                                        <p:sldTgt/>
                                      </p:tgtEl>
                                    </p:cond>
                                  </p:endCondLst>
                                  <p:childTnLst>
                                    <p:set>
                                      <p:cBhvr>
                                        <p:cTn id="33" dur="1" fill="hold">
                                          <p:stCondLst>
                                            <p:cond delay="0"/>
                                          </p:stCondLst>
                                        </p:cTn>
                                        <p:tgtEl>
                                          <p:spTgt spid="42"/>
                                        </p:tgtEl>
                                        <p:attrNameLst>
                                          <p:attrName>style.visibility</p:attrName>
                                        </p:attrNameLst>
                                      </p:cBhvr>
                                      <p:to>
                                        <p:strVal val="visible"/>
                                      </p:to>
                                    </p:set>
                                    <p:animEffect transition="in" filter="fade">
                                      <p:cBhvr>
                                        <p:cTn id="34" dur="1000"/>
                                        <p:tgtEl>
                                          <p:spTgt spid="42"/>
                                        </p:tgtEl>
                                      </p:cBhvr>
                                    </p:animEffect>
                                  </p:childTnLst>
                                </p:cTn>
                              </p:par>
                              <p:par>
                                <p:cTn id="35" presetID="35" presetClass="path" presetSubtype="0" repeatCount="indefinite" autoRev="1" fill="hold" nodeType="withEffect">
                                  <p:stCondLst>
                                    <p:cond delay="0"/>
                                  </p:stCondLst>
                                  <p:childTnLst>
                                    <p:animMotion origin="layout" path="M -2.70833E-6 7.40741E-7 L -0.06705 7.40741E-7 " pathEditMode="relative" rAng="0" ptsTypes="AA">
                                      <p:cBhvr>
                                        <p:cTn id="36" dur="2000" fill="hold"/>
                                        <p:tgtEl>
                                          <p:spTgt spid="34"/>
                                        </p:tgtEl>
                                        <p:attrNameLst>
                                          <p:attrName>ppt_x</p:attrName>
                                          <p:attrName>ppt_y</p:attrName>
                                        </p:attrNameLst>
                                      </p:cBhvr>
                                      <p:rCtr x="-3359" y="0"/>
                                    </p:animMotion>
                                  </p:childTnLst>
                                </p:cTn>
                              </p:par>
                              <p:par>
                                <p:cTn id="37" presetID="63" presetClass="path" presetSubtype="0" repeatCount="indefinite" autoRev="1" fill="hold" nodeType="withEffect">
                                  <p:stCondLst>
                                    <p:cond delay="0"/>
                                  </p:stCondLst>
                                  <p:childTnLst>
                                    <p:animMotion origin="layout" path="M 4.58333E-6 -3.33333E-6 L 0.0496 -3.33333E-6 " pathEditMode="relative" rAng="0" ptsTypes="AA">
                                      <p:cBhvr>
                                        <p:cTn id="38" dur="2000" fill="hold"/>
                                        <p:tgtEl>
                                          <p:spTgt spid="33"/>
                                        </p:tgtEl>
                                        <p:attrNameLst>
                                          <p:attrName>ppt_x</p:attrName>
                                          <p:attrName>ppt_y</p:attrName>
                                        </p:attrNameLst>
                                      </p:cBhvr>
                                      <p:rCtr x="2474" y="0"/>
                                    </p:animMotion>
                                  </p:childTnLst>
                                </p:cTn>
                              </p:par>
                              <p:par>
                                <p:cTn id="39" presetID="22" presetClass="entr" presetSubtype="8" repeatCount="indefinite" fill="hold" nodeType="withEffect">
                                  <p:stCondLst>
                                    <p:cond delay="0"/>
                                  </p:stCondLst>
                                  <p:childTnLst>
                                    <p:set>
                                      <p:cBhvr>
                                        <p:cTn id="40" dur="1" fill="hold">
                                          <p:stCondLst>
                                            <p:cond delay="0"/>
                                          </p:stCondLst>
                                        </p:cTn>
                                        <p:tgtEl>
                                          <p:spTgt spid="62"/>
                                        </p:tgtEl>
                                        <p:attrNameLst>
                                          <p:attrName>style.visibility</p:attrName>
                                        </p:attrNameLst>
                                      </p:cBhvr>
                                      <p:to>
                                        <p:strVal val="visible"/>
                                      </p:to>
                                    </p:set>
                                    <p:animEffect transition="in" filter="wipe(left)">
                                      <p:cBhvr>
                                        <p:cTn id="41" dur="3000"/>
                                        <p:tgtEl>
                                          <p:spTgt spid="62"/>
                                        </p:tgtEl>
                                      </p:cBhvr>
                                    </p:animEffect>
                                  </p:childTnLst>
                                </p:cTn>
                              </p:par>
                              <p:par>
                                <p:cTn id="42" presetID="22" presetClass="entr" presetSubtype="8" repeatCount="indefinite" fill="hold" nodeType="withEffect">
                                  <p:stCondLst>
                                    <p:cond delay="500"/>
                                  </p:stCondLst>
                                  <p:childTnLst>
                                    <p:set>
                                      <p:cBhvr>
                                        <p:cTn id="43" dur="1" fill="hold">
                                          <p:stCondLst>
                                            <p:cond delay="0"/>
                                          </p:stCondLst>
                                        </p:cTn>
                                        <p:tgtEl>
                                          <p:spTgt spid="69"/>
                                        </p:tgtEl>
                                        <p:attrNameLst>
                                          <p:attrName>style.visibility</p:attrName>
                                        </p:attrNameLst>
                                      </p:cBhvr>
                                      <p:to>
                                        <p:strVal val="visible"/>
                                      </p:to>
                                    </p:set>
                                    <p:animEffect transition="in" filter="wipe(left)">
                                      <p:cBhvr>
                                        <p:cTn id="44" dur="2000"/>
                                        <p:tgtEl>
                                          <p:spTgt spid="69"/>
                                        </p:tgtEl>
                                      </p:cBhvr>
                                    </p:animEffect>
                                  </p:childTnLst>
                                </p:cTn>
                              </p:par>
                              <p:par>
                                <p:cTn id="45" presetID="22" presetClass="entr" presetSubtype="8" repeatCount="indefinite" fill="hold" nodeType="withEffect">
                                  <p:stCondLst>
                                    <p:cond delay="900"/>
                                  </p:stCondLst>
                                  <p:childTnLst>
                                    <p:set>
                                      <p:cBhvr>
                                        <p:cTn id="46" dur="1" fill="hold">
                                          <p:stCondLst>
                                            <p:cond delay="0"/>
                                          </p:stCondLst>
                                        </p:cTn>
                                        <p:tgtEl>
                                          <p:spTgt spid="68"/>
                                        </p:tgtEl>
                                        <p:attrNameLst>
                                          <p:attrName>style.visibility</p:attrName>
                                        </p:attrNameLst>
                                      </p:cBhvr>
                                      <p:to>
                                        <p:strVal val="visible"/>
                                      </p:to>
                                    </p:set>
                                    <p:animEffect transition="in" filter="wipe(left)">
                                      <p:cBhvr>
                                        <p:cTn id="47" dur="2000"/>
                                        <p:tgtEl>
                                          <p:spTgt spid="68"/>
                                        </p:tgtEl>
                                      </p:cBhvr>
                                    </p:animEffect>
                                  </p:childTnLst>
                                </p:cTn>
                              </p:par>
                              <p:par>
                                <p:cTn id="48" presetID="22" presetClass="entr" presetSubtype="8" repeatCount="indefinite" fill="hold" nodeType="withEffect">
                                  <p:stCondLst>
                                    <p:cond delay="1400"/>
                                  </p:stCondLst>
                                  <p:childTnLst>
                                    <p:set>
                                      <p:cBhvr>
                                        <p:cTn id="49" dur="1" fill="hold">
                                          <p:stCondLst>
                                            <p:cond delay="0"/>
                                          </p:stCondLst>
                                        </p:cTn>
                                        <p:tgtEl>
                                          <p:spTgt spid="67"/>
                                        </p:tgtEl>
                                        <p:attrNameLst>
                                          <p:attrName>style.visibility</p:attrName>
                                        </p:attrNameLst>
                                      </p:cBhvr>
                                      <p:to>
                                        <p:strVal val="visible"/>
                                      </p:to>
                                    </p:set>
                                    <p:animEffect transition="in" filter="wipe(left)">
                                      <p:cBhvr>
                                        <p:cTn id="50" dur="2000"/>
                                        <p:tgtEl>
                                          <p:spTgt spid="67"/>
                                        </p:tgtEl>
                                      </p:cBhvr>
                                    </p:animEffect>
                                  </p:childTnLst>
                                </p:cTn>
                              </p:par>
                              <p:par>
                                <p:cTn id="51" presetID="22" presetClass="entr" presetSubtype="2" repeatCount="indefinite" fill="hold" nodeType="withEffect">
                                  <p:stCondLst>
                                    <p:cond delay="0"/>
                                  </p:stCondLst>
                                  <p:childTnLst>
                                    <p:set>
                                      <p:cBhvr>
                                        <p:cTn id="52" dur="1" fill="hold">
                                          <p:stCondLst>
                                            <p:cond delay="0"/>
                                          </p:stCondLst>
                                        </p:cTn>
                                        <p:tgtEl>
                                          <p:spTgt spid="51"/>
                                        </p:tgtEl>
                                        <p:attrNameLst>
                                          <p:attrName>style.visibility</p:attrName>
                                        </p:attrNameLst>
                                      </p:cBhvr>
                                      <p:to>
                                        <p:strVal val="visible"/>
                                      </p:to>
                                    </p:set>
                                    <p:animEffect transition="in" filter="wipe(right)">
                                      <p:cBhvr>
                                        <p:cTn id="53" dur="3000"/>
                                        <p:tgtEl>
                                          <p:spTgt spid="51"/>
                                        </p:tgtEl>
                                      </p:cBhvr>
                                    </p:animEffect>
                                  </p:childTnLst>
                                </p:cTn>
                              </p:par>
                              <p:par>
                                <p:cTn id="54" presetID="22" presetClass="entr" presetSubtype="2" repeatCount="indefinite" fill="hold" nodeType="withEffect">
                                  <p:stCondLst>
                                    <p:cond delay="900"/>
                                  </p:stCondLst>
                                  <p:childTnLst>
                                    <p:set>
                                      <p:cBhvr>
                                        <p:cTn id="55" dur="1" fill="hold">
                                          <p:stCondLst>
                                            <p:cond delay="0"/>
                                          </p:stCondLst>
                                        </p:cTn>
                                        <p:tgtEl>
                                          <p:spTgt spid="59"/>
                                        </p:tgtEl>
                                        <p:attrNameLst>
                                          <p:attrName>style.visibility</p:attrName>
                                        </p:attrNameLst>
                                      </p:cBhvr>
                                      <p:to>
                                        <p:strVal val="visible"/>
                                      </p:to>
                                    </p:set>
                                    <p:animEffect transition="in" filter="wipe(right)">
                                      <p:cBhvr>
                                        <p:cTn id="56" dur="3000"/>
                                        <p:tgtEl>
                                          <p:spTgt spid="59"/>
                                        </p:tgtEl>
                                      </p:cBhvr>
                                    </p:animEffect>
                                  </p:childTnLst>
                                </p:cTn>
                              </p:par>
                              <p:par>
                                <p:cTn id="57" presetID="10" presetClass="entr" presetSubtype="0" repeatCount="indefinite" fill="hold" grpId="0" nodeType="withEffect">
                                  <p:stCondLst>
                                    <p:cond delay="0"/>
                                  </p:stCondLst>
                                  <p:endCondLst>
                                    <p:cond evt="onNext" delay="0">
                                      <p:tgtEl>
                                        <p:sldTgt/>
                                      </p:tgtEl>
                                    </p:cond>
                                  </p:endCondLst>
                                  <p:childTnLst>
                                    <p:set>
                                      <p:cBhvr>
                                        <p:cTn id="58" dur="1" fill="hold">
                                          <p:stCondLst>
                                            <p:cond delay="0"/>
                                          </p:stCondLst>
                                        </p:cTn>
                                        <p:tgtEl>
                                          <p:spTgt spid="74"/>
                                        </p:tgtEl>
                                        <p:attrNameLst>
                                          <p:attrName>style.visibility</p:attrName>
                                        </p:attrNameLst>
                                      </p:cBhvr>
                                      <p:to>
                                        <p:strVal val="visible"/>
                                      </p:to>
                                    </p:set>
                                    <p:animEffect transition="in" filter="fade">
                                      <p:cBhvr>
                                        <p:cTn id="59" dur="1000"/>
                                        <p:tgtEl>
                                          <p:spTgt spid="74"/>
                                        </p:tgtEl>
                                      </p:cBhvr>
                                    </p:animEffect>
                                  </p:childTnLst>
                                </p:cTn>
                              </p:par>
                              <p:par>
                                <p:cTn id="60" presetID="10" presetClass="entr" presetSubtype="0" repeatCount="indefinite" fill="hold" grpId="0" nodeType="withEffect">
                                  <p:stCondLst>
                                    <p:cond delay="600"/>
                                  </p:stCondLst>
                                  <p:endCondLst>
                                    <p:cond evt="onNext" delay="0">
                                      <p:tgtEl>
                                        <p:sldTgt/>
                                      </p:tgtEl>
                                    </p:cond>
                                  </p:endCondLst>
                                  <p:childTnLst>
                                    <p:set>
                                      <p:cBhvr>
                                        <p:cTn id="61" dur="1" fill="hold">
                                          <p:stCondLst>
                                            <p:cond delay="0"/>
                                          </p:stCondLst>
                                        </p:cTn>
                                        <p:tgtEl>
                                          <p:spTgt spid="73"/>
                                        </p:tgtEl>
                                        <p:attrNameLst>
                                          <p:attrName>style.visibility</p:attrName>
                                        </p:attrNameLst>
                                      </p:cBhvr>
                                      <p:to>
                                        <p:strVal val="visible"/>
                                      </p:to>
                                    </p:set>
                                    <p:animEffect transition="in" filter="fade">
                                      <p:cBhvr>
                                        <p:cTn id="62" dur="1000"/>
                                        <p:tgtEl>
                                          <p:spTgt spid="73"/>
                                        </p:tgtEl>
                                      </p:cBhvr>
                                    </p:animEffect>
                                  </p:childTnLst>
                                </p:cTn>
                              </p:par>
                              <p:par>
                                <p:cTn id="63" presetID="10" presetClass="entr" presetSubtype="0" repeatCount="indefinite" fill="hold" grpId="0" nodeType="withEffect">
                                  <p:stCondLst>
                                    <p:cond delay="1300"/>
                                  </p:stCondLst>
                                  <p:endCondLst>
                                    <p:cond evt="onNext" delay="0">
                                      <p:tgtEl>
                                        <p:sldTgt/>
                                      </p:tgtEl>
                                    </p:cond>
                                  </p:endCondLst>
                                  <p:childTnLst>
                                    <p:set>
                                      <p:cBhvr>
                                        <p:cTn id="64" dur="1" fill="hold">
                                          <p:stCondLst>
                                            <p:cond delay="0"/>
                                          </p:stCondLst>
                                        </p:cTn>
                                        <p:tgtEl>
                                          <p:spTgt spid="72"/>
                                        </p:tgtEl>
                                        <p:attrNameLst>
                                          <p:attrName>style.visibility</p:attrName>
                                        </p:attrNameLst>
                                      </p:cBhvr>
                                      <p:to>
                                        <p:strVal val="visible"/>
                                      </p:to>
                                    </p:set>
                                    <p:animEffect transition="in" filter="fade">
                                      <p:cBhvr>
                                        <p:cTn id="65" dur="1000"/>
                                        <p:tgtEl>
                                          <p:spTgt spid="72"/>
                                        </p:tgtEl>
                                      </p:cBhvr>
                                    </p:animEffect>
                                  </p:childTnLst>
                                </p:cTn>
                              </p:par>
                              <p:par>
                                <p:cTn id="66" presetID="10" presetClass="entr" presetSubtype="0" repeatCount="indefinite" fill="hold" grpId="0" nodeType="withEffect">
                                  <p:stCondLst>
                                    <p:cond delay="1800"/>
                                  </p:stCondLst>
                                  <p:endCondLst>
                                    <p:cond evt="onNext" delay="0">
                                      <p:tgtEl>
                                        <p:sldTgt/>
                                      </p:tgtEl>
                                    </p:cond>
                                  </p:endCondLst>
                                  <p:childTnLst>
                                    <p:set>
                                      <p:cBhvr>
                                        <p:cTn id="67" dur="1" fill="hold">
                                          <p:stCondLst>
                                            <p:cond delay="0"/>
                                          </p:stCondLst>
                                        </p:cTn>
                                        <p:tgtEl>
                                          <p:spTgt spid="66"/>
                                        </p:tgtEl>
                                        <p:attrNameLst>
                                          <p:attrName>style.visibility</p:attrName>
                                        </p:attrNameLst>
                                      </p:cBhvr>
                                      <p:to>
                                        <p:strVal val="visible"/>
                                      </p:to>
                                    </p:set>
                                    <p:animEffect transition="in" filter="fade">
                                      <p:cBhvr>
                                        <p:cTn id="68" dur="1000"/>
                                        <p:tgtEl>
                                          <p:spTgt spid="66"/>
                                        </p:tgtEl>
                                      </p:cBhvr>
                                    </p:animEffect>
                                  </p:childTnLst>
                                </p:cTn>
                              </p:par>
                              <p:par>
                                <p:cTn id="69" presetID="35" presetClass="path" presetSubtype="0" repeatCount="indefinite" autoRev="1" fill="hold" nodeType="withEffect">
                                  <p:stCondLst>
                                    <p:cond delay="0"/>
                                  </p:stCondLst>
                                  <p:childTnLst>
                                    <p:animMotion origin="layout" path="M -2.70833E-6 -3.7037E-7 L -0.06705 -3.7037E-7 " pathEditMode="relative" rAng="0" ptsTypes="AA">
                                      <p:cBhvr>
                                        <p:cTn id="70" dur="2000" fill="hold"/>
                                        <p:tgtEl>
                                          <p:spTgt spid="58"/>
                                        </p:tgtEl>
                                        <p:attrNameLst>
                                          <p:attrName>ppt_x</p:attrName>
                                          <p:attrName>ppt_y</p:attrName>
                                        </p:attrNameLst>
                                      </p:cBhvr>
                                      <p:rCtr x="-3359" y="0"/>
                                    </p:animMotion>
                                  </p:childTnLst>
                                </p:cTn>
                              </p:par>
                              <p:par>
                                <p:cTn id="71" presetID="63" presetClass="path" presetSubtype="0" repeatCount="indefinite" autoRev="1" fill="hold" nodeType="withEffect">
                                  <p:stCondLst>
                                    <p:cond delay="0"/>
                                  </p:stCondLst>
                                  <p:childTnLst>
                                    <p:animMotion origin="layout" path="M 4.58333E-6 -4.44444E-6 L 0.0496 -4.44444E-6 " pathEditMode="relative" rAng="0" ptsTypes="AA">
                                      <p:cBhvr>
                                        <p:cTn id="72" dur="2000" fill="hold"/>
                                        <p:tgtEl>
                                          <p:spTgt spid="57"/>
                                        </p:tgtEl>
                                        <p:attrNameLst>
                                          <p:attrName>ppt_x</p:attrName>
                                          <p:attrName>ppt_y</p:attrName>
                                        </p:attrNameLst>
                                      </p:cBhvr>
                                      <p:rCtr x="2474" y="0"/>
                                    </p:animMotion>
                                  </p:childTnLst>
                                </p:cTn>
                              </p:par>
                              <p:par>
                                <p:cTn id="73" presetID="22" presetClass="entr" presetSubtype="8" fill="hold" nodeType="withEffect">
                                  <p:stCondLst>
                                    <p:cond delay="2900"/>
                                  </p:stCondLst>
                                  <p:childTnLst>
                                    <p:set>
                                      <p:cBhvr>
                                        <p:cTn id="74" dur="1" fill="hold">
                                          <p:stCondLst>
                                            <p:cond delay="0"/>
                                          </p:stCondLst>
                                        </p:cTn>
                                        <p:tgtEl>
                                          <p:spTgt spid="75"/>
                                        </p:tgtEl>
                                        <p:attrNameLst>
                                          <p:attrName>style.visibility</p:attrName>
                                        </p:attrNameLst>
                                      </p:cBhvr>
                                      <p:to>
                                        <p:strVal val="visible"/>
                                      </p:to>
                                    </p:set>
                                    <p:animEffect transition="in" filter="wipe(left)">
                                      <p:cBhvr>
                                        <p:cTn id="75" dur="1100"/>
                                        <p:tgtEl>
                                          <p:spTgt spid="75"/>
                                        </p:tgtEl>
                                      </p:cBhvr>
                                    </p:animEffect>
                                  </p:childTnLst>
                                </p:cTn>
                              </p:par>
                              <p:par>
                                <p:cTn id="76" presetID="31" presetClass="entr" presetSubtype="0" fill="hold" nodeType="withEffect">
                                  <p:stCondLst>
                                    <p:cond delay="4000"/>
                                  </p:stCondLst>
                                  <p:childTnLst>
                                    <p:set>
                                      <p:cBhvr>
                                        <p:cTn id="77" dur="1" fill="hold">
                                          <p:stCondLst>
                                            <p:cond delay="0"/>
                                          </p:stCondLst>
                                        </p:cTn>
                                        <p:tgtEl>
                                          <p:spTgt spid="80"/>
                                        </p:tgtEl>
                                        <p:attrNameLst>
                                          <p:attrName>style.visibility</p:attrName>
                                        </p:attrNameLst>
                                      </p:cBhvr>
                                      <p:to>
                                        <p:strVal val="visible"/>
                                      </p:to>
                                    </p:set>
                                    <p:anim calcmode="lin" valueType="num">
                                      <p:cBhvr>
                                        <p:cTn id="78" dur="500" fill="hold"/>
                                        <p:tgtEl>
                                          <p:spTgt spid="80"/>
                                        </p:tgtEl>
                                        <p:attrNameLst>
                                          <p:attrName>ppt_w</p:attrName>
                                        </p:attrNameLst>
                                      </p:cBhvr>
                                      <p:tavLst>
                                        <p:tav tm="0">
                                          <p:val>
                                            <p:fltVal val="0"/>
                                          </p:val>
                                        </p:tav>
                                        <p:tav tm="100000">
                                          <p:val>
                                            <p:strVal val="#ppt_w"/>
                                          </p:val>
                                        </p:tav>
                                      </p:tavLst>
                                    </p:anim>
                                    <p:anim calcmode="lin" valueType="num">
                                      <p:cBhvr>
                                        <p:cTn id="79" dur="500" fill="hold"/>
                                        <p:tgtEl>
                                          <p:spTgt spid="80"/>
                                        </p:tgtEl>
                                        <p:attrNameLst>
                                          <p:attrName>ppt_h</p:attrName>
                                        </p:attrNameLst>
                                      </p:cBhvr>
                                      <p:tavLst>
                                        <p:tav tm="0">
                                          <p:val>
                                            <p:fltVal val="0"/>
                                          </p:val>
                                        </p:tav>
                                        <p:tav tm="100000">
                                          <p:val>
                                            <p:strVal val="#ppt_h"/>
                                          </p:val>
                                        </p:tav>
                                      </p:tavLst>
                                    </p:anim>
                                    <p:anim calcmode="lin" valueType="num">
                                      <p:cBhvr>
                                        <p:cTn id="80" dur="500" fill="hold"/>
                                        <p:tgtEl>
                                          <p:spTgt spid="80"/>
                                        </p:tgtEl>
                                        <p:attrNameLst>
                                          <p:attrName>style.rotation</p:attrName>
                                        </p:attrNameLst>
                                      </p:cBhvr>
                                      <p:tavLst>
                                        <p:tav tm="0">
                                          <p:val>
                                            <p:fltVal val="90"/>
                                          </p:val>
                                        </p:tav>
                                        <p:tav tm="100000">
                                          <p:val>
                                            <p:fltVal val="0"/>
                                          </p:val>
                                        </p:tav>
                                      </p:tavLst>
                                    </p:anim>
                                    <p:animEffect transition="in" filter="fade">
                                      <p:cBhvr>
                                        <p:cTn id="81" dur="500"/>
                                        <p:tgtEl>
                                          <p:spTgt spid="80"/>
                                        </p:tgtEl>
                                      </p:cBhvr>
                                    </p:animEffect>
                                  </p:childTnLst>
                                </p:cTn>
                              </p:par>
                              <p:par>
                                <p:cTn id="82" presetID="22" presetClass="entr" presetSubtype="4" fill="hold" nodeType="withEffect">
                                  <p:stCondLst>
                                    <p:cond delay="4500"/>
                                  </p:stCondLst>
                                  <p:childTnLst>
                                    <p:set>
                                      <p:cBhvr>
                                        <p:cTn id="83" dur="1" fill="hold">
                                          <p:stCondLst>
                                            <p:cond delay="0"/>
                                          </p:stCondLst>
                                        </p:cTn>
                                        <p:tgtEl>
                                          <p:spTgt spid="76"/>
                                        </p:tgtEl>
                                        <p:attrNameLst>
                                          <p:attrName>style.visibility</p:attrName>
                                        </p:attrNameLst>
                                      </p:cBhvr>
                                      <p:to>
                                        <p:strVal val="visible"/>
                                      </p:to>
                                    </p:set>
                                    <p:animEffect transition="in" filter="wipe(down)">
                                      <p:cBhvr>
                                        <p:cTn id="84" dur="750"/>
                                        <p:tgtEl>
                                          <p:spTgt spid="76"/>
                                        </p:tgtEl>
                                      </p:cBhvr>
                                    </p:animEffect>
                                  </p:childTnLst>
                                </p:cTn>
                              </p:par>
                              <p:par>
                                <p:cTn id="85" presetID="22" presetClass="entr" presetSubtype="8" fill="hold" nodeType="withEffect">
                                  <p:stCondLst>
                                    <p:cond delay="5250"/>
                                  </p:stCondLst>
                                  <p:childTnLst>
                                    <p:set>
                                      <p:cBhvr>
                                        <p:cTn id="86" dur="1" fill="hold">
                                          <p:stCondLst>
                                            <p:cond delay="0"/>
                                          </p:stCondLst>
                                        </p:cTn>
                                        <p:tgtEl>
                                          <p:spTgt spid="77"/>
                                        </p:tgtEl>
                                        <p:attrNameLst>
                                          <p:attrName>style.visibility</p:attrName>
                                        </p:attrNameLst>
                                      </p:cBhvr>
                                      <p:to>
                                        <p:strVal val="visible"/>
                                      </p:to>
                                    </p:set>
                                    <p:animEffect transition="in" filter="wipe(left)">
                                      <p:cBhvr>
                                        <p:cTn id="87" dur="750"/>
                                        <p:tgtEl>
                                          <p:spTgt spid="77"/>
                                        </p:tgtEl>
                                      </p:cBhvr>
                                    </p:animEffect>
                                  </p:childTnLst>
                                </p:cTn>
                              </p:par>
                              <p:par>
                                <p:cTn id="88" presetID="22" presetClass="entr" presetSubtype="1" fill="hold" nodeType="withEffect">
                                  <p:stCondLst>
                                    <p:cond delay="6750"/>
                                  </p:stCondLst>
                                  <p:childTnLst>
                                    <p:set>
                                      <p:cBhvr>
                                        <p:cTn id="89" dur="1" fill="hold">
                                          <p:stCondLst>
                                            <p:cond delay="0"/>
                                          </p:stCondLst>
                                        </p:cTn>
                                        <p:tgtEl>
                                          <p:spTgt spid="78"/>
                                        </p:tgtEl>
                                        <p:attrNameLst>
                                          <p:attrName>style.visibility</p:attrName>
                                        </p:attrNameLst>
                                      </p:cBhvr>
                                      <p:to>
                                        <p:strVal val="visible"/>
                                      </p:to>
                                    </p:set>
                                    <p:animEffect transition="in" filter="wipe(up)">
                                      <p:cBhvr>
                                        <p:cTn id="90" dur="750"/>
                                        <p:tgtEl>
                                          <p:spTgt spid="78"/>
                                        </p:tgtEl>
                                      </p:cBhvr>
                                    </p:animEffect>
                                  </p:childTnLst>
                                </p:cTn>
                              </p:par>
                              <p:par>
                                <p:cTn id="91" presetID="22" presetClass="entr" presetSubtype="2" fill="hold" nodeType="withEffect">
                                  <p:stCondLst>
                                    <p:cond delay="7500"/>
                                  </p:stCondLst>
                                  <p:childTnLst>
                                    <p:set>
                                      <p:cBhvr>
                                        <p:cTn id="92" dur="1" fill="hold">
                                          <p:stCondLst>
                                            <p:cond delay="0"/>
                                          </p:stCondLst>
                                        </p:cTn>
                                        <p:tgtEl>
                                          <p:spTgt spid="79"/>
                                        </p:tgtEl>
                                        <p:attrNameLst>
                                          <p:attrName>style.visibility</p:attrName>
                                        </p:attrNameLst>
                                      </p:cBhvr>
                                      <p:to>
                                        <p:strVal val="visible"/>
                                      </p:to>
                                    </p:set>
                                    <p:animEffect transition="in" filter="wipe(right)">
                                      <p:cBhvr>
                                        <p:cTn id="93" dur="750"/>
                                        <p:tgtEl>
                                          <p:spTgt spid="79"/>
                                        </p:tgtEl>
                                      </p:cBhvr>
                                    </p:animEffect>
                                  </p:childTnLst>
                                </p:cTn>
                              </p:par>
                              <p:par>
                                <p:cTn id="94" presetID="8" presetClass="emph" presetSubtype="0" repeatCount="indefinite" fill="hold" nodeType="withEffect">
                                  <p:stCondLst>
                                    <p:cond delay="4000"/>
                                  </p:stCondLst>
                                  <p:childTnLst>
                                    <p:animRot by="21600000">
                                      <p:cBhvr>
                                        <p:cTn id="95" dur="5500" fill="hold"/>
                                        <p:tgtEl>
                                          <p:spTgt spid="80"/>
                                        </p:tgtEl>
                                        <p:attrNameLst>
                                          <p:attrName>r</p:attrName>
                                        </p:attrNameLst>
                                      </p:cBhvr>
                                    </p:animRot>
                                  </p:childTnLst>
                                </p:cTn>
                              </p:par>
                            </p:childTnLst>
                          </p:cTn>
                        </p:par>
                        <p:par>
                          <p:cTn id="96" fill="hold">
                            <p:stCondLst>
                              <p:cond delay="9500"/>
                            </p:stCondLst>
                            <p:childTnLst>
                              <p:par>
                                <p:cTn id="97" presetID="22" presetClass="entr" presetSubtype="8" fill="hold" nodeType="afterEffect">
                                  <p:stCondLst>
                                    <p:cond delay="0"/>
                                  </p:stCondLst>
                                  <p:childTnLst>
                                    <p:set>
                                      <p:cBhvr>
                                        <p:cTn id="98" dur="1" fill="hold">
                                          <p:stCondLst>
                                            <p:cond delay="0"/>
                                          </p:stCondLst>
                                        </p:cTn>
                                        <p:tgtEl>
                                          <p:spTgt spid="86"/>
                                        </p:tgtEl>
                                        <p:attrNameLst>
                                          <p:attrName>style.visibility</p:attrName>
                                        </p:attrNameLst>
                                      </p:cBhvr>
                                      <p:to>
                                        <p:strVal val="visible"/>
                                      </p:to>
                                    </p:set>
                                    <p:animEffect transition="in" filter="wipe(left)">
                                      <p:cBhvr>
                                        <p:cTn id="99" dur="500"/>
                                        <p:tgtEl>
                                          <p:spTgt spid="86"/>
                                        </p:tgtEl>
                                      </p:cBhvr>
                                    </p:animEffect>
                                  </p:childTnLst>
                                </p:cTn>
                              </p:par>
                            </p:childTnLst>
                          </p:cTn>
                        </p:par>
                        <p:par>
                          <p:cTn id="100" fill="hold">
                            <p:stCondLst>
                              <p:cond delay="10000"/>
                            </p:stCondLst>
                            <p:childTnLst>
                              <p:par>
                                <p:cTn id="101" presetID="10" presetClass="entr" presetSubtype="0" fill="hold" nodeType="afterEffect">
                                  <p:stCondLst>
                                    <p:cond delay="0"/>
                                  </p:stCondLst>
                                  <p:childTnLst>
                                    <p:set>
                                      <p:cBhvr>
                                        <p:cTn id="102" dur="1" fill="hold">
                                          <p:stCondLst>
                                            <p:cond delay="0"/>
                                          </p:stCondLst>
                                        </p:cTn>
                                        <p:tgtEl>
                                          <p:spTgt spid="18"/>
                                        </p:tgtEl>
                                        <p:attrNameLst>
                                          <p:attrName>style.visibility</p:attrName>
                                        </p:attrNameLst>
                                      </p:cBhvr>
                                      <p:to>
                                        <p:strVal val="visible"/>
                                      </p:to>
                                    </p:set>
                                    <p:animEffect transition="in" filter="fade">
                                      <p:cBhvr>
                                        <p:cTn id="103" dur="500"/>
                                        <p:tgtEl>
                                          <p:spTgt spid="18"/>
                                        </p:tgtEl>
                                      </p:cBhvr>
                                    </p:animEffect>
                                  </p:childTnLst>
                                </p:cTn>
                              </p:par>
                            </p:childTnLst>
                          </p:cTn>
                        </p:par>
                        <p:par>
                          <p:cTn id="104" fill="hold">
                            <p:stCondLst>
                              <p:cond delay="10500"/>
                            </p:stCondLst>
                            <p:childTnLst>
                              <p:par>
                                <p:cTn id="105" presetID="10" presetClass="entr" presetSubtype="0" fill="hold" nodeType="afterEffect">
                                  <p:stCondLst>
                                    <p:cond delay="0"/>
                                  </p:stCondLst>
                                  <p:childTnLst>
                                    <p:set>
                                      <p:cBhvr>
                                        <p:cTn id="106" dur="1" fill="hold">
                                          <p:stCondLst>
                                            <p:cond delay="0"/>
                                          </p:stCondLst>
                                        </p:cTn>
                                        <p:tgtEl>
                                          <p:spTgt spid="100"/>
                                        </p:tgtEl>
                                        <p:attrNameLst>
                                          <p:attrName>style.visibility</p:attrName>
                                        </p:attrNameLst>
                                      </p:cBhvr>
                                      <p:to>
                                        <p:strVal val="visible"/>
                                      </p:to>
                                    </p:set>
                                    <p:animEffect transition="in" filter="fade">
                                      <p:cBhvr>
                                        <p:cTn id="107" dur="500"/>
                                        <p:tgtEl>
                                          <p:spTgt spid="100"/>
                                        </p:tgtEl>
                                      </p:cBhvr>
                                    </p:animEffect>
                                  </p:childTnLst>
                                </p:cTn>
                              </p:par>
                            </p:childTnLst>
                          </p:cTn>
                        </p:par>
                        <p:par>
                          <p:cTn id="108" fill="hold">
                            <p:stCondLst>
                              <p:cond delay="11000"/>
                            </p:stCondLst>
                            <p:childTnLst>
                              <p:par>
                                <p:cTn id="109" presetID="10" presetClass="entr" presetSubtype="0" fill="hold" grpId="0" nodeType="afterEffect">
                                  <p:stCondLst>
                                    <p:cond delay="0"/>
                                  </p:stCondLst>
                                  <p:childTnLst>
                                    <p:set>
                                      <p:cBhvr>
                                        <p:cTn id="110" dur="1" fill="hold">
                                          <p:stCondLst>
                                            <p:cond delay="0"/>
                                          </p:stCondLst>
                                        </p:cTn>
                                        <p:tgtEl>
                                          <p:spTgt spid="98"/>
                                        </p:tgtEl>
                                        <p:attrNameLst>
                                          <p:attrName>style.visibility</p:attrName>
                                        </p:attrNameLst>
                                      </p:cBhvr>
                                      <p:to>
                                        <p:strVal val="visible"/>
                                      </p:to>
                                    </p:set>
                                    <p:animEffect transition="in" filter="fade">
                                      <p:cBhvr>
                                        <p:cTn id="111" dur="500"/>
                                        <p:tgtEl>
                                          <p:spTgt spid="98"/>
                                        </p:tgtEl>
                                      </p:cBhvr>
                                    </p:animEffect>
                                  </p:childTnLst>
                                </p:cTn>
                              </p:par>
                            </p:childTnLst>
                          </p:cTn>
                        </p:par>
                        <p:par>
                          <p:cTn id="112" fill="hold">
                            <p:stCondLst>
                              <p:cond delay="11500"/>
                            </p:stCondLst>
                            <p:childTnLst>
                              <p:par>
                                <p:cTn id="113" presetID="10" presetClass="entr" presetSubtype="0" fill="hold" grpId="0" nodeType="afterEffect">
                                  <p:stCondLst>
                                    <p:cond delay="0"/>
                                  </p:stCondLst>
                                  <p:childTnLst>
                                    <p:set>
                                      <p:cBhvr>
                                        <p:cTn id="114" dur="1" fill="hold">
                                          <p:stCondLst>
                                            <p:cond delay="0"/>
                                          </p:stCondLst>
                                        </p:cTn>
                                        <p:tgtEl>
                                          <p:spTgt spid="99"/>
                                        </p:tgtEl>
                                        <p:attrNameLst>
                                          <p:attrName>style.visibility</p:attrName>
                                        </p:attrNameLst>
                                      </p:cBhvr>
                                      <p:to>
                                        <p:strVal val="visible"/>
                                      </p:to>
                                    </p:set>
                                    <p:animEffect transition="in" filter="fade">
                                      <p:cBhvr>
                                        <p:cTn id="115"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8" grpId="0" animBg="1"/>
      <p:bldP spid="49" grpId="0" animBg="1"/>
      <p:bldP spid="50" grpId="0" animBg="1"/>
      <p:bldP spid="66" grpId="0" animBg="1"/>
      <p:bldP spid="72" grpId="0" animBg="1"/>
      <p:bldP spid="73" grpId="0" animBg="1"/>
      <p:bldP spid="74" grpId="0" animBg="1"/>
      <p:bldP spid="98" grpId="0" animBg="1"/>
      <p:bldP spid="9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D106B28-2B7A-4EE8-B6CC-C3B2BA3B3906}"/>
              </a:ext>
            </a:extLst>
          </p:cNvPr>
          <p:cNvSpPr/>
          <p:nvPr/>
        </p:nvSpPr>
        <p:spPr>
          <a:xfrm>
            <a:off x="497303" y="310296"/>
            <a:ext cx="11242637" cy="978949"/>
          </a:xfrm>
          <a:prstGeom prst="roundRect">
            <a:avLst/>
          </a:prstGeom>
          <a:solidFill>
            <a:srgbClr val="34070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BD42A43-FAB2-4DC8-989A-6AFFD24DE1BA}"/>
              </a:ext>
            </a:extLst>
          </p:cNvPr>
          <p:cNvSpPr txBox="1"/>
          <p:nvPr/>
        </p:nvSpPr>
        <p:spPr>
          <a:xfrm>
            <a:off x="1315453" y="190485"/>
            <a:ext cx="9018076" cy="1015663"/>
          </a:xfrm>
          <a:prstGeom prst="rect">
            <a:avLst/>
          </a:prstGeom>
          <a:noFill/>
        </p:spPr>
        <p:txBody>
          <a:bodyPr wrap="square" rtlCol="0">
            <a:spAutoFit/>
          </a:bodyPr>
          <a:lstStyle/>
          <a:p>
            <a:pPr lvl="0" algn="ctr">
              <a:defRPr/>
            </a:pPr>
            <a:r>
              <a:rPr lang="en-US" sz="6000" spc="300">
                <a:solidFill>
                  <a:prstClr val="white"/>
                </a:solidFill>
                <a:latin typeface="UTM Iron Gothic" panose="02040603050506020204" pitchFamily="18" charset="0"/>
              </a:rPr>
              <a:t>Đọc thầm đoạn 1</a:t>
            </a:r>
          </a:p>
        </p:txBody>
      </p:sp>
      <p:sp>
        <p:nvSpPr>
          <p:cNvPr id="6" name="Rectangle: Rounded Corners 5">
            <a:extLst>
              <a:ext uri="{FF2B5EF4-FFF2-40B4-BE49-F238E27FC236}">
                <a16:creationId xmlns:a16="http://schemas.microsoft.com/office/drawing/2014/main" id="{65047A79-1999-4415-8E89-1F9A9D51C5B0}"/>
              </a:ext>
            </a:extLst>
          </p:cNvPr>
          <p:cNvSpPr/>
          <p:nvPr/>
        </p:nvSpPr>
        <p:spPr>
          <a:xfrm>
            <a:off x="553451" y="247343"/>
            <a:ext cx="11242637" cy="978949"/>
          </a:xfrm>
          <a:prstGeom prst="roundRect">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44BEB51D-A80A-485C-B341-4CFDDD76C7A5}"/>
              </a:ext>
            </a:extLst>
          </p:cNvPr>
          <p:cNvSpPr/>
          <p:nvPr/>
        </p:nvSpPr>
        <p:spPr>
          <a:xfrm>
            <a:off x="407249" y="205865"/>
            <a:ext cx="11242637" cy="978949"/>
          </a:xfrm>
          <a:prstGeom prst="roundRect">
            <a:avLst/>
          </a:prstGeom>
          <a:no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6F75A12E-69FE-4EBB-8BC2-7FD8B905CD4C}"/>
              </a:ext>
            </a:extLst>
          </p:cNvPr>
          <p:cNvSpPr/>
          <p:nvPr/>
        </p:nvSpPr>
        <p:spPr>
          <a:xfrm>
            <a:off x="226506" y="5080200"/>
            <a:ext cx="11742821" cy="1467504"/>
          </a:xfrm>
          <a:prstGeom prst="roundRect">
            <a:avLst/>
          </a:prstGeom>
          <a:solidFill>
            <a:srgbClr val="C00000">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nama">
            <a:extLst>
              <a:ext uri="{FF2B5EF4-FFF2-40B4-BE49-F238E27FC236}">
                <a16:creationId xmlns:a16="http://schemas.microsoft.com/office/drawing/2014/main" id="{0D987CEC-9FD2-4877-89A5-75C9FEC325BA}"/>
              </a:ext>
            </a:extLst>
          </p:cNvPr>
          <p:cNvSpPr txBox="1"/>
          <p:nvPr/>
        </p:nvSpPr>
        <p:spPr>
          <a:xfrm>
            <a:off x="629652" y="5134168"/>
            <a:ext cx="11020234" cy="1077218"/>
          </a:xfrm>
          <a:prstGeom prst="rect">
            <a:avLst/>
          </a:prstGeom>
          <a:noFill/>
        </p:spPr>
        <p:txBody>
          <a:bodyPr wrap="square">
            <a:spAutoFit/>
          </a:bodyPr>
          <a:lstStyle/>
          <a:p>
            <a:pPr lvl="0">
              <a:defRPr/>
            </a:pPr>
            <a:r>
              <a:rPr lang="vi-VN" sz="3200" b="1" spc="300">
                <a:solidFill>
                  <a:prstClr val="white"/>
                </a:solidFill>
                <a:latin typeface="Tahoma" panose="020B0604030504040204" pitchFamily="34" charset="0"/>
                <a:ea typeface="Tahoma" panose="020B0604030504040204" pitchFamily="34" charset="0"/>
                <a:cs typeface="Tahoma" panose="020B0604030504040204" pitchFamily="34" charset="0"/>
              </a:rPr>
              <a:t>Câu 1. Tới nơi yêu tinh ở, anh em Cẩu Khây đã gặp ai và được giúp đỡ như thế nào?</a:t>
            </a:r>
          </a:p>
        </p:txBody>
      </p:sp>
      <p:sp>
        <p:nvSpPr>
          <p:cNvPr id="13" name="Rectangle: Rounded Corners 12">
            <a:extLst>
              <a:ext uri="{FF2B5EF4-FFF2-40B4-BE49-F238E27FC236}">
                <a16:creationId xmlns:a16="http://schemas.microsoft.com/office/drawing/2014/main" id="{03FC8FF9-3DAE-405F-8996-4BC04F151E4A}"/>
              </a:ext>
            </a:extLst>
          </p:cNvPr>
          <p:cNvSpPr/>
          <p:nvPr/>
        </p:nvSpPr>
        <p:spPr>
          <a:xfrm>
            <a:off x="213304" y="1367079"/>
            <a:ext cx="11742821" cy="3639355"/>
          </a:xfrm>
          <a:prstGeom prst="roundRect">
            <a:avLst>
              <a:gd name="adj" fmla="val 13201"/>
            </a:avLst>
          </a:prstGeom>
          <a:solidFill>
            <a:schemeClr val="bg1">
              <a:alpha val="9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CD36AE3-B888-41CA-BDA5-4237B07A379B}"/>
              </a:ext>
            </a:extLst>
          </p:cNvPr>
          <p:cNvSpPr txBox="1"/>
          <p:nvPr/>
        </p:nvSpPr>
        <p:spPr>
          <a:xfrm>
            <a:off x="393415" y="1403662"/>
            <a:ext cx="11402674" cy="3539430"/>
          </a:xfrm>
          <a:prstGeom prst="rect">
            <a:avLst/>
          </a:prstGeom>
          <a:noFill/>
        </p:spPr>
        <p:txBody>
          <a:bodyPr wrap="square" rtlCol="0">
            <a:spAutoFit/>
          </a:bodyPr>
          <a:lstStyle/>
          <a:p>
            <a:pPr indent="285750" algn="just"/>
            <a:r>
              <a:rPr lang="vi-VN" sz="2800" b="1">
                <a:latin typeface="Tahoma" panose="020B0604030504040204" pitchFamily="34" charset="0"/>
                <a:ea typeface="Tahoma" panose="020B0604030504040204" pitchFamily="34" charset="0"/>
                <a:cs typeface="Tahoma" panose="020B0604030504040204" pitchFamily="34" charset="0"/>
              </a:rPr>
              <a:t>Bốn anh em tìm tới chỗ yêu tinh ở. Nơi đây bản làng vắng teo, chỉ còn mỗi một bà cụ được yêu tinh cho sống sót để chăn bò cho nó. Thấy anh em Cẩu Khây kêu đói, bà cụ nấu cơm cho ăn. Ăn no, bốn cậu bé lăn ra ngủ. Tờ mờ sáng, bỗng có tiếng đập cửa. Biết yêu tinh đã đánh hơi thấy thịt trẻ con, bà cụ liền lay anh em Cẩu Khây dậy, giục chạy trốn. Cẩu Khây bèn nói:</a:t>
            </a:r>
          </a:p>
          <a:p>
            <a:pPr indent="285750" algn="just"/>
            <a:r>
              <a:rPr lang="en-US" sz="2800" b="1">
                <a:latin typeface="Tahoma" panose="020B0604030504040204" pitchFamily="34" charset="0"/>
                <a:ea typeface="Tahoma" panose="020B0604030504040204" pitchFamily="34" charset="0"/>
                <a:cs typeface="Tahoma" panose="020B0604030504040204" pitchFamily="34" charset="0"/>
              </a:rPr>
              <a:t>   </a:t>
            </a:r>
            <a:r>
              <a:rPr lang="vi-VN" sz="2800" b="1">
                <a:latin typeface="Tahoma" panose="020B0604030504040204" pitchFamily="34" charset="0"/>
                <a:ea typeface="Tahoma" panose="020B0604030504040204" pitchFamily="34" charset="0"/>
                <a:cs typeface="Tahoma" panose="020B0604030504040204" pitchFamily="34" charset="0"/>
              </a:rPr>
              <a:t>- Bà đừng sợ, anh em chúng cháu đến đây để bắt yêu tinh đấy.</a:t>
            </a:r>
          </a:p>
        </p:txBody>
      </p:sp>
      <p:cxnSp>
        <p:nvCxnSpPr>
          <p:cNvPr id="8" name="Straight Connector 7">
            <a:extLst>
              <a:ext uri="{FF2B5EF4-FFF2-40B4-BE49-F238E27FC236}">
                <a16:creationId xmlns:a16="http://schemas.microsoft.com/office/drawing/2014/main" id="{7A7DD507-9FA0-4C00-B00D-7F5E941D2445}"/>
              </a:ext>
            </a:extLst>
          </p:cNvPr>
          <p:cNvCxnSpPr>
            <a:cxnSpLocks/>
          </p:cNvCxnSpPr>
          <p:nvPr/>
        </p:nvCxnSpPr>
        <p:spPr>
          <a:xfrm>
            <a:off x="497303" y="4031256"/>
            <a:ext cx="7217947" cy="0"/>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4589F93E-1D1C-4136-BADC-63F2FD063A72}"/>
              </a:ext>
            </a:extLst>
          </p:cNvPr>
          <p:cNvCxnSpPr>
            <a:cxnSpLocks/>
          </p:cNvCxnSpPr>
          <p:nvPr/>
        </p:nvCxnSpPr>
        <p:spPr>
          <a:xfrm>
            <a:off x="8213942" y="2724150"/>
            <a:ext cx="3742183" cy="0"/>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a16="http://schemas.microsoft.com/office/drawing/2014/main" id="{5B8AEFED-F5D4-48A3-9F71-8DF540CCFD55}"/>
              </a:ext>
            </a:extLst>
          </p:cNvPr>
          <p:cNvCxnSpPr>
            <a:cxnSpLocks/>
          </p:cNvCxnSpPr>
          <p:nvPr/>
        </p:nvCxnSpPr>
        <p:spPr>
          <a:xfrm>
            <a:off x="407249" y="3143250"/>
            <a:ext cx="583351" cy="0"/>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34" name="Straight Connector 33">
            <a:extLst>
              <a:ext uri="{FF2B5EF4-FFF2-40B4-BE49-F238E27FC236}">
                <a16:creationId xmlns:a16="http://schemas.microsoft.com/office/drawing/2014/main" id="{F2DA3506-3120-41C9-811C-3D125D66BA86}"/>
              </a:ext>
            </a:extLst>
          </p:cNvPr>
          <p:cNvCxnSpPr>
            <a:cxnSpLocks/>
          </p:cNvCxnSpPr>
          <p:nvPr/>
        </p:nvCxnSpPr>
        <p:spPr>
          <a:xfrm>
            <a:off x="2146708" y="3593106"/>
            <a:ext cx="9503178" cy="0"/>
          </a:xfrm>
          <a:prstGeom prst="line">
            <a:avLst/>
          </a:prstGeom>
          <a:ln w="57150"/>
        </p:spPr>
        <p:style>
          <a:lnRef idx="1">
            <a:schemeClr val="accent2"/>
          </a:lnRef>
          <a:fillRef idx="0">
            <a:schemeClr val="accent2"/>
          </a:fillRef>
          <a:effectRef idx="0">
            <a:schemeClr val="accent2"/>
          </a:effectRef>
          <a:fontRef idx="minor">
            <a:schemeClr val="tx1"/>
          </a:fontRef>
        </p:style>
      </p:cxnSp>
      <p:pic>
        <p:nvPicPr>
          <p:cNvPr id="18" name="Picture 17">
            <a:extLst>
              <a:ext uri="{FF2B5EF4-FFF2-40B4-BE49-F238E27FC236}">
                <a16:creationId xmlns:a16="http://schemas.microsoft.com/office/drawing/2014/main" id="{33372199-9237-424E-B365-D242897862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5803" y="-21006"/>
            <a:ext cx="1373524" cy="1373524"/>
          </a:xfrm>
          <a:prstGeom prst="rect">
            <a:avLst/>
          </a:prstGeom>
        </p:spPr>
      </p:pic>
      <p:cxnSp>
        <p:nvCxnSpPr>
          <p:cNvPr id="28" name="Straight Connector 27">
            <a:extLst>
              <a:ext uri="{FF2B5EF4-FFF2-40B4-BE49-F238E27FC236}">
                <a16:creationId xmlns:a16="http://schemas.microsoft.com/office/drawing/2014/main" id="{127C975E-EC81-47BD-993C-E551CE0C7202}"/>
              </a:ext>
            </a:extLst>
          </p:cNvPr>
          <p:cNvCxnSpPr>
            <a:cxnSpLocks/>
          </p:cNvCxnSpPr>
          <p:nvPr/>
        </p:nvCxnSpPr>
        <p:spPr>
          <a:xfrm>
            <a:off x="3394292" y="2305050"/>
            <a:ext cx="8255594"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1" name="Straight Connector 30">
            <a:extLst>
              <a:ext uri="{FF2B5EF4-FFF2-40B4-BE49-F238E27FC236}">
                <a16:creationId xmlns:a16="http://schemas.microsoft.com/office/drawing/2014/main" id="{52BE6C56-8607-4588-96AD-1FC8F16852D0}"/>
              </a:ext>
            </a:extLst>
          </p:cNvPr>
          <p:cNvCxnSpPr>
            <a:cxnSpLocks/>
          </p:cNvCxnSpPr>
          <p:nvPr/>
        </p:nvCxnSpPr>
        <p:spPr>
          <a:xfrm>
            <a:off x="497303" y="2724150"/>
            <a:ext cx="1902997"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3" name="Straight Connector 32">
            <a:extLst>
              <a:ext uri="{FF2B5EF4-FFF2-40B4-BE49-F238E27FC236}">
                <a16:creationId xmlns:a16="http://schemas.microsoft.com/office/drawing/2014/main" id="{7333E89E-6665-4723-90AB-F135BE233A2C}"/>
              </a:ext>
            </a:extLst>
          </p:cNvPr>
          <p:cNvCxnSpPr>
            <a:cxnSpLocks/>
          </p:cNvCxnSpPr>
          <p:nvPr/>
        </p:nvCxnSpPr>
        <p:spPr>
          <a:xfrm>
            <a:off x="629652" y="6211386"/>
            <a:ext cx="2227848"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5" name="Straight Connector 34">
            <a:extLst>
              <a:ext uri="{FF2B5EF4-FFF2-40B4-BE49-F238E27FC236}">
                <a16:creationId xmlns:a16="http://schemas.microsoft.com/office/drawing/2014/main" id="{6B3AA0E7-EF39-480A-8A8C-C35520602E80}"/>
              </a:ext>
            </a:extLst>
          </p:cNvPr>
          <p:cNvCxnSpPr>
            <a:cxnSpLocks/>
          </p:cNvCxnSpPr>
          <p:nvPr/>
        </p:nvCxnSpPr>
        <p:spPr>
          <a:xfrm>
            <a:off x="3754853" y="6146892"/>
            <a:ext cx="6246397" cy="0"/>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37" name="nama">
            <a:extLst>
              <a:ext uri="{FF2B5EF4-FFF2-40B4-BE49-F238E27FC236}">
                <a16:creationId xmlns:a16="http://schemas.microsoft.com/office/drawing/2014/main" id="{2A8B0BE6-A4B5-46D0-AAFA-22613D33D37E}"/>
              </a:ext>
            </a:extLst>
          </p:cNvPr>
          <p:cNvSpPr txBox="1"/>
          <p:nvPr/>
        </p:nvSpPr>
        <p:spPr>
          <a:xfrm>
            <a:off x="337266" y="5090559"/>
            <a:ext cx="11562710" cy="1569660"/>
          </a:xfrm>
          <a:prstGeom prst="rect">
            <a:avLst/>
          </a:prstGeom>
          <a:noFill/>
        </p:spPr>
        <p:txBody>
          <a:bodyPr wrap="square">
            <a:spAutoFit/>
          </a:bodyPr>
          <a:lstStyle/>
          <a:p>
            <a:pPr lvl="0">
              <a:defRPr/>
            </a:pPr>
            <a:r>
              <a:rPr lang="en-US" sz="3200" b="1" spc="300">
                <a:solidFill>
                  <a:prstClr val="white"/>
                </a:solidFill>
                <a:latin typeface="Tahoma" panose="020B0604030504040204" pitchFamily="34" charset="0"/>
                <a:ea typeface="Tahoma" panose="020B0604030504040204" pitchFamily="34" charset="0"/>
                <a:cs typeface="Tahoma" panose="020B0604030504040204" pitchFamily="34" charset="0"/>
              </a:rPr>
              <a:t>    </a:t>
            </a:r>
            <a:r>
              <a:rPr lang="vi-VN" sz="3200" b="1" spc="300">
                <a:solidFill>
                  <a:prstClr val="white"/>
                </a:solidFill>
                <a:latin typeface="Tahoma" panose="020B0604030504040204" pitchFamily="34" charset="0"/>
                <a:ea typeface="Tahoma" panose="020B0604030504040204" pitchFamily="34" charset="0"/>
                <a:cs typeface="Tahoma" panose="020B0604030504040204" pitchFamily="34" charset="0"/>
              </a:rPr>
              <a:t>Anh em Cẩu Khây chỉ gặp một bà cụ còn sống sót. Bà cụ nấu cơm cho họ ăn và cho họ ngủ nhờ.</a:t>
            </a:r>
          </a:p>
        </p:txBody>
      </p:sp>
      <p:sp>
        <p:nvSpPr>
          <p:cNvPr id="24" name="!!may 1">
            <a:extLst>
              <a:ext uri="{FF2B5EF4-FFF2-40B4-BE49-F238E27FC236}">
                <a16:creationId xmlns:a16="http://schemas.microsoft.com/office/drawing/2014/main" id="{02001B1E-20D5-4635-AEA5-9CC486A6E682}"/>
              </a:ext>
            </a:extLst>
          </p:cNvPr>
          <p:cNvSpPr/>
          <p:nvPr/>
        </p:nvSpPr>
        <p:spPr>
          <a:xfrm flipH="1">
            <a:off x="-6197541" y="-33911"/>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25" name="!!may 2">
            <a:extLst>
              <a:ext uri="{FF2B5EF4-FFF2-40B4-BE49-F238E27FC236}">
                <a16:creationId xmlns:a16="http://schemas.microsoft.com/office/drawing/2014/main" id="{2C1735D0-4B5C-41B1-9416-D2D3F0A227A8}"/>
              </a:ext>
            </a:extLst>
          </p:cNvPr>
          <p:cNvSpPr/>
          <p:nvPr/>
        </p:nvSpPr>
        <p:spPr>
          <a:xfrm flipH="1">
            <a:off x="-6108262" y="3396200"/>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26" name="!!may 4">
            <a:extLst>
              <a:ext uri="{FF2B5EF4-FFF2-40B4-BE49-F238E27FC236}">
                <a16:creationId xmlns:a16="http://schemas.microsoft.com/office/drawing/2014/main" id="{F7A701C3-7ABC-4EEB-99CF-9C3AFCEBFE0F}"/>
              </a:ext>
            </a:extLst>
          </p:cNvPr>
          <p:cNvSpPr/>
          <p:nvPr/>
        </p:nvSpPr>
        <p:spPr>
          <a:xfrm>
            <a:off x="12522680" y="-181253"/>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27" name="!!may 3">
            <a:extLst>
              <a:ext uri="{FF2B5EF4-FFF2-40B4-BE49-F238E27FC236}">
                <a16:creationId xmlns:a16="http://schemas.microsoft.com/office/drawing/2014/main" id="{4DB3A227-5AF8-456D-9666-BF89A98B3C5E}"/>
              </a:ext>
            </a:extLst>
          </p:cNvPr>
          <p:cNvSpPr/>
          <p:nvPr/>
        </p:nvSpPr>
        <p:spPr>
          <a:xfrm>
            <a:off x="12611959" y="3248858"/>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Tree>
    <p:extLst>
      <p:ext uri="{BB962C8B-B14F-4D97-AF65-F5344CB8AC3E}">
        <p14:creationId xmlns:p14="http://schemas.microsoft.com/office/powerpoint/2010/main" val="26202828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par>
                          <p:cTn id="18" fill="hold">
                            <p:stCondLst>
                              <p:cond delay="1500"/>
                            </p:stCondLst>
                            <p:childTnLst>
                              <p:par>
                                <p:cTn id="19" presetID="53" presetClass="entr" presetSubtype="16"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left)">
                                      <p:cBhvr>
                                        <p:cTn id="28" dur="500"/>
                                        <p:tgtEl>
                                          <p:spTgt spid="33"/>
                                        </p:tgtEl>
                                      </p:cBhvr>
                                    </p:animEffect>
                                  </p:childTnLst>
                                </p:cTn>
                              </p:par>
                            </p:childTnLst>
                          </p:cTn>
                        </p:par>
                        <p:par>
                          <p:cTn id="29" fill="hold">
                            <p:stCondLst>
                              <p:cond delay="500"/>
                            </p:stCondLst>
                            <p:childTnLst>
                              <p:par>
                                <p:cTn id="30" presetID="22" presetClass="entr" presetSubtype="8" fill="hold" nodeType="after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left)">
                                      <p:cBhvr>
                                        <p:cTn id="32" dur="500"/>
                                        <p:tgtEl>
                                          <p:spTgt spid="28"/>
                                        </p:tgtEl>
                                      </p:cBhvr>
                                    </p:animEffect>
                                  </p:childTnLst>
                                </p:cTn>
                              </p:par>
                              <p:par>
                                <p:cTn id="33" presetID="22" presetClass="entr" presetSubtype="8" fill="hold" nodeType="with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wipe(left)">
                                      <p:cBhvr>
                                        <p:cTn id="35" dur="500"/>
                                        <p:tgtEl>
                                          <p:spTgt spid="3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wipe(left)">
                                      <p:cBhvr>
                                        <p:cTn id="40" dur="500"/>
                                        <p:tgtEl>
                                          <p:spTgt spid="35"/>
                                        </p:tgtEl>
                                      </p:cBhvr>
                                    </p:animEffect>
                                  </p:childTnLst>
                                </p:cTn>
                              </p:par>
                            </p:childTnLst>
                          </p:cTn>
                        </p:par>
                        <p:par>
                          <p:cTn id="41" fill="hold">
                            <p:stCondLst>
                              <p:cond delay="500"/>
                            </p:stCondLst>
                            <p:childTnLst>
                              <p:par>
                                <p:cTn id="42" presetID="22" presetClass="entr" presetSubtype="8" fill="hold" nodeType="after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wipe(left)">
                                      <p:cBhvr>
                                        <p:cTn id="44" dur="500"/>
                                        <p:tgtEl>
                                          <p:spTgt spid="34"/>
                                        </p:tgtEl>
                                      </p:cBhvr>
                                    </p:animEffect>
                                  </p:childTnLst>
                                </p:cTn>
                              </p:par>
                              <p:par>
                                <p:cTn id="45" presetID="22" presetClass="entr" presetSubtype="8"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left)">
                                      <p:cBhvr>
                                        <p:cTn id="47" dur="500"/>
                                        <p:tgtEl>
                                          <p:spTgt spid="8"/>
                                        </p:tgtEl>
                                      </p:cBhvr>
                                    </p:animEffect>
                                  </p:childTnLst>
                                </p:cTn>
                              </p:par>
                              <p:par>
                                <p:cTn id="48" presetID="22" presetClass="entr" presetSubtype="8" fill="hold"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left)">
                                      <p:cBhvr>
                                        <p:cTn id="50" dur="500"/>
                                        <p:tgtEl>
                                          <p:spTgt spid="17"/>
                                        </p:tgtEl>
                                      </p:cBhvr>
                                    </p:animEffect>
                                  </p:childTnLst>
                                </p:cTn>
                              </p:par>
                              <p:par>
                                <p:cTn id="51" presetID="22" presetClass="entr" presetSubtype="8" fill="hold"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wipe(left)">
                                      <p:cBhvr>
                                        <p:cTn id="53" dur="500"/>
                                        <p:tgtEl>
                                          <p:spTgt spid="19"/>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2"/>
                                        </p:tgtEl>
                                      </p:cBhvr>
                                    </p:animEffect>
                                    <p:set>
                                      <p:cBhvr>
                                        <p:cTn id="58" dur="1" fill="hold">
                                          <p:stCondLst>
                                            <p:cond delay="499"/>
                                          </p:stCondLst>
                                        </p:cTn>
                                        <p:tgtEl>
                                          <p:spTgt spid="12"/>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33"/>
                                        </p:tgtEl>
                                      </p:cBhvr>
                                    </p:animEffect>
                                    <p:set>
                                      <p:cBhvr>
                                        <p:cTn id="61" dur="1" fill="hold">
                                          <p:stCondLst>
                                            <p:cond delay="499"/>
                                          </p:stCondLst>
                                        </p:cTn>
                                        <p:tgtEl>
                                          <p:spTgt spid="33"/>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35"/>
                                        </p:tgtEl>
                                      </p:cBhvr>
                                    </p:animEffect>
                                    <p:set>
                                      <p:cBhvr>
                                        <p:cTn id="64" dur="1" fill="hold">
                                          <p:stCondLst>
                                            <p:cond delay="499"/>
                                          </p:stCondLst>
                                        </p:cTn>
                                        <p:tgtEl>
                                          <p:spTgt spid="35"/>
                                        </p:tgtEl>
                                        <p:attrNameLst>
                                          <p:attrName>style.visibility</p:attrName>
                                        </p:attrNameLst>
                                      </p:cBhvr>
                                      <p:to>
                                        <p:strVal val="hidden"/>
                                      </p:to>
                                    </p:set>
                                  </p:childTnLst>
                                </p:cTn>
                              </p:par>
                            </p:childTnLst>
                          </p:cTn>
                        </p:par>
                        <p:par>
                          <p:cTn id="65" fill="hold">
                            <p:stCondLst>
                              <p:cond delay="500"/>
                            </p:stCondLst>
                            <p:childTnLst>
                              <p:par>
                                <p:cTn id="66" presetID="53" presetClass="entr" presetSubtype="16" fill="hold" grpId="0" nodeType="afterEffect">
                                  <p:stCondLst>
                                    <p:cond delay="0"/>
                                  </p:stCondLst>
                                  <p:childTnLst>
                                    <p:set>
                                      <p:cBhvr>
                                        <p:cTn id="67" dur="1" fill="hold">
                                          <p:stCondLst>
                                            <p:cond delay="0"/>
                                          </p:stCondLst>
                                        </p:cTn>
                                        <p:tgtEl>
                                          <p:spTgt spid="37"/>
                                        </p:tgtEl>
                                        <p:attrNameLst>
                                          <p:attrName>style.visibility</p:attrName>
                                        </p:attrNameLst>
                                      </p:cBhvr>
                                      <p:to>
                                        <p:strVal val="visible"/>
                                      </p:to>
                                    </p:set>
                                    <p:anim calcmode="lin" valueType="num">
                                      <p:cBhvr>
                                        <p:cTn id="68" dur="500" fill="hold"/>
                                        <p:tgtEl>
                                          <p:spTgt spid="37"/>
                                        </p:tgtEl>
                                        <p:attrNameLst>
                                          <p:attrName>ppt_w</p:attrName>
                                        </p:attrNameLst>
                                      </p:cBhvr>
                                      <p:tavLst>
                                        <p:tav tm="0">
                                          <p:val>
                                            <p:fltVal val="0"/>
                                          </p:val>
                                        </p:tav>
                                        <p:tav tm="100000">
                                          <p:val>
                                            <p:strVal val="#ppt_w"/>
                                          </p:val>
                                        </p:tav>
                                      </p:tavLst>
                                    </p:anim>
                                    <p:anim calcmode="lin" valueType="num">
                                      <p:cBhvr>
                                        <p:cTn id="69" dur="500" fill="hold"/>
                                        <p:tgtEl>
                                          <p:spTgt spid="37"/>
                                        </p:tgtEl>
                                        <p:attrNameLst>
                                          <p:attrName>ppt_h</p:attrName>
                                        </p:attrNameLst>
                                      </p:cBhvr>
                                      <p:tavLst>
                                        <p:tav tm="0">
                                          <p:val>
                                            <p:fltVal val="0"/>
                                          </p:val>
                                        </p:tav>
                                        <p:tav tm="100000">
                                          <p:val>
                                            <p:strVal val="#ppt_h"/>
                                          </p:val>
                                        </p:tav>
                                      </p:tavLst>
                                    </p:anim>
                                    <p:animEffect transition="in" filter="fade">
                                      <p:cBhvr>
                                        <p:cTn id="7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p:bldP spid="12" grpId="1"/>
      <p:bldP spid="13" grpId="0" animBg="1"/>
      <p:bldP spid="14" grpId="0"/>
      <p:bldP spid="3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hidden="1">
            <a:extLst>
              <a:ext uri="{FF2B5EF4-FFF2-40B4-BE49-F238E27FC236}">
                <a16:creationId xmlns:a16="http://schemas.microsoft.com/office/drawing/2014/main" id="{E765920E-4251-400C-A584-49820EF86DC0}"/>
              </a:ext>
            </a:extLst>
          </p:cNvPr>
          <p:cNvGrpSpPr/>
          <p:nvPr/>
        </p:nvGrpSpPr>
        <p:grpSpPr>
          <a:xfrm flipH="1">
            <a:off x="6458730" y="5945863"/>
            <a:ext cx="5588294" cy="474304"/>
            <a:chOff x="396540" y="859316"/>
            <a:chExt cx="5588294" cy="474304"/>
          </a:xfrm>
          <a:effectLst>
            <a:glow rad="50800">
              <a:srgbClr val="00B0F0">
                <a:alpha val="27000"/>
              </a:srgbClr>
            </a:glow>
          </a:effectLst>
        </p:grpSpPr>
        <p:cxnSp>
          <p:nvCxnSpPr>
            <p:cNvPr id="27" name="Straight Connector 26" hidden="1">
              <a:extLst>
                <a:ext uri="{FF2B5EF4-FFF2-40B4-BE49-F238E27FC236}">
                  <a16:creationId xmlns:a16="http://schemas.microsoft.com/office/drawing/2014/main" id="{72CA0E71-EA2B-4EE6-B075-B4F5944D580A}"/>
                </a:ext>
              </a:extLst>
            </p:cNvPr>
            <p:cNvCxnSpPr/>
            <p:nvPr/>
          </p:nvCxnSpPr>
          <p:spPr>
            <a:xfrm>
              <a:off x="396540" y="861141"/>
              <a:ext cx="16415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hidden="1">
              <a:extLst>
                <a:ext uri="{FF2B5EF4-FFF2-40B4-BE49-F238E27FC236}">
                  <a16:creationId xmlns:a16="http://schemas.microsoft.com/office/drawing/2014/main" id="{D0AF223A-F143-4D11-84E8-F6BDA7AF32EE}"/>
                </a:ext>
              </a:extLst>
            </p:cNvPr>
            <p:cNvCxnSpPr>
              <a:cxnSpLocks/>
            </p:cNvCxnSpPr>
            <p:nvPr/>
          </p:nvCxnSpPr>
          <p:spPr>
            <a:xfrm>
              <a:off x="2585044" y="1286166"/>
              <a:ext cx="25011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hidden="1">
              <a:extLst>
                <a:ext uri="{FF2B5EF4-FFF2-40B4-BE49-F238E27FC236}">
                  <a16:creationId xmlns:a16="http://schemas.microsoft.com/office/drawing/2014/main" id="{2EF6477C-B11A-42D9-BB6B-D7106D48D25D}"/>
                </a:ext>
              </a:extLst>
            </p:cNvPr>
            <p:cNvCxnSpPr>
              <a:cxnSpLocks/>
            </p:cNvCxnSpPr>
            <p:nvPr/>
          </p:nvCxnSpPr>
          <p:spPr>
            <a:xfrm>
              <a:off x="2027104" y="859316"/>
              <a:ext cx="567065" cy="4286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Oval 30" hidden="1">
              <a:extLst>
                <a:ext uri="{FF2B5EF4-FFF2-40B4-BE49-F238E27FC236}">
                  <a16:creationId xmlns:a16="http://schemas.microsoft.com/office/drawing/2014/main" id="{3C07EAA0-BE1F-4B53-9D34-F848CB7E1B04}"/>
                </a:ext>
              </a:extLst>
            </p:cNvPr>
            <p:cNvSpPr/>
            <p:nvPr/>
          </p:nvSpPr>
          <p:spPr>
            <a:xfrm flipV="1">
              <a:off x="5091675" y="1238712"/>
              <a:ext cx="94908" cy="9490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2" name="Straight Connector 31" hidden="1">
              <a:extLst>
                <a:ext uri="{FF2B5EF4-FFF2-40B4-BE49-F238E27FC236}">
                  <a16:creationId xmlns:a16="http://schemas.microsoft.com/office/drawing/2014/main" id="{EA954272-6C8A-484C-A5A7-E492F2850821}"/>
                </a:ext>
              </a:extLst>
            </p:cNvPr>
            <p:cNvCxnSpPr>
              <a:cxnSpLocks/>
            </p:cNvCxnSpPr>
            <p:nvPr/>
          </p:nvCxnSpPr>
          <p:spPr>
            <a:xfrm>
              <a:off x="5186583" y="1290248"/>
              <a:ext cx="7982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3" name="Straight Connector 32" hidden="1">
            <a:extLst>
              <a:ext uri="{FF2B5EF4-FFF2-40B4-BE49-F238E27FC236}">
                <a16:creationId xmlns:a16="http://schemas.microsoft.com/office/drawing/2014/main" id="{A7CCFFAD-4E25-424C-B792-A9BD913BAB26}"/>
              </a:ext>
            </a:extLst>
          </p:cNvPr>
          <p:cNvCxnSpPr>
            <a:cxnSpLocks/>
          </p:cNvCxnSpPr>
          <p:nvPr/>
        </p:nvCxnSpPr>
        <p:spPr>
          <a:xfrm flipH="1">
            <a:off x="7780015" y="6485841"/>
            <a:ext cx="981559"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34" name="Straight Connector 33" hidden="1">
            <a:extLst>
              <a:ext uri="{FF2B5EF4-FFF2-40B4-BE49-F238E27FC236}">
                <a16:creationId xmlns:a16="http://schemas.microsoft.com/office/drawing/2014/main" id="{0CAAB2EC-FA25-4E94-8C51-301864441C88}"/>
              </a:ext>
            </a:extLst>
          </p:cNvPr>
          <p:cNvCxnSpPr>
            <a:cxnSpLocks/>
          </p:cNvCxnSpPr>
          <p:nvPr/>
        </p:nvCxnSpPr>
        <p:spPr>
          <a:xfrm flipH="1">
            <a:off x="7425130" y="6278113"/>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35" name="Group 34" hidden="1">
            <a:extLst>
              <a:ext uri="{FF2B5EF4-FFF2-40B4-BE49-F238E27FC236}">
                <a16:creationId xmlns:a16="http://schemas.microsoft.com/office/drawing/2014/main" id="{4B166ECB-B08B-4D7F-9D15-8644288D1285}"/>
              </a:ext>
            </a:extLst>
          </p:cNvPr>
          <p:cNvGrpSpPr/>
          <p:nvPr/>
        </p:nvGrpSpPr>
        <p:grpSpPr>
          <a:xfrm flipH="1">
            <a:off x="9479850" y="6265425"/>
            <a:ext cx="702507" cy="215359"/>
            <a:chOff x="2261207" y="1178878"/>
            <a:chExt cx="702507" cy="215359"/>
          </a:xfrm>
          <a:effectLst>
            <a:glow rad="50800">
              <a:srgbClr val="00B0F0">
                <a:alpha val="27000"/>
              </a:srgbClr>
            </a:glow>
          </a:effectLst>
        </p:grpSpPr>
        <p:cxnSp>
          <p:nvCxnSpPr>
            <p:cNvPr id="36" name="Straight Connector 35" hidden="1">
              <a:extLst>
                <a:ext uri="{FF2B5EF4-FFF2-40B4-BE49-F238E27FC236}">
                  <a16:creationId xmlns:a16="http://schemas.microsoft.com/office/drawing/2014/main" id="{977BB2FD-E807-49F4-A116-643881A38600}"/>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hidden="1">
              <a:extLst>
                <a:ext uri="{FF2B5EF4-FFF2-40B4-BE49-F238E27FC236}">
                  <a16:creationId xmlns:a16="http://schemas.microsoft.com/office/drawing/2014/main" id="{F784DD01-337E-48A2-B273-ADBEC8D05988}"/>
                </a:ext>
              </a:extLst>
            </p:cNvPr>
            <p:cNvCxnSpPr>
              <a:cxnSpLocks/>
            </p:cNvCxnSpPr>
            <p:nvPr/>
          </p:nvCxnSpPr>
          <p:spPr>
            <a:xfrm>
              <a:off x="2261207"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8" name="Group 37" hidden="1">
            <a:extLst>
              <a:ext uri="{FF2B5EF4-FFF2-40B4-BE49-F238E27FC236}">
                <a16:creationId xmlns:a16="http://schemas.microsoft.com/office/drawing/2014/main" id="{C45549C6-7225-4385-95DE-23A81523CCC1}"/>
              </a:ext>
            </a:extLst>
          </p:cNvPr>
          <p:cNvGrpSpPr/>
          <p:nvPr/>
        </p:nvGrpSpPr>
        <p:grpSpPr>
          <a:xfrm>
            <a:off x="218201" y="5918538"/>
            <a:ext cx="4336374" cy="428675"/>
            <a:chOff x="218201" y="6013788"/>
            <a:chExt cx="4336374" cy="428675"/>
          </a:xfrm>
        </p:grpSpPr>
        <p:cxnSp>
          <p:nvCxnSpPr>
            <p:cNvPr id="39" name="Straight Connector 38" hidden="1">
              <a:extLst>
                <a:ext uri="{FF2B5EF4-FFF2-40B4-BE49-F238E27FC236}">
                  <a16:creationId xmlns:a16="http://schemas.microsoft.com/office/drawing/2014/main" id="{E137A9F0-91D4-4FA1-80D1-F8187812927C}"/>
                </a:ext>
              </a:extLst>
            </p:cNvPr>
            <p:cNvCxnSpPr/>
            <p:nvPr/>
          </p:nvCxnSpPr>
          <p:spPr>
            <a:xfrm>
              <a:off x="218201" y="6015613"/>
              <a:ext cx="1641514"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0" name="Straight Connector 39" hidden="1">
              <a:extLst>
                <a:ext uri="{FF2B5EF4-FFF2-40B4-BE49-F238E27FC236}">
                  <a16:creationId xmlns:a16="http://schemas.microsoft.com/office/drawing/2014/main" id="{D73B7460-BC8E-4DBD-8225-9B68D1EC0578}"/>
                </a:ext>
              </a:extLst>
            </p:cNvPr>
            <p:cNvCxnSpPr>
              <a:cxnSpLocks/>
            </p:cNvCxnSpPr>
            <p:nvPr/>
          </p:nvCxnSpPr>
          <p:spPr>
            <a:xfrm>
              <a:off x="2406705" y="6440638"/>
              <a:ext cx="2147870"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1" name="Straight Connector 40" hidden="1">
              <a:extLst>
                <a:ext uri="{FF2B5EF4-FFF2-40B4-BE49-F238E27FC236}">
                  <a16:creationId xmlns:a16="http://schemas.microsoft.com/office/drawing/2014/main" id="{0BAB8909-F2DD-4284-B724-B4A3FA299D42}"/>
                </a:ext>
              </a:extLst>
            </p:cNvPr>
            <p:cNvCxnSpPr>
              <a:cxnSpLocks/>
            </p:cNvCxnSpPr>
            <p:nvPr/>
          </p:nvCxnSpPr>
          <p:spPr>
            <a:xfrm>
              <a:off x="1848765" y="6013788"/>
              <a:ext cx="567065" cy="428675"/>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sp>
        <p:nvSpPr>
          <p:cNvPr id="42" name="Oval 41" hidden="1">
            <a:extLst>
              <a:ext uri="{FF2B5EF4-FFF2-40B4-BE49-F238E27FC236}">
                <a16:creationId xmlns:a16="http://schemas.microsoft.com/office/drawing/2014/main" id="{6892A4C6-F8D0-4F75-BD23-F3B89934CC1D}"/>
              </a:ext>
            </a:extLst>
          </p:cNvPr>
          <p:cNvSpPr/>
          <p:nvPr/>
        </p:nvSpPr>
        <p:spPr>
          <a:xfrm flipV="1">
            <a:off x="6057834" y="62876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3" name="Straight Connector 42" hidden="1">
            <a:extLst>
              <a:ext uri="{FF2B5EF4-FFF2-40B4-BE49-F238E27FC236}">
                <a16:creationId xmlns:a16="http://schemas.microsoft.com/office/drawing/2014/main" id="{928A56D9-94A4-4098-BB3F-7D435159FFC6}"/>
              </a:ext>
            </a:extLst>
          </p:cNvPr>
          <p:cNvCxnSpPr>
            <a:cxnSpLocks/>
          </p:cNvCxnSpPr>
          <p:nvPr/>
        </p:nvCxnSpPr>
        <p:spPr>
          <a:xfrm>
            <a:off x="3024646" y="6449571"/>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4" name="Straight Connector 43" hidden="1">
            <a:extLst>
              <a:ext uri="{FF2B5EF4-FFF2-40B4-BE49-F238E27FC236}">
                <a16:creationId xmlns:a16="http://schemas.microsoft.com/office/drawing/2014/main" id="{24B084AE-9B86-4EB5-8E93-616C4D8C0B5F}"/>
              </a:ext>
            </a:extLst>
          </p:cNvPr>
          <p:cNvCxnSpPr>
            <a:cxnSpLocks/>
          </p:cNvCxnSpPr>
          <p:nvPr/>
        </p:nvCxnSpPr>
        <p:spPr>
          <a:xfrm>
            <a:off x="2600261" y="6238100"/>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45" name="Group 44" hidden="1">
            <a:extLst>
              <a:ext uri="{FF2B5EF4-FFF2-40B4-BE49-F238E27FC236}">
                <a16:creationId xmlns:a16="http://schemas.microsoft.com/office/drawing/2014/main" id="{FE2C666D-A570-43A4-9278-DFC2B5EAC846}"/>
              </a:ext>
            </a:extLst>
          </p:cNvPr>
          <p:cNvGrpSpPr/>
          <p:nvPr/>
        </p:nvGrpSpPr>
        <p:grpSpPr>
          <a:xfrm>
            <a:off x="2077919" y="6238100"/>
            <a:ext cx="690046" cy="215359"/>
            <a:chOff x="2273668" y="1178878"/>
            <a:chExt cx="690046" cy="215359"/>
          </a:xfrm>
          <a:effectLst>
            <a:glow rad="50800">
              <a:srgbClr val="00B0F0">
                <a:alpha val="27000"/>
              </a:srgbClr>
            </a:glow>
          </a:effectLst>
        </p:grpSpPr>
        <p:cxnSp>
          <p:nvCxnSpPr>
            <p:cNvPr id="46" name="Straight Connector 45" hidden="1">
              <a:extLst>
                <a:ext uri="{FF2B5EF4-FFF2-40B4-BE49-F238E27FC236}">
                  <a16:creationId xmlns:a16="http://schemas.microsoft.com/office/drawing/2014/main" id="{AF6B0937-4FE8-4BDC-8BCF-68C68C48ADA6}"/>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hidden="1">
              <a:extLst>
                <a:ext uri="{FF2B5EF4-FFF2-40B4-BE49-F238E27FC236}">
                  <a16:creationId xmlns:a16="http://schemas.microsoft.com/office/drawing/2014/main" id="{2B9119AE-9E3E-43A6-92D3-05F04992C6B7}"/>
                </a:ext>
              </a:extLst>
            </p:cNvPr>
            <p:cNvCxnSpPr>
              <a:cxnSpLocks/>
            </p:cNvCxnSpPr>
            <p:nvPr/>
          </p:nvCxnSpPr>
          <p:spPr>
            <a:xfrm>
              <a:off x="2273668"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8" name="Oval 47" hidden="1">
            <a:extLst>
              <a:ext uri="{FF2B5EF4-FFF2-40B4-BE49-F238E27FC236}">
                <a16:creationId xmlns:a16="http://schemas.microsoft.com/office/drawing/2014/main" id="{48B94A45-EC03-4EF7-89AC-B8B64CF0E0E8}"/>
              </a:ext>
            </a:extLst>
          </p:cNvPr>
          <p:cNvSpPr/>
          <p:nvPr/>
        </p:nvSpPr>
        <p:spPr>
          <a:xfrm flipV="1">
            <a:off x="5666998" y="62876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hidden="1">
            <a:extLst>
              <a:ext uri="{FF2B5EF4-FFF2-40B4-BE49-F238E27FC236}">
                <a16:creationId xmlns:a16="http://schemas.microsoft.com/office/drawing/2014/main" id="{9C7B9708-929F-4598-991B-AB0FC2EA1DE7}"/>
              </a:ext>
            </a:extLst>
          </p:cNvPr>
          <p:cNvSpPr/>
          <p:nvPr/>
        </p:nvSpPr>
        <p:spPr>
          <a:xfrm flipV="1">
            <a:off x="5276162" y="6287657"/>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hidden="1">
            <a:extLst>
              <a:ext uri="{FF2B5EF4-FFF2-40B4-BE49-F238E27FC236}">
                <a16:creationId xmlns:a16="http://schemas.microsoft.com/office/drawing/2014/main" id="{CE938702-8179-4188-BC0B-8E7C9C61F6FE}"/>
              </a:ext>
            </a:extLst>
          </p:cNvPr>
          <p:cNvSpPr/>
          <p:nvPr/>
        </p:nvSpPr>
        <p:spPr>
          <a:xfrm flipV="1">
            <a:off x="4897364" y="6287656"/>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1" name="Group 50" hidden="1">
            <a:extLst>
              <a:ext uri="{FF2B5EF4-FFF2-40B4-BE49-F238E27FC236}">
                <a16:creationId xmlns:a16="http://schemas.microsoft.com/office/drawing/2014/main" id="{E2A2DAF5-AE77-42DC-B41A-7280D45056BD}"/>
              </a:ext>
            </a:extLst>
          </p:cNvPr>
          <p:cNvGrpSpPr/>
          <p:nvPr/>
        </p:nvGrpSpPr>
        <p:grpSpPr>
          <a:xfrm flipH="1" flipV="1">
            <a:off x="6611130" y="192763"/>
            <a:ext cx="5588294" cy="474304"/>
            <a:chOff x="396540" y="859316"/>
            <a:chExt cx="5588294" cy="474304"/>
          </a:xfrm>
          <a:effectLst>
            <a:glow rad="50800">
              <a:srgbClr val="00B0F0">
                <a:alpha val="27000"/>
              </a:srgbClr>
            </a:glow>
          </a:effectLst>
        </p:grpSpPr>
        <p:cxnSp>
          <p:nvCxnSpPr>
            <p:cNvPr id="52" name="Straight Connector 51" hidden="1">
              <a:extLst>
                <a:ext uri="{FF2B5EF4-FFF2-40B4-BE49-F238E27FC236}">
                  <a16:creationId xmlns:a16="http://schemas.microsoft.com/office/drawing/2014/main" id="{74B45ED4-E250-4539-B789-A311C1B9FFEB}"/>
                </a:ext>
              </a:extLst>
            </p:cNvPr>
            <p:cNvCxnSpPr/>
            <p:nvPr/>
          </p:nvCxnSpPr>
          <p:spPr>
            <a:xfrm>
              <a:off x="396540" y="861141"/>
              <a:ext cx="16415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hidden="1">
              <a:extLst>
                <a:ext uri="{FF2B5EF4-FFF2-40B4-BE49-F238E27FC236}">
                  <a16:creationId xmlns:a16="http://schemas.microsoft.com/office/drawing/2014/main" id="{C219983D-C682-4719-A4FF-435C8C575F20}"/>
                </a:ext>
              </a:extLst>
            </p:cNvPr>
            <p:cNvCxnSpPr>
              <a:cxnSpLocks/>
            </p:cNvCxnSpPr>
            <p:nvPr/>
          </p:nvCxnSpPr>
          <p:spPr>
            <a:xfrm>
              <a:off x="2585044" y="1286166"/>
              <a:ext cx="25011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hidden="1">
              <a:extLst>
                <a:ext uri="{FF2B5EF4-FFF2-40B4-BE49-F238E27FC236}">
                  <a16:creationId xmlns:a16="http://schemas.microsoft.com/office/drawing/2014/main" id="{10195493-96B3-41B8-9BF2-D537C136E407}"/>
                </a:ext>
              </a:extLst>
            </p:cNvPr>
            <p:cNvCxnSpPr>
              <a:cxnSpLocks/>
            </p:cNvCxnSpPr>
            <p:nvPr/>
          </p:nvCxnSpPr>
          <p:spPr>
            <a:xfrm>
              <a:off x="2027104" y="859316"/>
              <a:ext cx="567065" cy="4286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Oval 54" hidden="1">
              <a:extLst>
                <a:ext uri="{FF2B5EF4-FFF2-40B4-BE49-F238E27FC236}">
                  <a16:creationId xmlns:a16="http://schemas.microsoft.com/office/drawing/2014/main" id="{E7F3E2A0-B9D5-42F7-BAB2-FA2A046093EA}"/>
                </a:ext>
              </a:extLst>
            </p:cNvPr>
            <p:cNvSpPr/>
            <p:nvPr/>
          </p:nvSpPr>
          <p:spPr>
            <a:xfrm flipV="1">
              <a:off x="5091675" y="1238712"/>
              <a:ext cx="94908" cy="9490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6" name="Straight Connector 55" hidden="1">
              <a:extLst>
                <a:ext uri="{FF2B5EF4-FFF2-40B4-BE49-F238E27FC236}">
                  <a16:creationId xmlns:a16="http://schemas.microsoft.com/office/drawing/2014/main" id="{6D5B989F-4477-493F-8C12-40A990B9B9D8}"/>
                </a:ext>
              </a:extLst>
            </p:cNvPr>
            <p:cNvCxnSpPr>
              <a:cxnSpLocks/>
            </p:cNvCxnSpPr>
            <p:nvPr/>
          </p:nvCxnSpPr>
          <p:spPr>
            <a:xfrm>
              <a:off x="5186583" y="1290248"/>
              <a:ext cx="7982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57" name="Straight Connector 56" hidden="1">
            <a:extLst>
              <a:ext uri="{FF2B5EF4-FFF2-40B4-BE49-F238E27FC236}">
                <a16:creationId xmlns:a16="http://schemas.microsoft.com/office/drawing/2014/main" id="{4130AA28-2375-4D57-9161-022E2995A8CF}"/>
              </a:ext>
            </a:extLst>
          </p:cNvPr>
          <p:cNvCxnSpPr>
            <a:cxnSpLocks/>
          </p:cNvCxnSpPr>
          <p:nvPr/>
        </p:nvCxnSpPr>
        <p:spPr>
          <a:xfrm flipH="1" flipV="1">
            <a:off x="7932415" y="732741"/>
            <a:ext cx="981559"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58" name="Straight Connector 57" hidden="1">
            <a:extLst>
              <a:ext uri="{FF2B5EF4-FFF2-40B4-BE49-F238E27FC236}">
                <a16:creationId xmlns:a16="http://schemas.microsoft.com/office/drawing/2014/main" id="{5D049B21-8397-4BA6-B4D5-AE00BA794B98}"/>
              </a:ext>
            </a:extLst>
          </p:cNvPr>
          <p:cNvCxnSpPr>
            <a:cxnSpLocks/>
          </p:cNvCxnSpPr>
          <p:nvPr/>
        </p:nvCxnSpPr>
        <p:spPr>
          <a:xfrm flipH="1" flipV="1">
            <a:off x="7577530" y="525013"/>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59" name="Group 58" hidden="1">
            <a:extLst>
              <a:ext uri="{FF2B5EF4-FFF2-40B4-BE49-F238E27FC236}">
                <a16:creationId xmlns:a16="http://schemas.microsoft.com/office/drawing/2014/main" id="{AAFA79DC-01FE-42A7-994E-00DA86DB8C57}"/>
              </a:ext>
            </a:extLst>
          </p:cNvPr>
          <p:cNvGrpSpPr/>
          <p:nvPr/>
        </p:nvGrpSpPr>
        <p:grpSpPr>
          <a:xfrm flipH="1" flipV="1">
            <a:off x="9632250" y="512325"/>
            <a:ext cx="702507" cy="215359"/>
            <a:chOff x="2261207" y="1178878"/>
            <a:chExt cx="702507" cy="215359"/>
          </a:xfrm>
          <a:effectLst>
            <a:glow rad="50800">
              <a:srgbClr val="00B0F0">
                <a:alpha val="27000"/>
              </a:srgbClr>
            </a:glow>
          </a:effectLst>
        </p:grpSpPr>
        <p:cxnSp>
          <p:nvCxnSpPr>
            <p:cNvPr id="60" name="Straight Connector 59" hidden="1">
              <a:extLst>
                <a:ext uri="{FF2B5EF4-FFF2-40B4-BE49-F238E27FC236}">
                  <a16:creationId xmlns:a16="http://schemas.microsoft.com/office/drawing/2014/main" id="{16A45D2A-1C94-446F-B8CB-08C7E79D8408}"/>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hidden="1">
              <a:extLst>
                <a:ext uri="{FF2B5EF4-FFF2-40B4-BE49-F238E27FC236}">
                  <a16:creationId xmlns:a16="http://schemas.microsoft.com/office/drawing/2014/main" id="{B1B7D386-ED11-4A1E-B92D-999684202D20}"/>
                </a:ext>
              </a:extLst>
            </p:cNvPr>
            <p:cNvCxnSpPr>
              <a:cxnSpLocks/>
            </p:cNvCxnSpPr>
            <p:nvPr/>
          </p:nvCxnSpPr>
          <p:spPr>
            <a:xfrm>
              <a:off x="2261207"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2" name="Group 61" hidden="1">
            <a:extLst>
              <a:ext uri="{FF2B5EF4-FFF2-40B4-BE49-F238E27FC236}">
                <a16:creationId xmlns:a16="http://schemas.microsoft.com/office/drawing/2014/main" id="{E305BCA7-0B5D-4196-A2C7-4ED330946C0B}"/>
              </a:ext>
            </a:extLst>
          </p:cNvPr>
          <p:cNvGrpSpPr/>
          <p:nvPr/>
        </p:nvGrpSpPr>
        <p:grpSpPr>
          <a:xfrm flipV="1">
            <a:off x="370601" y="165438"/>
            <a:ext cx="4336374" cy="428675"/>
            <a:chOff x="218201" y="6013788"/>
            <a:chExt cx="4336374" cy="428675"/>
          </a:xfrm>
        </p:grpSpPr>
        <p:cxnSp>
          <p:nvCxnSpPr>
            <p:cNvPr id="63" name="Straight Connector 62" hidden="1">
              <a:extLst>
                <a:ext uri="{FF2B5EF4-FFF2-40B4-BE49-F238E27FC236}">
                  <a16:creationId xmlns:a16="http://schemas.microsoft.com/office/drawing/2014/main" id="{72B5B1A7-7F7C-4D4E-AF52-80E4023D1471}"/>
                </a:ext>
              </a:extLst>
            </p:cNvPr>
            <p:cNvCxnSpPr/>
            <p:nvPr/>
          </p:nvCxnSpPr>
          <p:spPr>
            <a:xfrm>
              <a:off x="218201" y="6015613"/>
              <a:ext cx="1641514"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4" name="Straight Connector 63" hidden="1">
              <a:extLst>
                <a:ext uri="{FF2B5EF4-FFF2-40B4-BE49-F238E27FC236}">
                  <a16:creationId xmlns:a16="http://schemas.microsoft.com/office/drawing/2014/main" id="{CDAD2B66-5E89-4657-8089-E2A0036DCE71}"/>
                </a:ext>
              </a:extLst>
            </p:cNvPr>
            <p:cNvCxnSpPr>
              <a:cxnSpLocks/>
            </p:cNvCxnSpPr>
            <p:nvPr/>
          </p:nvCxnSpPr>
          <p:spPr>
            <a:xfrm>
              <a:off x="2406705" y="6440638"/>
              <a:ext cx="2147870"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5" name="Straight Connector 64" hidden="1">
              <a:extLst>
                <a:ext uri="{FF2B5EF4-FFF2-40B4-BE49-F238E27FC236}">
                  <a16:creationId xmlns:a16="http://schemas.microsoft.com/office/drawing/2014/main" id="{5E8B0027-2451-4ED7-8B68-90C5DB72E581}"/>
                </a:ext>
              </a:extLst>
            </p:cNvPr>
            <p:cNvCxnSpPr>
              <a:cxnSpLocks/>
            </p:cNvCxnSpPr>
            <p:nvPr/>
          </p:nvCxnSpPr>
          <p:spPr>
            <a:xfrm>
              <a:off x="1848765" y="6013788"/>
              <a:ext cx="567065" cy="428675"/>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sp>
        <p:nvSpPr>
          <p:cNvPr id="66" name="Oval 65" hidden="1">
            <a:extLst>
              <a:ext uri="{FF2B5EF4-FFF2-40B4-BE49-F238E27FC236}">
                <a16:creationId xmlns:a16="http://schemas.microsoft.com/office/drawing/2014/main" id="{DE0FA6CC-8140-4548-A3E3-1EFBF074AC2B}"/>
              </a:ext>
            </a:extLst>
          </p:cNvPr>
          <p:cNvSpPr/>
          <p:nvPr/>
        </p:nvSpPr>
        <p:spPr>
          <a:xfrm>
            <a:off x="6210234" y="5345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7" name="Straight Connector 66" hidden="1">
            <a:extLst>
              <a:ext uri="{FF2B5EF4-FFF2-40B4-BE49-F238E27FC236}">
                <a16:creationId xmlns:a16="http://schemas.microsoft.com/office/drawing/2014/main" id="{6C5B0FE9-5436-40AA-AAE5-B989BEC2F995}"/>
              </a:ext>
            </a:extLst>
          </p:cNvPr>
          <p:cNvCxnSpPr>
            <a:cxnSpLocks/>
          </p:cNvCxnSpPr>
          <p:nvPr/>
        </p:nvCxnSpPr>
        <p:spPr>
          <a:xfrm flipV="1">
            <a:off x="3177046" y="696471"/>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8" name="Straight Connector 67" hidden="1">
            <a:extLst>
              <a:ext uri="{FF2B5EF4-FFF2-40B4-BE49-F238E27FC236}">
                <a16:creationId xmlns:a16="http://schemas.microsoft.com/office/drawing/2014/main" id="{89A5A5CF-A1DB-4059-8336-E848EC08E48D}"/>
              </a:ext>
            </a:extLst>
          </p:cNvPr>
          <p:cNvCxnSpPr>
            <a:cxnSpLocks/>
          </p:cNvCxnSpPr>
          <p:nvPr/>
        </p:nvCxnSpPr>
        <p:spPr>
          <a:xfrm flipV="1">
            <a:off x="2752661" y="485000"/>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69" name="Group 68" hidden="1">
            <a:extLst>
              <a:ext uri="{FF2B5EF4-FFF2-40B4-BE49-F238E27FC236}">
                <a16:creationId xmlns:a16="http://schemas.microsoft.com/office/drawing/2014/main" id="{4B49C063-8F4D-4717-9E4B-7696A6CDCE5E}"/>
              </a:ext>
            </a:extLst>
          </p:cNvPr>
          <p:cNvGrpSpPr/>
          <p:nvPr/>
        </p:nvGrpSpPr>
        <p:grpSpPr>
          <a:xfrm flipV="1">
            <a:off x="2230319" y="485000"/>
            <a:ext cx="690046" cy="215359"/>
            <a:chOff x="2273668" y="1178878"/>
            <a:chExt cx="690046" cy="215359"/>
          </a:xfrm>
          <a:effectLst>
            <a:glow rad="50800">
              <a:srgbClr val="00B0F0">
                <a:alpha val="27000"/>
              </a:srgbClr>
            </a:glow>
          </a:effectLst>
        </p:grpSpPr>
        <p:cxnSp>
          <p:nvCxnSpPr>
            <p:cNvPr id="70" name="Straight Connector 69" hidden="1">
              <a:extLst>
                <a:ext uri="{FF2B5EF4-FFF2-40B4-BE49-F238E27FC236}">
                  <a16:creationId xmlns:a16="http://schemas.microsoft.com/office/drawing/2014/main" id="{D7F0E8B5-386F-4CA2-A480-A7929916B297}"/>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hidden="1">
              <a:extLst>
                <a:ext uri="{FF2B5EF4-FFF2-40B4-BE49-F238E27FC236}">
                  <a16:creationId xmlns:a16="http://schemas.microsoft.com/office/drawing/2014/main" id="{B19CF0AB-C344-45E3-95A4-A4117F580A63}"/>
                </a:ext>
              </a:extLst>
            </p:cNvPr>
            <p:cNvCxnSpPr>
              <a:cxnSpLocks/>
            </p:cNvCxnSpPr>
            <p:nvPr/>
          </p:nvCxnSpPr>
          <p:spPr>
            <a:xfrm>
              <a:off x="2273668"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2" name="Oval 71" hidden="1">
            <a:extLst>
              <a:ext uri="{FF2B5EF4-FFF2-40B4-BE49-F238E27FC236}">
                <a16:creationId xmlns:a16="http://schemas.microsoft.com/office/drawing/2014/main" id="{F8EC46BF-3AAE-4E02-AF3D-36EE7F18796C}"/>
              </a:ext>
            </a:extLst>
          </p:cNvPr>
          <p:cNvSpPr/>
          <p:nvPr/>
        </p:nvSpPr>
        <p:spPr>
          <a:xfrm>
            <a:off x="5819398" y="5345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Oval 72" hidden="1">
            <a:extLst>
              <a:ext uri="{FF2B5EF4-FFF2-40B4-BE49-F238E27FC236}">
                <a16:creationId xmlns:a16="http://schemas.microsoft.com/office/drawing/2014/main" id="{4653C1E5-38D2-44E7-83E7-566F4D2E76EA}"/>
              </a:ext>
            </a:extLst>
          </p:cNvPr>
          <p:cNvSpPr/>
          <p:nvPr/>
        </p:nvSpPr>
        <p:spPr>
          <a:xfrm>
            <a:off x="5428562" y="534557"/>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Oval 73" hidden="1">
            <a:extLst>
              <a:ext uri="{FF2B5EF4-FFF2-40B4-BE49-F238E27FC236}">
                <a16:creationId xmlns:a16="http://schemas.microsoft.com/office/drawing/2014/main" id="{140D314A-35AD-41F9-9EAF-E26BF4B4F3EE}"/>
              </a:ext>
            </a:extLst>
          </p:cNvPr>
          <p:cNvSpPr/>
          <p:nvPr/>
        </p:nvSpPr>
        <p:spPr>
          <a:xfrm>
            <a:off x="5049764" y="534556"/>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5" name="Straight Connector 74" hidden="1">
            <a:extLst>
              <a:ext uri="{FF2B5EF4-FFF2-40B4-BE49-F238E27FC236}">
                <a16:creationId xmlns:a16="http://schemas.microsoft.com/office/drawing/2014/main" id="{129735DD-92B2-4B75-9684-32ADA4B0AC78}"/>
              </a:ext>
            </a:extLst>
          </p:cNvPr>
          <p:cNvCxnSpPr>
            <a:cxnSpLocks/>
          </p:cNvCxnSpPr>
          <p:nvPr/>
        </p:nvCxnSpPr>
        <p:spPr>
          <a:xfrm>
            <a:off x="72999" y="4196267"/>
            <a:ext cx="754332"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6" name="Straight Connector 75" hidden="1">
            <a:extLst>
              <a:ext uri="{FF2B5EF4-FFF2-40B4-BE49-F238E27FC236}">
                <a16:creationId xmlns:a16="http://schemas.microsoft.com/office/drawing/2014/main" id="{3AE54D20-EDC4-4903-824C-0B1357BFB096}"/>
              </a:ext>
            </a:extLst>
          </p:cNvPr>
          <p:cNvCxnSpPr>
            <a:cxnSpLocks/>
          </p:cNvCxnSpPr>
          <p:nvPr/>
        </p:nvCxnSpPr>
        <p:spPr>
          <a:xfrm>
            <a:off x="1187119" y="2032306"/>
            <a:ext cx="0" cy="1848006"/>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7" name="Straight Connector 76" hidden="1">
            <a:extLst>
              <a:ext uri="{FF2B5EF4-FFF2-40B4-BE49-F238E27FC236}">
                <a16:creationId xmlns:a16="http://schemas.microsoft.com/office/drawing/2014/main" id="{6E716C95-D309-4843-B57B-70574BFCB2B4}"/>
              </a:ext>
            </a:extLst>
          </p:cNvPr>
          <p:cNvCxnSpPr>
            <a:cxnSpLocks/>
          </p:cNvCxnSpPr>
          <p:nvPr/>
        </p:nvCxnSpPr>
        <p:spPr>
          <a:xfrm>
            <a:off x="1187119" y="2032306"/>
            <a:ext cx="10085533"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8" name="Straight Connector 77" hidden="1">
            <a:extLst>
              <a:ext uri="{FF2B5EF4-FFF2-40B4-BE49-F238E27FC236}">
                <a16:creationId xmlns:a16="http://schemas.microsoft.com/office/drawing/2014/main" id="{8B8F3E26-5090-4DDC-9C10-10367D1E7760}"/>
              </a:ext>
            </a:extLst>
          </p:cNvPr>
          <p:cNvCxnSpPr>
            <a:cxnSpLocks/>
          </p:cNvCxnSpPr>
          <p:nvPr/>
        </p:nvCxnSpPr>
        <p:spPr>
          <a:xfrm>
            <a:off x="11272652" y="2032306"/>
            <a:ext cx="0" cy="2082062"/>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9" name="Straight Connector 78" hidden="1">
            <a:extLst>
              <a:ext uri="{FF2B5EF4-FFF2-40B4-BE49-F238E27FC236}">
                <a16:creationId xmlns:a16="http://schemas.microsoft.com/office/drawing/2014/main" id="{9CD4BD38-6C56-4DB8-9C0C-F4CB6192A0C2}"/>
              </a:ext>
            </a:extLst>
          </p:cNvPr>
          <p:cNvCxnSpPr>
            <a:cxnSpLocks/>
          </p:cNvCxnSpPr>
          <p:nvPr/>
        </p:nvCxnSpPr>
        <p:spPr>
          <a:xfrm>
            <a:off x="5301671" y="4077228"/>
            <a:ext cx="5970981"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grpSp>
        <p:nvGrpSpPr>
          <p:cNvPr id="80" name="Group 79" hidden="1">
            <a:extLst>
              <a:ext uri="{FF2B5EF4-FFF2-40B4-BE49-F238E27FC236}">
                <a16:creationId xmlns:a16="http://schemas.microsoft.com/office/drawing/2014/main" id="{6D9EF87B-E608-4C1C-B48D-57A1391C16EE}"/>
              </a:ext>
            </a:extLst>
          </p:cNvPr>
          <p:cNvGrpSpPr/>
          <p:nvPr/>
        </p:nvGrpSpPr>
        <p:grpSpPr>
          <a:xfrm rot="9345197">
            <a:off x="1092939" y="4137941"/>
            <a:ext cx="146206" cy="146206"/>
            <a:chOff x="4440936" y="1773936"/>
            <a:chExt cx="3310128" cy="3310128"/>
          </a:xfrm>
          <a:effectLst>
            <a:glow rad="38100">
              <a:schemeClr val="accent5">
                <a:satMod val="175000"/>
                <a:alpha val="28000"/>
              </a:schemeClr>
            </a:glow>
          </a:effectLst>
        </p:grpSpPr>
        <p:sp>
          <p:nvSpPr>
            <p:cNvPr id="81" name="Oval 80" hidden="1">
              <a:extLst>
                <a:ext uri="{FF2B5EF4-FFF2-40B4-BE49-F238E27FC236}">
                  <a16:creationId xmlns:a16="http://schemas.microsoft.com/office/drawing/2014/main" id="{7B94A7E5-7DD8-4CD1-BC5E-3810919EB197}"/>
                </a:ext>
              </a:extLst>
            </p:cNvPr>
            <p:cNvSpPr/>
            <p:nvPr/>
          </p:nvSpPr>
          <p:spPr>
            <a:xfrm>
              <a:off x="4441251" y="1774251"/>
              <a:ext cx="3309498" cy="3309498"/>
            </a:xfrm>
            <a:prstGeom prst="ellipse">
              <a:avLst/>
            </a:prstGeom>
            <a:no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Arc 81" hidden="1">
              <a:extLst>
                <a:ext uri="{FF2B5EF4-FFF2-40B4-BE49-F238E27FC236}">
                  <a16:creationId xmlns:a16="http://schemas.microsoft.com/office/drawing/2014/main" id="{262EF9FA-4868-44EE-9CF1-12F5E9ECA823}"/>
                </a:ext>
              </a:extLst>
            </p:cNvPr>
            <p:cNvSpPr/>
            <p:nvPr/>
          </p:nvSpPr>
          <p:spPr>
            <a:xfrm>
              <a:off x="4440936" y="1773936"/>
              <a:ext cx="3310128" cy="3310128"/>
            </a:xfrm>
            <a:prstGeom prst="arc">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Arc 82" hidden="1">
              <a:extLst>
                <a:ext uri="{FF2B5EF4-FFF2-40B4-BE49-F238E27FC236}">
                  <a16:creationId xmlns:a16="http://schemas.microsoft.com/office/drawing/2014/main" id="{81A76E66-8979-40C5-A860-EDAB4D03B2E4}"/>
                </a:ext>
              </a:extLst>
            </p:cNvPr>
            <p:cNvSpPr/>
            <p:nvPr/>
          </p:nvSpPr>
          <p:spPr>
            <a:xfrm flipH="1">
              <a:off x="4440936" y="1773936"/>
              <a:ext cx="3310128" cy="3310128"/>
            </a:xfrm>
            <a:prstGeom prst="arc">
              <a:avLst>
                <a:gd name="adj1" fmla="val 6117151"/>
                <a:gd name="adj2" fmla="val 8372158"/>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Arc 83" hidden="1">
              <a:extLst>
                <a:ext uri="{FF2B5EF4-FFF2-40B4-BE49-F238E27FC236}">
                  <a16:creationId xmlns:a16="http://schemas.microsoft.com/office/drawing/2014/main" id="{95ED56DD-B762-48EF-A579-F8B33CAACE8C}"/>
                </a:ext>
              </a:extLst>
            </p:cNvPr>
            <p:cNvSpPr/>
            <p:nvPr/>
          </p:nvSpPr>
          <p:spPr>
            <a:xfrm flipH="1">
              <a:off x="4440936" y="1773936"/>
              <a:ext cx="3310128" cy="3310128"/>
            </a:xfrm>
            <a:prstGeom prst="arc">
              <a:avLst>
                <a:gd name="adj1" fmla="val 20256575"/>
                <a:gd name="adj2" fmla="val 3001779"/>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F481A20E-A4E5-4F6F-A651-4AC8AE9FC42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20647" y="498874"/>
            <a:ext cx="822960" cy="10994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7CB22F67-3818-4166-B174-A1300E945B3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622058" y="1775392"/>
            <a:ext cx="822960" cy="11040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id="{F240D326-A41A-4AB6-915C-5A53D4C04B0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45287" y="498874"/>
            <a:ext cx="822960" cy="10344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Picture 23">
            <a:extLst>
              <a:ext uri="{FF2B5EF4-FFF2-40B4-BE49-F238E27FC236}">
                <a16:creationId xmlns:a16="http://schemas.microsoft.com/office/drawing/2014/main" id="{40D042E9-F35A-41E2-8B78-41B9BB48354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48002" y="1703040"/>
            <a:ext cx="822960" cy="11009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4" name="Straight Arrow Connector 3">
            <a:extLst>
              <a:ext uri="{FF2B5EF4-FFF2-40B4-BE49-F238E27FC236}">
                <a16:creationId xmlns:a16="http://schemas.microsoft.com/office/drawing/2014/main" id="{FAED9D81-144C-46C0-96FA-5179E1A48890}"/>
              </a:ext>
            </a:extLst>
          </p:cNvPr>
          <p:cNvCxnSpPr>
            <a:cxnSpLocks/>
          </p:cNvCxnSpPr>
          <p:nvPr/>
        </p:nvCxnSpPr>
        <p:spPr>
          <a:xfrm flipH="1">
            <a:off x="1620648" y="3123678"/>
            <a:ext cx="1" cy="527297"/>
          </a:xfrm>
          <a:prstGeom prst="straightConnector1">
            <a:avLst/>
          </a:prstGeom>
          <a:ln w="38100">
            <a:solidFill>
              <a:schemeClr val="bg1"/>
            </a:solidFill>
            <a:prstDash val="sysDash"/>
            <a:tailEnd type="triangle"/>
          </a:ln>
        </p:spPr>
        <p:style>
          <a:lnRef idx="1">
            <a:schemeClr val="dk1"/>
          </a:lnRef>
          <a:fillRef idx="0">
            <a:schemeClr val="dk1"/>
          </a:fillRef>
          <a:effectRef idx="0">
            <a:schemeClr val="dk1"/>
          </a:effectRef>
          <a:fontRef idx="minor">
            <a:schemeClr val="tx1"/>
          </a:fontRef>
        </p:style>
      </p:cxnSp>
      <p:pic>
        <p:nvPicPr>
          <p:cNvPr id="7" name="Picture 6">
            <a:extLst>
              <a:ext uri="{FF2B5EF4-FFF2-40B4-BE49-F238E27FC236}">
                <a16:creationId xmlns:a16="http://schemas.microsoft.com/office/drawing/2014/main" id="{D8D59F44-9B74-4954-A48C-E5EAB721F6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604" y="3650975"/>
            <a:ext cx="3344479" cy="1635206"/>
          </a:xfrm>
          <a:prstGeom prst="rect">
            <a:avLst/>
          </a:prstGeom>
          <a:ln>
            <a:noFill/>
          </a:ln>
          <a:effectLst>
            <a:softEdge rad="112500"/>
          </a:effectLst>
        </p:spPr>
      </p:pic>
      <p:sp>
        <p:nvSpPr>
          <p:cNvPr id="98" name="Speech Bubble: Rectangle with Corners Rounded 97">
            <a:extLst>
              <a:ext uri="{FF2B5EF4-FFF2-40B4-BE49-F238E27FC236}">
                <a16:creationId xmlns:a16="http://schemas.microsoft.com/office/drawing/2014/main" id="{44BEF20D-35A0-41D9-A924-499AE1B65DA9}"/>
              </a:ext>
            </a:extLst>
          </p:cNvPr>
          <p:cNvSpPr/>
          <p:nvPr/>
        </p:nvSpPr>
        <p:spPr>
          <a:xfrm>
            <a:off x="6824043" y="154824"/>
            <a:ext cx="4737817" cy="2241777"/>
          </a:xfrm>
          <a:prstGeom prst="wedgeRoundRectCallout">
            <a:avLst>
              <a:gd name="adj1" fmla="val 41896"/>
              <a:gd name="adj2" fmla="val 42181"/>
              <a:gd name="adj3" fmla="val 16667"/>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9" name="TextBox 98">
            <a:extLst>
              <a:ext uri="{FF2B5EF4-FFF2-40B4-BE49-F238E27FC236}">
                <a16:creationId xmlns:a16="http://schemas.microsoft.com/office/drawing/2014/main" id="{9AB03165-EE75-4A31-B1DC-CA2FA5E04451}"/>
              </a:ext>
            </a:extLst>
          </p:cNvPr>
          <p:cNvSpPr txBox="1"/>
          <p:nvPr/>
        </p:nvSpPr>
        <p:spPr>
          <a:xfrm>
            <a:off x="7016041" y="357477"/>
            <a:ext cx="4358049" cy="1754326"/>
          </a:xfrm>
          <a:prstGeom prst="rect">
            <a:avLst/>
          </a:prstGeom>
          <a:noFill/>
        </p:spPr>
        <p:txBody>
          <a:bodyPr wrap="square" rtlCol="0">
            <a:spAutoFit/>
          </a:bodyPr>
          <a:lstStyle/>
          <a:p>
            <a:pPr algn="just"/>
            <a:r>
              <a:rPr lang="en-US" altLang="en-US" sz="3600" b="1" dirty="0" err="1">
                <a:solidFill>
                  <a:srgbClr val="000000"/>
                </a:solidFill>
                <a:latin typeface="Times New Roman" panose="02020603050405020304" pitchFamily="18" charset="0"/>
              </a:rPr>
              <a:t>Thuật</a:t>
            </a:r>
            <a:r>
              <a:rPr lang="en-US" altLang="en-US" sz="3600" b="1" dirty="0">
                <a:solidFill>
                  <a:srgbClr val="000000"/>
                </a:solidFill>
                <a:latin typeface="Times New Roman" panose="02020603050405020304" pitchFamily="18" charset="0"/>
              </a:rPr>
              <a:t> </a:t>
            </a:r>
            <a:r>
              <a:rPr lang="en-US" altLang="en-US" sz="3600" b="1" dirty="0" err="1">
                <a:solidFill>
                  <a:srgbClr val="000000"/>
                </a:solidFill>
                <a:latin typeface="Times New Roman" panose="02020603050405020304" pitchFamily="18" charset="0"/>
              </a:rPr>
              <a:t>lại</a:t>
            </a:r>
            <a:r>
              <a:rPr lang="en-US" altLang="en-US" sz="3600" b="1" dirty="0">
                <a:solidFill>
                  <a:srgbClr val="000000"/>
                </a:solidFill>
                <a:latin typeface="Times New Roman" panose="02020603050405020304" pitchFamily="18" charset="0"/>
              </a:rPr>
              <a:t> </a:t>
            </a:r>
            <a:r>
              <a:rPr lang="en-US" altLang="en-US" sz="3600" b="1" dirty="0" err="1">
                <a:solidFill>
                  <a:srgbClr val="000000"/>
                </a:solidFill>
                <a:latin typeface="Times New Roman" panose="02020603050405020304" pitchFamily="18" charset="0"/>
              </a:rPr>
              <a:t>cuộc</a:t>
            </a:r>
            <a:r>
              <a:rPr lang="en-US" altLang="en-US" sz="3600" b="1" dirty="0">
                <a:solidFill>
                  <a:srgbClr val="000000"/>
                </a:solidFill>
                <a:latin typeface="Times New Roman" panose="02020603050405020304" pitchFamily="18" charset="0"/>
              </a:rPr>
              <a:t> </a:t>
            </a:r>
            <a:r>
              <a:rPr lang="en-US" altLang="en-US" sz="3600" b="1" dirty="0" err="1">
                <a:solidFill>
                  <a:srgbClr val="000000"/>
                </a:solidFill>
                <a:latin typeface="Times New Roman" panose="02020603050405020304" pitchFamily="18" charset="0"/>
              </a:rPr>
              <a:t>chiến</a:t>
            </a:r>
            <a:r>
              <a:rPr lang="en-US" altLang="en-US" sz="3600" b="1" dirty="0">
                <a:solidFill>
                  <a:srgbClr val="000000"/>
                </a:solidFill>
                <a:latin typeface="Times New Roman" panose="02020603050405020304" pitchFamily="18" charset="0"/>
              </a:rPr>
              <a:t> </a:t>
            </a:r>
            <a:r>
              <a:rPr lang="en-US" altLang="en-US" sz="3600" b="1" dirty="0" err="1">
                <a:solidFill>
                  <a:srgbClr val="000000"/>
                </a:solidFill>
                <a:latin typeface="Times New Roman" panose="02020603050405020304" pitchFamily="18" charset="0"/>
              </a:rPr>
              <a:t>đấu</a:t>
            </a:r>
            <a:r>
              <a:rPr lang="en-US" altLang="en-US" sz="3600" b="1" dirty="0">
                <a:solidFill>
                  <a:srgbClr val="000000"/>
                </a:solidFill>
                <a:latin typeface="Times New Roman" panose="02020603050405020304" pitchFamily="18" charset="0"/>
              </a:rPr>
              <a:t> </a:t>
            </a:r>
            <a:r>
              <a:rPr lang="en-US" altLang="en-US" sz="3600" b="1" dirty="0" err="1">
                <a:solidFill>
                  <a:srgbClr val="000000"/>
                </a:solidFill>
                <a:latin typeface="Times New Roman" panose="02020603050405020304" pitchFamily="18" charset="0"/>
              </a:rPr>
              <a:t>của</a:t>
            </a:r>
            <a:r>
              <a:rPr lang="en-US" altLang="en-US" sz="3600" b="1" dirty="0">
                <a:solidFill>
                  <a:srgbClr val="000000"/>
                </a:solidFill>
                <a:latin typeface="Times New Roman" panose="02020603050405020304" pitchFamily="18" charset="0"/>
              </a:rPr>
              <a:t> </a:t>
            </a:r>
            <a:r>
              <a:rPr lang="en-US" altLang="en-US" sz="3600" b="1" dirty="0" err="1">
                <a:solidFill>
                  <a:srgbClr val="000000"/>
                </a:solidFill>
                <a:latin typeface="Times New Roman" panose="02020603050405020304" pitchFamily="18" charset="0"/>
              </a:rPr>
              <a:t>bốn</a:t>
            </a:r>
            <a:r>
              <a:rPr lang="en-US" altLang="en-US" sz="3600" b="1" dirty="0">
                <a:solidFill>
                  <a:srgbClr val="000000"/>
                </a:solidFill>
                <a:latin typeface="Times New Roman" panose="02020603050405020304" pitchFamily="18" charset="0"/>
              </a:rPr>
              <a:t> </a:t>
            </a:r>
            <a:r>
              <a:rPr lang="en-US" altLang="en-US" sz="3600" b="1" dirty="0" err="1">
                <a:solidFill>
                  <a:srgbClr val="000000"/>
                </a:solidFill>
                <a:latin typeface="Times New Roman" panose="02020603050405020304" pitchFamily="18" charset="0"/>
              </a:rPr>
              <a:t>anh</a:t>
            </a:r>
            <a:r>
              <a:rPr lang="en-US" altLang="en-US" sz="3600" b="1" dirty="0">
                <a:solidFill>
                  <a:srgbClr val="000000"/>
                </a:solidFill>
                <a:latin typeface="Times New Roman" panose="02020603050405020304" pitchFamily="18" charset="0"/>
              </a:rPr>
              <a:t> </a:t>
            </a:r>
            <a:r>
              <a:rPr lang="en-US" altLang="en-US" sz="3600" b="1" dirty="0" err="1">
                <a:solidFill>
                  <a:srgbClr val="000000"/>
                </a:solidFill>
                <a:latin typeface="Times New Roman" panose="02020603050405020304" pitchFamily="18" charset="0"/>
              </a:rPr>
              <a:t>em</a:t>
            </a:r>
            <a:r>
              <a:rPr lang="en-US" altLang="en-US" sz="3600" b="1" dirty="0">
                <a:solidFill>
                  <a:srgbClr val="000000"/>
                </a:solidFill>
                <a:latin typeface="Times New Roman" panose="02020603050405020304" pitchFamily="18" charset="0"/>
              </a:rPr>
              <a:t> </a:t>
            </a:r>
            <a:r>
              <a:rPr lang="en-US" altLang="en-US" sz="3600" b="1" dirty="0" err="1">
                <a:solidFill>
                  <a:srgbClr val="000000"/>
                </a:solidFill>
                <a:latin typeface="Times New Roman" panose="02020603050405020304" pitchFamily="18" charset="0"/>
              </a:rPr>
              <a:t>chống</a:t>
            </a:r>
            <a:r>
              <a:rPr lang="en-US" altLang="en-US" sz="3600" b="1" dirty="0">
                <a:solidFill>
                  <a:srgbClr val="000000"/>
                </a:solidFill>
                <a:latin typeface="Times New Roman" panose="02020603050405020304" pitchFamily="18" charset="0"/>
              </a:rPr>
              <a:t> </a:t>
            </a:r>
            <a:r>
              <a:rPr lang="en-US" altLang="en-US" sz="3600" b="1" dirty="0" err="1">
                <a:solidFill>
                  <a:srgbClr val="000000"/>
                </a:solidFill>
                <a:latin typeface="Times New Roman" panose="02020603050405020304" pitchFamily="18" charset="0"/>
              </a:rPr>
              <a:t>yêu</a:t>
            </a:r>
            <a:r>
              <a:rPr lang="en-US" altLang="en-US" sz="3600" b="1" dirty="0">
                <a:solidFill>
                  <a:srgbClr val="000000"/>
                </a:solidFill>
                <a:latin typeface="Times New Roman" panose="02020603050405020304" pitchFamily="18" charset="0"/>
              </a:rPr>
              <a:t> </a:t>
            </a:r>
            <a:r>
              <a:rPr lang="en-US" altLang="en-US" sz="3600" b="1" dirty="0" err="1">
                <a:solidFill>
                  <a:srgbClr val="000000"/>
                </a:solidFill>
                <a:latin typeface="Times New Roman" panose="02020603050405020304" pitchFamily="18" charset="0"/>
              </a:rPr>
              <a:t>tinh</a:t>
            </a:r>
            <a:r>
              <a:rPr lang="en-US" altLang="en-US" sz="3600" b="1" dirty="0">
                <a:solidFill>
                  <a:srgbClr val="000000"/>
                </a:solidFill>
                <a:latin typeface="Times New Roman" panose="02020603050405020304" pitchFamily="18" charset="0"/>
              </a:rPr>
              <a:t>.</a:t>
            </a:r>
            <a:endParaRPr lang="en-US" sz="3600" dirty="0">
              <a:latin typeface="Tahoma" panose="020B0604030504040204" pitchFamily="34" charset="0"/>
              <a:ea typeface="Tahoma" panose="020B0604030504040204" pitchFamily="34" charset="0"/>
              <a:cs typeface="Tahoma" panose="020B0604030504040204" pitchFamily="34" charset="0"/>
            </a:endParaRPr>
          </a:p>
        </p:txBody>
      </p:sp>
      <p:pic>
        <p:nvPicPr>
          <p:cNvPr id="100" name="Picture 99">
            <a:extLst>
              <a:ext uri="{FF2B5EF4-FFF2-40B4-BE49-F238E27FC236}">
                <a16:creationId xmlns:a16="http://schemas.microsoft.com/office/drawing/2014/main" id="{424929CF-CA34-4689-B814-925C9D75A4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88316" y="1332515"/>
            <a:ext cx="2133738" cy="3221122"/>
          </a:xfrm>
          <a:prstGeom prst="rect">
            <a:avLst/>
          </a:prstGeom>
          <a:effectLst>
            <a:outerShdw blurRad="76200" dir="18900000" sy="23000" kx="-1200000" algn="bl" rotWithShape="0">
              <a:prstClr val="black">
                <a:alpha val="20000"/>
              </a:prstClr>
            </a:outerShdw>
          </a:effectLst>
        </p:spPr>
      </p:pic>
      <p:sp>
        <p:nvSpPr>
          <p:cNvPr id="101" name="Rectangle: Rounded Corners 100">
            <a:extLst>
              <a:ext uri="{FF2B5EF4-FFF2-40B4-BE49-F238E27FC236}">
                <a16:creationId xmlns:a16="http://schemas.microsoft.com/office/drawing/2014/main" id="{A286F492-C5BF-4DCF-8F42-5711570830D0}"/>
              </a:ext>
            </a:extLst>
          </p:cNvPr>
          <p:cNvSpPr/>
          <p:nvPr/>
        </p:nvSpPr>
        <p:spPr>
          <a:xfrm>
            <a:off x="2625143" y="610682"/>
            <a:ext cx="4355732" cy="1552658"/>
          </a:xfrm>
          <a:prstGeom prst="roundRect">
            <a:avLst/>
          </a:prstGeom>
          <a:solidFill>
            <a:srgbClr val="34070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Rounded Corners 101">
            <a:extLst>
              <a:ext uri="{FF2B5EF4-FFF2-40B4-BE49-F238E27FC236}">
                <a16:creationId xmlns:a16="http://schemas.microsoft.com/office/drawing/2014/main" id="{788B02C7-40E2-42B4-9B57-E7A75283FD1E}"/>
              </a:ext>
            </a:extLst>
          </p:cNvPr>
          <p:cNvSpPr/>
          <p:nvPr/>
        </p:nvSpPr>
        <p:spPr>
          <a:xfrm>
            <a:off x="2777543" y="619918"/>
            <a:ext cx="4355732" cy="1552658"/>
          </a:xfrm>
          <a:prstGeom prst="roundRect">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Rounded Corners 102">
            <a:extLst>
              <a:ext uri="{FF2B5EF4-FFF2-40B4-BE49-F238E27FC236}">
                <a16:creationId xmlns:a16="http://schemas.microsoft.com/office/drawing/2014/main" id="{9015B551-2625-4E76-BC67-51314288B177}"/>
              </a:ext>
            </a:extLst>
          </p:cNvPr>
          <p:cNvSpPr/>
          <p:nvPr/>
        </p:nvSpPr>
        <p:spPr>
          <a:xfrm>
            <a:off x="2535089" y="506251"/>
            <a:ext cx="4355732" cy="1552658"/>
          </a:xfrm>
          <a:prstGeom prst="roundRect">
            <a:avLst/>
          </a:prstGeom>
          <a:no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TextBox 103">
            <a:extLst>
              <a:ext uri="{FF2B5EF4-FFF2-40B4-BE49-F238E27FC236}">
                <a16:creationId xmlns:a16="http://schemas.microsoft.com/office/drawing/2014/main" id="{B5ADF417-A309-42A3-A79C-155D848D822C}"/>
              </a:ext>
            </a:extLst>
          </p:cNvPr>
          <p:cNvSpPr txBox="1"/>
          <p:nvPr/>
        </p:nvSpPr>
        <p:spPr>
          <a:xfrm>
            <a:off x="2954301" y="734836"/>
            <a:ext cx="367216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spc="300">
                <a:solidFill>
                  <a:prstClr val="white"/>
                </a:solidFill>
                <a:latin typeface="UTM Iron Gothic" panose="02040603050506020204" pitchFamily="18" charset="0"/>
              </a:rPr>
              <a:t>Bốn anh tài</a:t>
            </a:r>
            <a:endParaRPr kumimoji="0" lang="en-US" sz="8000" b="0" i="0" u="none" strike="noStrike" kern="1200" cap="none" spc="300" normalizeH="0" baseline="0" noProof="0" dirty="0">
              <a:ln>
                <a:noFill/>
              </a:ln>
              <a:solidFill>
                <a:prstClr val="white"/>
              </a:solidFill>
              <a:effectLst/>
              <a:uLnTx/>
              <a:uFillTx/>
              <a:latin typeface="UTM Iron Gothic" panose="02040603050506020204" pitchFamily="18" charset="0"/>
            </a:endParaRPr>
          </a:p>
        </p:txBody>
      </p:sp>
      <p:sp>
        <p:nvSpPr>
          <p:cNvPr id="109" name="nama">
            <a:extLst>
              <a:ext uri="{FF2B5EF4-FFF2-40B4-BE49-F238E27FC236}">
                <a16:creationId xmlns:a16="http://schemas.microsoft.com/office/drawing/2014/main" id="{B2F5E91E-FC11-49C0-9D0E-C0579B8503F1}"/>
              </a:ext>
            </a:extLst>
          </p:cNvPr>
          <p:cNvSpPr txBox="1"/>
          <p:nvPr/>
        </p:nvSpPr>
        <p:spPr>
          <a:xfrm>
            <a:off x="0" y="5286181"/>
            <a:ext cx="3573483"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30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Họ đang trên đường đi tìm và tiêu diệt yêu tinh.</a:t>
            </a:r>
            <a:endParaRPr kumimoji="0" lang="en-US" sz="2000" b="1" i="0" u="none" strike="noStrike" kern="1200" cap="none" spc="30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86" name="Straight Arrow Connector 85">
            <a:extLst>
              <a:ext uri="{FF2B5EF4-FFF2-40B4-BE49-F238E27FC236}">
                <a16:creationId xmlns:a16="http://schemas.microsoft.com/office/drawing/2014/main" id="{1FB2CD64-6F66-49E4-9793-B1C7F9B46016}"/>
              </a:ext>
            </a:extLst>
          </p:cNvPr>
          <p:cNvCxnSpPr>
            <a:cxnSpLocks/>
          </p:cNvCxnSpPr>
          <p:nvPr/>
        </p:nvCxnSpPr>
        <p:spPr>
          <a:xfrm>
            <a:off x="6873055" y="4685424"/>
            <a:ext cx="750867" cy="0"/>
          </a:xfrm>
          <a:prstGeom prst="straightConnector1">
            <a:avLst/>
          </a:prstGeom>
          <a:ln w="38100">
            <a:solidFill>
              <a:schemeClr val="bg1"/>
            </a:solidFill>
            <a:prstDash val="sysDash"/>
            <a:tailEnd type="triangle"/>
          </a:ln>
        </p:spPr>
        <p:style>
          <a:lnRef idx="1">
            <a:schemeClr val="dk1"/>
          </a:lnRef>
          <a:fillRef idx="0">
            <a:schemeClr val="dk1"/>
          </a:fillRef>
          <a:effectRef idx="0">
            <a:schemeClr val="dk1"/>
          </a:effectRef>
          <a:fontRef idx="minor">
            <a:schemeClr val="tx1"/>
          </a:fontRef>
        </p:style>
      </p:cxnSp>
      <p:cxnSp>
        <p:nvCxnSpPr>
          <p:cNvPr id="85" name="Straight Arrow Connector 84">
            <a:extLst>
              <a:ext uri="{FF2B5EF4-FFF2-40B4-BE49-F238E27FC236}">
                <a16:creationId xmlns:a16="http://schemas.microsoft.com/office/drawing/2014/main" id="{F852077A-5C43-4001-8264-3B1E457BC8E0}"/>
              </a:ext>
            </a:extLst>
          </p:cNvPr>
          <p:cNvCxnSpPr>
            <a:cxnSpLocks/>
          </p:cNvCxnSpPr>
          <p:nvPr/>
        </p:nvCxnSpPr>
        <p:spPr>
          <a:xfrm>
            <a:off x="3511960" y="4676337"/>
            <a:ext cx="750867" cy="0"/>
          </a:xfrm>
          <a:prstGeom prst="straightConnector1">
            <a:avLst/>
          </a:prstGeom>
          <a:ln w="38100">
            <a:solidFill>
              <a:schemeClr val="bg1"/>
            </a:solidFill>
            <a:prstDash val="sysDash"/>
            <a:tailEnd type="triangle"/>
          </a:ln>
        </p:spPr>
        <p:style>
          <a:lnRef idx="1">
            <a:schemeClr val="dk1"/>
          </a:lnRef>
          <a:fillRef idx="0">
            <a:schemeClr val="dk1"/>
          </a:fillRef>
          <a:effectRef idx="0">
            <a:schemeClr val="dk1"/>
          </a:effectRef>
          <a:fontRef idx="minor">
            <a:schemeClr val="tx1"/>
          </a:fontRef>
        </p:style>
      </p:cxnSp>
      <p:sp>
        <p:nvSpPr>
          <p:cNvPr id="88" name="nama">
            <a:extLst>
              <a:ext uri="{FF2B5EF4-FFF2-40B4-BE49-F238E27FC236}">
                <a16:creationId xmlns:a16="http://schemas.microsoft.com/office/drawing/2014/main" id="{402E98BB-D07D-489F-B024-C44E8B1CAAC4}"/>
              </a:ext>
            </a:extLst>
          </p:cNvPr>
          <p:cNvSpPr txBox="1"/>
          <p:nvPr/>
        </p:nvSpPr>
        <p:spPr>
          <a:xfrm>
            <a:off x="3780892" y="5318555"/>
            <a:ext cx="3573483"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300">
                <a:solidFill>
                  <a:prstClr val="white"/>
                </a:solidFill>
                <a:latin typeface="Tahoma" panose="020B0604030504040204" pitchFamily="34" charset="0"/>
                <a:ea typeface="Tahoma" panose="020B0604030504040204" pitchFamily="34" charset="0"/>
                <a:cs typeface="Tahoma" panose="020B0604030504040204" pitchFamily="34" charset="0"/>
              </a:rPr>
              <a:t>Bốn anh em gặp được một bà lão và được bà giúp đỡ</a:t>
            </a:r>
            <a:endParaRPr kumimoji="0" lang="en-US" sz="2000" b="1" i="0" u="none" strike="noStrike" kern="1200" cap="none" spc="30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BCE0F65D-07DA-4D9F-AC0E-A827D0D2B33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15313" y="3683348"/>
            <a:ext cx="1870236" cy="1635207"/>
          </a:xfrm>
          <a:prstGeom prst="rect">
            <a:avLst/>
          </a:prstGeom>
        </p:spPr>
      </p:pic>
      <p:pic>
        <p:nvPicPr>
          <p:cNvPr id="6" name="Picture 5">
            <a:extLst>
              <a:ext uri="{FF2B5EF4-FFF2-40B4-BE49-F238E27FC236}">
                <a16:creationId xmlns:a16="http://schemas.microsoft.com/office/drawing/2014/main" id="{2095A57A-4B90-4E38-A3E5-0BCC652CA89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07580" y="3654590"/>
            <a:ext cx="3959311" cy="2075810"/>
          </a:xfrm>
          <a:prstGeom prst="rect">
            <a:avLst/>
          </a:prstGeom>
        </p:spPr>
      </p:pic>
      <p:grpSp>
        <p:nvGrpSpPr>
          <p:cNvPr id="106" name="Group 105">
            <a:extLst>
              <a:ext uri="{FF2B5EF4-FFF2-40B4-BE49-F238E27FC236}">
                <a16:creationId xmlns:a16="http://schemas.microsoft.com/office/drawing/2014/main" id="{D0DDFA76-AB84-4BEF-BDFC-CB51B11B5CFB}"/>
              </a:ext>
            </a:extLst>
          </p:cNvPr>
          <p:cNvGrpSpPr/>
          <p:nvPr/>
        </p:nvGrpSpPr>
        <p:grpSpPr>
          <a:xfrm>
            <a:off x="8340225" y="3775245"/>
            <a:ext cx="2420640" cy="1220040"/>
            <a:chOff x="8340225" y="3775245"/>
            <a:chExt cx="2420640" cy="1220040"/>
          </a:xfrm>
        </p:grpSpPr>
        <mc:AlternateContent xmlns:mc="http://schemas.openxmlformats.org/markup-compatibility/2006" xmlns:p14="http://schemas.microsoft.com/office/powerpoint/2010/main">
          <mc:Choice Requires="p14">
            <p:contentPart p14:bwMode="auto" r:id="rId11">
              <p14:nvContentPartPr>
                <p14:cNvPr id="20" name="Ink 19">
                  <a:extLst>
                    <a:ext uri="{FF2B5EF4-FFF2-40B4-BE49-F238E27FC236}">
                      <a16:creationId xmlns:a16="http://schemas.microsoft.com/office/drawing/2014/main" id="{94CAAD69-1E5D-4519-9C01-DCD774D1022D}"/>
                    </a:ext>
                  </a:extLst>
                </p14:cNvPr>
                <p14:cNvContentPartPr/>
                <p14:nvPr/>
              </p14:nvContentPartPr>
              <p14:xfrm>
                <a:off x="9940065" y="4824645"/>
                <a:ext cx="300600" cy="36000"/>
              </p14:xfrm>
            </p:contentPart>
          </mc:Choice>
          <mc:Fallback xmlns="">
            <p:pic>
              <p:nvPicPr>
                <p:cNvPr id="20" name="Ink 19">
                  <a:extLst>
                    <a:ext uri="{FF2B5EF4-FFF2-40B4-BE49-F238E27FC236}">
                      <a16:creationId xmlns:a16="http://schemas.microsoft.com/office/drawing/2014/main" id="{94CAAD69-1E5D-4519-9C01-DCD774D1022D}"/>
                    </a:ext>
                  </a:extLst>
                </p:cNvPr>
                <p:cNvPicPr/>
                <p:nvPr/>
              </p:nvPicPr>
              <p:blipFill>
                <a:blip r:embed="rId12"/>
                <a:stretch>
                  <a:fillRect/>
                </a:stretch>
              </p:blipFill>
              <p:spPr>
                <a:xfrm>
                  <a:off x="9931425" y="4816005"/>
                  <a:ext cx="318240" cy="536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9" name="Ink 8">
                  <a:extLst>
                    <a:ext uri="{FF2B5EF4-FFF2-40B4-BE49-F238E27FC236}">
                      <a16:creationId xmlns:a16="http://schemas.microsoft.com/office/drawing/2014/main" id="{9B2395B9-C8DB-4A9C-906E-942B1DFFA7DB}"/>
                    </a:ext>
                  </a:extLst>
                </p14:cNvPr>
                <p14:cNvContentPartPr/>
                <p14:nvPr/>
              </p14:nvContentPartPr>
              <p14:xfrm>
                <a:off x="10360905" y="4003485"/>
                <a:ext cx="365040" cy="89640"/>
              </p14:xfrm>
            </p:contentPart>
          </mc:Choice>
          <mc:Fallback xmlns="">
            <p:pic>
              <p:nvPicPr>
                <p:cNvPr id="9" name="Ink 8">
                  <a:extLst>
                    <a:ext uri="{FF2B5EF4-FFF2-40B4-BE49-F238E27FC236}">
                      <a16:creationId xmlns:a16="http://schemas.microsoft.com/office/drawing/2014/main" id="{9B2395B9-C8DB-4A9C-906E-942B1DFFA7DB}"/>
                    </a:ext>
                  </a:extLst>
                </p:cNvPr>
                <p:cNvPicPr/>
                <p:nvPr/>
              </p:nvPicPr>
              <p:blipFill>
                <a:blip r:embed="rId14"/>
                <a:stretch>
                  <a:fillRect/>
                </a:stretch>
              </p:blipFill>
              <p:spPr>
                <a:xfrm>
                  <a:off x="10351905" y="3994485"/>
                  <a:ext cx="382680" cy="1072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0" name="Ink 9">
                  <a:extLst>
                    <a:ext uri="{FF2B5EF4-FFF2-40B4-BE49-F238E27FC236}">
                      <a16:creationId xmlns:a16="http://schemas.microsoft.com/office/drawing/2014/main" id="{5FA956B0-C88B-428F-BA2F-F60019EFEC8B}"/>
                    </a:ext>
                  </a:extLst>
                </p14:cNvPr>
                <p14:cNvContentPartPr/>
                <p14:nvPr/>
              </p14:nvContentPartPr>
              <p14:xfrm>
                <a:off x="10401945" y="4093485"/>
                <a:ext cx="358920" cy="74520"/>
              </p14:xfrm>
            </p:contentPart>
          </mc:Choice>
          <mc:Fallback xmlns="">
            <p:pic>
              <p:nvPicPr>
                <p:cNvPr id="10" name="Ink 9">
                  <a:extLst>
                    <a:ext uri="{FF2B5EF4-FFF2-40B4-BE49-F238E27FC236}">
                      <a16:creationId xmlns:a16="http://schemas.microsoft.com/office/drawing/2014/main" id="{5FA956B0-C88B-428F-BA2F-F60019EFEC8B}"/>
                    </a:ext>
                  </a:extLst>
                </p:cNvPr>
                <p:cNvPicPr/>
                <p:nvPr/>
              </p:nvPicPr>
              <p:blipFill>
                <a:blip r:embed="rId16"/>
                <a:stretch>
                  <a:fillRect/>
                </a:stretch>
              </p:blipFill>
              <p:spPr>
                <a:xfrm>
                  <a:off x="10392945" y="4084485"/>
                  <a:ext cx="376560" cy="9216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1" name="Ink 10">
                  <a:extLst>
                    <a:ext uri="{FF2B5EF4-FFF2-40B4-BE49-F238E27FC236}">
                      <a16:creationId xmlns:a16="http://schemas.microsoft.com/office/drawing/2014/main" id="{572919C2-23AE-4799-9AAF-C9F59F0ECFC4}"/>
                    </a:ext>
                  </a:extLst>
                </p14:cNvPr>
                <p14:cNvContentPartPr/>
                <p14:nvPr/>
              </p14:nvContentPartPr>
              <p14:xfrm>
                <a:off x="10445145" y="4214445"/>
                <a:ext cx="298800" cy="47520"/>
              </p14:xfrm>
            </p:contentPart>
          </mc:Choice>
          <mc:Fallback xmlns="">
            <p:pic>
              <p:nvPicPr>
                <p:cNvPr id="11" name="Ink 10">
                  <a:extLst>
                    <a:ext uri="{FF2B5EF4-FFF2-40B4-BE49-F238E27FC236}">
                      <a16:creationId xmlns:a16="http://schemas.microsoft.com/office/drawing/2014/main" id="{572919C2-23AE-4799-9AAF-C9F59F0ECFC4}"/>
                    </a:ext>
                  </a:extLst>
                </p:cNvPr>
                <p:cNvPicPr/>
                <p:nvPr/>
              </p:nvPicPr>
              <p:blipFill>
                <a:blip r:embed="rId18"/>
                <a:stretch>
                  <a:fillRect/>
                </a:stretch>
              </p:blipFill>
              <p:spPr>
                <a:xfrm>
                  <a:off x="10436505" y="4205445"/>
                  <a:ext cx="316440" cy="651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7" name="Ink 16">
                  <a:extLst>
                    <a:ext uri="{FF2B5EF4-FFF2-40B4-BE49-F238E27FC236}">
                      <a16:creationId xmlns:a16="http://schemas.microsoft.com/office/drawing/2014/main" id="{14C58064-D78E-410E-868C-1B47CC5C2E64}"/>
                    </a:ext>
                  </a:extLst>
                </p14:cNvPr>
                <p14:cNvContentPartPr/>
                <p14:nvPr/>
              </p14:nvContentPartPr>
              <p14:xfrm>
                <a:off x="10040505" y="4506405"/>
                <a:ext cx="525240" cy="127440"/>
              </p14:xfrm>
            </p:contentPart>
          </mc:Choice>
          <mc:Fallback xmlns="">
            <p:pic>
              <p:nvPicPr>
                <p:cNvPr id="17" name="Ink 16">
                  <a:extLst>
                    <a:ext uri="{FF2B5EF4-FFF2-40B4-BE49-F238E27FC236}">
                      <a16:creationId xmlns:a16="http://schemas.microsoft.com/office/drawing/2014/main" id="{14C58064-D78E-410E-868C-1B47CC5C2E64}"/>
                    </a:ext>
                  </a:extLst>
                </p:cNvPr>
                <p:cNvPicPr/>
                <p:nvPr/>
              </p:nvPicPr>
              <p:blipFill>
                <a:blip r:embed="rId20"/>
                <a:stretch>
                  <a:fillRect/>
                </a:stretch>
              </p:blipFill>
              <p:spPr>
                <a:xfrm>
                  <a:off x="10031865" y="4497405"/>
                  <a:ext cx="542880" cy="1450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9" name="Ink 18">
                  <a:extLst>
                    <a:ext uri="{FF2B5EF4-FFF2-40B4-BE49-F238E27FC236}">
                      <a16:creationId xmlns:a16="http://schemas.microsoft.com/office/drawing/2014/main" id="{3F50AF7D-407C-4664-95A0-35EBC122EBD5}"/>
                    </a:ext>
                  </a:extLst>
                </p14:cNvPr>
                <p14:cNvContentPartPr/>
                <p14:nvPr/>
              </p14:nvContentPartPr>
              <p14:xfrm>
                <a:off x="10015665" y="4679565"/>
                <a:ext cx="357120" cy="48600"/>
              </p14:xfrm>
            </p:contentPart>
          </mc:Choice>
          <mc:Fallback xmlns="">
            <p:pic>
              <p:nvPicPr>
                <p:cNvPr id="19" name="Ink 18">
                  <a:extLst>
                    <a:ext uri="{FF2B5EF4-FFF2-40B4-BE49-F238E27FC236}">
                      <a16:creationId xmlns:a16="http://schemas.microsoft.com/office/drawing/2014/main" id="{3F50AF7D-407C-4664-95A0-35EBC122EBD5}"/>
                    </a:ext>
                  </a:extLst>
                </p:cNvPr>
                <p:cNvPicPr/>
                <p:nvPr/>
              </p:nvPicPr>
              <p:blipFill>
                <a:blip r:embed="rId22"/>
                <a:stretch>
                  <a:fillRect/>
                </a:stretch>
              </p:blipFill>
              <p:spPr>
                <a:xfrm>
                  <a:off x="10007025" y="4670925"/>
                  <a:ext cx="374760" cy="6624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2" name="Ink 21">
                  <a:extLst>
                    <a:ext uri="{FF2B5EF4-FFF2-40B4-BE49-F238E27FC236}">
                      <a16:creationId xmlns:a16="http://schemas.microsoft.com/office/drawing/2014/main" id="{31912F2D-4CA6-4167-B65F-44CD61E9ED5D}"/>
                    </a:ext>
                  </a:extLst>
                </p14:cNvPr>
                <p14:cNvContentPartPr/>
                <p14:nvPr/>
              </p14:nvContentPartPr>
              <p14:xfrm>
                <a:off x="10031505" y="3964965"/>
                <a:ext cx="626760" cy="511560"/>
              </p14:xfrm>
            </p:contentPart>
          </mc:Choice>
          <mc:Fallback xmlns="">
            <p:pic>
              <p:nvPicPr>
                <p:cNvPr id="22" name="Ink 21">
                  <a:extLst>
                    <a:ext uri="{FF2B5EF4-FFF2-40B4-BE49-F238E27FC236}">
                      <a16:creationId xmlns:a16="http://schemas.microsoft.com/office/drawing/2014/main" id="{31912F2D-4CA6-4167-B65F-44CD61E9ED5D}"/>
                    </a:ext>
                  </a:extLst>
                </p:cNvPr>
                <p:cNvPicPr/>
                <p:nvPr/>
              </p:nvPicPr>
              <p:blipFill>
                <a:blip r:embed="rId24"/>
                <a:stretch>
                  <a:fillRect/>
                </a:stretch>
              </p:blipFill>
              <p:spPr>
                <a:xfrm>
                  <a:off x="10022505" y="3956325"/>
                  <a:ext cx="644400" cy="5292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5" name="Ink 24">
                  <a:extLst>
                    <a:ext uri="{FF2B5EF4-FFF2-40B4-BE49-F238E27FC236}">
                      <a16:creationId xmlns:a16="http://schemas.microsoft.com/office/drawing/2014/main" id="{A9106098-017A-4453-8D1B-B9731CDC72C1}"/>
                    </a:ext>
                  </a:extLst>
                </p14:cNvPr>
                <p14:cNvContentPartPr/>
                <p14:nvPr/>
              </p14:nvContentPartPr>
              <p14:xfrm>
                <a:off x="9711105" y="3868485"/>
                <a:ext cx="423000" cy="578160"/>
              </p14:xfrm>
            </p:contentPart>
          </mc:Choice>
          <mc:Fallback xmlns="">
            <p:pic>
              <p:nvPicPr>
                <p:cNvPr id="25" name="Ink 24">
                  <a:extLst>
                    <a:ext uri="{FF2B5EF4-FFF2-40B4-BE49-F238E27FC236}">
                      <a16:creationId xmlns:a16="http://schemas.microsoft.com/office/drawing/2014/main" id="{A9106098-017A-4453-8D1B-B9731CDC72C1}"/>
                    </a:ext>
                  </a:extLst>
                </p:cNvPr>
                <p:cNvPicPr/>
                <p:nvPr/>
              </p:nvPicPr>
              <p:blipFill>
                <a:blip r:embed="rId26"/>
                <a:stretch>
                  <a:fillRect/>
                </a:stretch>
              </p:blipFill>
              <p:spPr>
                <a:xfrm>
                  <a:off x="9702105" y="3859845"/>
                  <a:ext cx="440640" cy="5958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89" name="Ink 88">
                  <a:extLst>
                    <a:ext uri="{FF2B5EF4-FFF2-40B4-BE49-F238E27FC236}">
                      <a16:creationId xmlns:a16="http://schemas.microsoft.com/office/drawing/2014/main" id="{DF6A5A0B-0ABB-497C-A5F8-B36B0DF5C877}"/>
                    </a:ext>
                  </a:extLst>
                </p14:cNvPr>
                <p14:cNvContentPartPr/>
                <p14:nvPr/>
              </p14:nvContentPartPr>
              <p14:xfrm>
                <a:off x="9592665" y="4506405"/>
                <a:ext cx="374040" cy="488880"/>
              </p14:xfrm>
            </p:contentPart>
          </mc:Choice>
          <mc:Fallback xmlns="">
            <p:pic>
              <p:nvPicPr>
                <p:cNvPr id="89" name="Ink 88">
                  <a:extLst>
                    <a:ext uri="{FF2B5EF4-FFF2-40B4-BE49-F238E27FC236}">
                      <a16:creationId xmlns:a16="http://schemas.microsoft.com/office/drawing/2014/main" id="{DF6A5A0B-0ABB-497C-A5F8-B36B0DF5C877}"/>
                    </a:ext>
                  </a:extLst>
                </p:cNvPr>
                <p:cNvPicPr/>
                <p:nvPr/>
              </p:nvPicPr>
              <p:blipFill>
                <a:blip r:embed="rId28"/>
                <a:stretch>
                  <a:fillRect/>
                </a:stretch>
              </p:blipFill>
              <p:spPr>
                <a:xfrm>
                  <a:off x="9584025" y="4497405"/>
                  <a:ext cx="391680" cy="50652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91" name="Ink 90">
                  <a:extLst>
                    <a:ext uri="{FF2B5EF4-FFF2-40B4-BE49-F238E27FC236}">
                      <a16:creationId xmlns:a16="http://schemas.microsoft.com/office/drawing/2014/main" id="{67F66206-2D13-45CF-80D6-1C76FA005271}"/>
                    </a:ext>
                  </a:extLst>
                </p14:cNvPr>
                <p14:cNvContentPartPr/>
                <p14:nvPr/>
              </p14:nvContentPartPr>
              <p14:xfrm>
                <a:off x="8710305" y="3991245"/>
                <a:ext cx="447840" cy="67680"/>
              </p14:xfrm>
            </p:contentPart>
          </mc:Choice>
          <mc:Fallback xmlns="">
            <p:pic>
              <p:nvPicPr>
                <p:cNvPr id="91" name="Ink 90">
                  <a:extLst>
                    <a:ext uri="{FF2B5EF4-FFF2-40B4-BE49-F238E27FC236}">
                      <a16:creationId xmlns:a16="http://schemas.microsoft.com/office/drawing/2014/main" id="{67F66206-2D13-45CF-80D6-1C76FA005271}"/>
                    </a:ext>
                  </a:extLst>
                </p:cNvPr>
                <p:cNvPicPr/>
                <p:nvPr/>
              </p:nvPicPr>
              <p:blipFill>
                <a:blip r:embed="rId30"/>
                <a:stretch>
                  <a:fillRect/>
                </a:stretch>
              </p:blipFill>
              <p:spPr>
                <a:xfrm>
                  <a:off x="8701305" y="3982605"/>
                  <a:ext cx="465480" cy="8532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92" name="Ink 91">
                  <a:extLst>
                    <a:ext uri="{FF2B5EF4-FFF2-40B4-BE49-F238E27FC236}">
                      <a16:creationId xmlns:a16="http://schemas.microsoft.com/office/drawing/2014/main" id="{8AE60755-0277-4E22-A4AA-04FA9C7493E6}"/>
                    </a:ext>
                  </a:extLst>
                </p14:cNvPr>
                <p14:cNvContentPartPr/>
                <p14:nvPr/>
              </p14:nvContentPartPr>
              <p14:xfrm>
                <a:off x="8726145" y="4102125"/>
                <a:ext cx="301320" cy="73440"/>
              </p14:xfrm>
            </p:contentPart>
          </mc:Choice>
          <mc:Fallback xmlns="">
            <p:pic>
              <p:nvPicPr>
                <p:cNvPr id="92" name="Ink 91">
                  <a:extLst>
                    <a:ext uri="{FF2B5EF4-FFF2-40B4-BE49-F238E27FC236}">
                      <a16:creationId xmlns:a16="http://schemas.microsoft.com/office/drawing/2014/main" id="{8AE60755-0277-4E22-A4AA-04FA9C7493E6}"/>
                    </a:ext>
                  </a:extLst>
                </p:cNvPr>
                <p:cNvPicPr/>
                <p:nvPr/>
              </p:nvPicPr>
              <p:blipFill>
                <a:blip r:embed="rId32"/>
                <a:stretch>
                  <a:fillRect/>
                </a:stretch>
              </p:blipFill>
              <p:spPr>
                <a:xfrm>
                  <a:off x="8717505" y="4093125"/>
                  <a:ext cx="318960" cy="9108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93" name="Ink 92">
                  <a:extLst>
                    <a:ext uri="{FF2B5EF4-FFF2-40B4-BE49-F238E27FC236}">
                      <a16:creationId xmlns:a16="http://schemas.microsoft.com/office/drawing/2014/main" id="{64264C81-FAA9-421C-970F-C020622669DC}"/>
                    </a:ext>
                  </a:extLst>
                </p14:cNvPr>
                <p14:cNvContentPartPr/>
                <p14:nvPr/>
              </p14:nvContentPartPr>
              <p14:xfrm>
                <a:off x="8711385" y="4261965"/>
                <a:ext cx="355680" cy="74160"/>
              </p14:xfrm>
            </p:contentPart>
          </mc:Choice>
          <mc:Fallback xmlns="">
            <p:pic>
              <p:nvPicPr>
                <p:cNvPr id="93" name="Ink 92">
                  <a:extLst>
                    <a:ext uri="{FF2B5EF4-FFF2-40B4-BE49-F238E27FC236}">
                      <a16:creationId xmlns:a16="http://schemas.microsoft.com/office/drawing/2014/main" id="{64264C81-FAA9-421C-970F-C020622669DC}"/>
                    </a:ext>
                  </a:extLst>
                </p:cNvPr>
                <p:cNvPicPr/>
                <p:nvPr/>
              </p:nvPicPr>
              <p:blipFill>
                <a:blip r:embed="rId34"/>
                <a:stretch>
                  <a:fillRect/>
                </a:stretch>
              </p:blipFill>
              <p:spPr>
                <a:xfrm>
                  <a:off x="8702745" y="4253325"/>
                  <a:ext cx="373320" cy="918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94" name="Ink 93">
                  <a:extLst>
                    <a:ext uri="{FF2B5EF4-FFF2-40B4-BE49-F238E27FC236}">
                      <a16:creationId xmlns:a16="http://schemas.microsoft.com/office/drawing/2014/main" id="{0C132D78-F526-4921-BE82-DCED87D70D68}"/>
                    </a:ext>
                  </a:extLst>
                </p14:cNvPr>
                <p14:cNvContentPartPr/>
                <p14:nvPr/>
              </p14:nvContentPartPr>
              <p14:xfrm>
                <a:off x="8340225" y="3775245"/>
                <a:ext cx="482400" cy="629280"/>
              </p14:xfrm>
            </p:contentPart>
          </mc:Choice>
          <mc:Fallback xmlns="">
            <p:pic>
              <p:nvPicPr>
                <p:cNvPr id="94" name="Ink 93">
                  <a:extLst>
                    <a:ext uri="{FF2B5EF4-FFF2-40B4-BE49-F238E27FC236}">
                      <a16:creationId xmlns:a16="http://schemas.microsoft.com/office/drawing/2014/main" id="{0C132D78-F526-4921-BE82-DCED87D70D68}"/>
                    </a:ext>
                  </a:extLst>
                </p:cNvPr>
                <p:cNvPicPr/>
                <p:nvPr/>
              </p:nvPicPr>
              <p:blipFill>
                <a:blip r:embed="rId36"/>
                <a:stretch>
                  <a:fillRect/>
                </a:stretch>
              </p:blipFill>
              <p:spPr>
                <a:xfrm>
                  <a:off x="8331225" y="3766605"/>
                  <a:ext cx="500040" cy="64692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95" name="Ink 94">
                  <a:extLst>
                    <a:ext uri="{FF2B5EF4-FFF2-40B4-BE49-F238E27FC236}">
                      <a16:creationId xmlns:a16="http://schemas.microsoft.com/office/drawing/2014/main" id="{E0E9FA71-C517-4F2A-B478-2EDAE9671832}"/>
                    </a:ext>
                  </a:extLst>
                </p14:cNvPr>
                <p14:cNvContentPartPr/>
                <p14:nvPr/>
              </p14:nvContentPartPr>
              <p14:xfrm>
                <a:off x="8784105" y="4595685"/>
                <a:ext cx="435600" cy="149040"/>
              </p14:xfrm>
            </p:contentPart>
          </mc:Choice>
          <mc:Fallback xmlns="">
            <p:pic>
              <p:nvPicPr>
                <p:cNvPr id="95" name="Ink 94">
                  <a:extLst>
                    <a:ext uri="{FF2B5EF4-FFF2-40B4-BE49-F238E27FC236}">
                      <a16:creationId xmlns:a16="http://schemas.microsoft.com/office/drawing/2014/main" id="{E0E9FA71-C517-4F2A-B478-2EDAE9671832}"/>
                    </a:ext>
                  </a:extLst>
                </p:cNvPr>
                <p:cNvPicPr/>
                <p:nvPr/>
              </p:nvPicPr>
              <p:blipFill>
                <a:blip r:embed="rId38"/>
                <a:stretch>
                  <a:fillRect/>
                </a:stretch>
              </p:blipFill>
              <p:spPr>
                <a:xfrm>
                  <a:off x="8775105" y="4586685"/>
                  <a:ext cx="453240" cy="16668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96" name="Ink 95">
                  <a:extLst>
                    <a:ext uri="{FF2B5EF4-FFF2-40B4-BE49-F238E27FC236}">
                      <a16:creationId xmlns:a16="http://schemas.microsoft.com/office/drawing/2014/main" id="{9FD1D751-40D8-44E8-A048-1DC14D2EA901}"/>
                    </a:ext>
                  </a:extLst>
                </p14:cNvPr>
                <p14:cNvContentPartPr/>
                <p14:nvPr/>
              </p14:nvContentPartPr>
              <p14:xfrm>
                <a:off x="8954025" y="4736085"/>
                <a:ext cx="293040" cy="39600"/>
              </p14:xfrm>
            </p:contentPart>
          </mc:Choice>
          <mc:Fallback xmlns="">
            <p:pic>
              <p:nvPicPr>
                <p:cNvPr id="96" name="Ink 95">
                  <a:extLst>
                    <a:ext uri="{FF2B5EF4-FFF2-40B4-BE49-F238E27FC236}">
                      <a16:creationId xmlns:a16="http://schemas.microsoft.com/office/drawing/2014/main" id="{9FD1D751-40D8-44E8-A048-1DC14D2EA901}"/>
                    </a:ext>
                  </a:extLst>
                </p:cNvPr>
                <p:cNvPicPr/>
                <p:nvPr/>
              </p:nvPicPr>
              <p:blipFill>
                <a:blip r:embed="rId40"/>
                <a:stretch>
                  <a:fillRect/>
                </a:stretch>
              </p:blipFill>
              <p:spPr>
                <a:xfrm>
                  <a:off x="8945385" y="4727445"/>
                  <a:ext cx="310680" cy="5724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97" name="Ink 96">
                  <a:extLst>
                    <a:ext uri="{FF2B5EF4-FFF2-40B4-BE49-F238E27FC236}">
                      <a16:creationId xmlns:a16="http://schemas.microsoft.com/office/drawing/2014/main" id="{758F1FB7-61F5-43FB-A4B2-3A850E63CE45}"/>
                    </a:ext>
                  </a:extLst>
                </p14:cNvPr>
                <p14:cNvContentPartPr/>
                <p14:nvPr/>
              </p14:nvContentPartPr>
              <p14:xfrm>
                <a:off x="8884905" y="4808085"/>
                <a:ext cx="381960" cy="32400"/>
              </p14:xfrm>
            </p:contentPart>
          </mc:Choice>
          <mc:Fallback xmlns="">
            <p:pic>
              <p:nvPicPr>
                <p:cNvPr id="97" name="Ink 96">
                  <a:extLst>
                    <a:ext uri="{FF2B5EF4-FFF2-40B4-BE49-F238E27FC236}">
                      <a16:creationId xmlns:a16="http://schemas.microsoft.com/office/drawing/2014/main" id="{758F1FB7-61F5-43FB-A4B2-3A850E63CE45}"/>
                    </a:ext>
                  </a:extLst>
                </p:cNvPr>
                <p:cNvPicPr/>
                <p:nvPr/>
              </p:nvPicPr>
              <p:blipFill>
                <a:blip r:embed="rId42"/>
                <a:stretch>
                  <a:fillRect/>
                </a:stretch>
              </p:blipFill>
              <p:spPr>
                <a:xfrm>
                  <a:off x="8876265" y="4799445"/>
                  <a:ext cx="399600" cy="5004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105" name="Ink 104">
                  <a:extLst>
                    <a:ext uri="{FF2B5EF4-FFF2-40B4-BE49-F238E27FC236}">
                      <a16:creationId xmlns:a16="http://schemas.microsoft.com/office/drawing/2014/main" id="{297BB9DD-C839-44E1-879F-9EA3EE5EE6F7}"/>
                    </a:ext>
                  </a:extLst>
                </p14:cNvPr>
                <p14:cNvContentPartPr/>
                <p14:nvPr/>
              </p14:nvContentPartPr>
              <p14:xfrm>
                <a:off x="8525625" y="4468245"/>
                <a:ext cx="462600" cy="500760"/>
              </p14:xfrm>
            </p:contentPart>
          </mc:Choice>
          <mc:Fallback xmlns="">
            <p:pic>
              <p:nvPicPr>
                <p:cNvPr id="105" name="Ink 104">
                  <a:extLst>
                    <a:ext uri="{FF2B5EF4-FFF2-40B4-BE49-F238E27FC236}">
                      <a16:creationId xmlns:a16="http://schemas.microsoft.com/office/drawing/2014/main" id="{297BB9DD-C839-44E1-879F-9EA3EE5EE6F7}"/>
                    </a:ext>
                  </a:extLst>
                </p:cNvPr>
                <p:cNvPicPr/>
                <p:nvPr/>
              </p:nvPicPr>
              <p:blipFill>
                <a:blip r:embed="rId44"/>
                <a:stretch>
                  <a:fillRect/>
                </a:stretch>
              </p:blipFill>
              <p:spPr>
                <a:xfrm>
                  <a:off x="8516985" y="4459605"/>
                  <a:ext cx="480240" cy="518400"/>
                </a:xfrm>
                <a:prstGeom prst="rect">
                  <a:avLst/>
                </a:prstGeom>
              </p:spPr>
            </p:pic>
          </mc:Fallback>
        </mc:AlternateContent>
      </p:grpSp>
      <p:sp>
        <p:nvSpPr>
          <p:cNvPr id="127" name="Freeform: Shape 126">
            <a:extLst>
              <a:ext uri="{FF2B5EF4-FFF2-40B4-BE49-F238E27FC236}">
                <a16:creationId xmlns:a16="http://schemas.microsoft.com/office/drawing/2014/main" id="{BCB1CB81-F31C-4C6A-B637-1D0FF870F3D2}"/>
              </a:ext>
            </a:extLst>
          </p:cNvPr>
          <p:cNvSpPr/>
          <p:nvPr/>
        </p:nvSpPr>
        <p:spPr>
          <a:xfrm>
            <a:off x="7707580" y="4808440"/>
            <a:ext cx="3959311" cy="912740"/>
          </a:xfrm>
          <a:custGeom>
            <a:avLst/>
            <a:gdLst>
              <a:gd name="connsiteX0" fmla="*/ 128985 w 3959311"/>
              <a:gd name="connsiteY0" fmla="*/ 0 h 912740"/>
              <a:gd name="connsiteX1" fmla="*/ 314468 w 3959311"/>
              <a:gd name="connsiteY1" fmla="*/ 0 h 912740"/>
              <a:gd name="connsiteX2" fmla="*/ 349378 w 3959311"/>
              <a:gd name="connsiteY2" fmla="*/ 1534 h 912740"/>
              <a:gd name="connsiteX3" fmla="*/ 498420 w 3959311"/>
              <a:gd name="connsiteY3" fmla="*/ 49528 h 912740"/>
              <a:gd name="connsiteX4" fmla="*/ 720816 w 3959311"/>
              <a:gd name="connsiteY4" fmla="*/ 192214 h 912740"/>
              <a:gd name="connsiteX5" fmla="*/ 882558 w 3959311"/>
              <a:gd name="connsiteY5" fmla="*/ 268313 h 912740"/>
              <a:gd name="connsiteX6" fmla="*/ 963430 w 3959311"/>
              <a:gd name="connsiteY6" fmla="*/ 287338 h 912740"/>
              <a:gd name="connsiteX7" fmla="*/ 1246479 w 3959311"/>
              <a:gd name="connsiteY7" fmla="*/ 249288 h 912740"/>
              <a:gd name="connsiteX8" fmla="*/ 1347568 w 3959311"/>
              <a:gd name="connsiteY8" fmla="*/ 201726 h 912740"/>
              <a:gd name="connsiteX9" fmla="*/ 1468875 w 3959311"/>
              <a:gd name="connsiteY9" fmla="*/ 135139 h 912740"/>
              <a:gd name="connsiteX10" fmla="*/ 1563225 w 3959311"/>
              <a:gd name="connsiteY10" fmla="*/ 106602 h 912740"/>
              <a:gd name="connsiteX11" fmla="*/ 1799100 w 3959311"/>
              <a:gd name="connsiteY11" fmla="*/ 135139 h 912740"/>
              <a:gd name="connsiteX12" fmla="*/ 1819318 w 3959311"/>
              <a:gd name="connsiteY12" fmla="*/ 154164 h 912740"/>
              <a:gd name="connsiteX13" fmla="*/ 1866492 w 3959311"/>
              <a:gd name="connsiteY13" fmla="*/ 192214 h 912740"/>
              <a:gd name="connsiteX14" fmla="*/ 1920407 w 3959311"/>
              <a:gd name="connsiteY14" fmla="*/ 230263 h 912740"/>
              <a:gd name="connsiteX15" fmla="*/ 1987799 w 3959311"/>
              <a:gd name="connsiteY15" fmla="*/ 287338 h 912740"/>
              <a:gd name="connsiteX16" fmla="*/ 2115846 w 3959311"/>
              <a:gd name="connsiteY16" fmla="*/ 334899 h 912740"/>
              <a:gd name="connsiteX17" fmla="*/ 2338242 w 3959311"/>
              <a:gd name="connsiteY17" fmla="*/ 277825 h 912740"/>
              <a:gd name="connsiteX18" fmla="*/ 2661727 w 3959311"/>
              <a:gd name="connsiteY18" fmla="*/ 220751 h 912740"/>
              <a:gd name="connsiteX19" fmla="*/ 2783034 w 3959311"/>
              <a:gd name="connsiteY19" fmla="*/ 230263 h 912740"/>
              <a:gd name="connsiteX20" fmla="*/ 2904340 w 3959311"/>
              <a:gd name="connsiteY20" fmla="*/ 277825 h 912740"/>
              <a:gd name="connsiteX21" fmla="*/ 2931298 w 3959311"/>
              <a:gd name="connsiteY21" fmla="*/ 306362 h 912740"/>
              <a:gd name="connsiteX22" fmla="*/ 2964994 w 3959311"/>
              <a:gd name="connsiteY22" fmla="*/ 325387 h 912740"/>
              <a:gd name="connsiteX23" fmla="*/ 3126736 w 3959311"/>
              <a:gd name="connsiteY23" fmla="*/ 363437 h 912740"/>
              <a:gd name="connsiteX24" fmla="*/ 3227826 w 3959311"/>
              <a:gd name="connsiteY24" fmla="*/ 344412 h 912740"/>
              <a:gd name="connsiteX25" fmla="*/ 3416525 w 3959311"/>
              <a:gd name="connsiteY25" fmla="*/ 249288 h 912740"/>
              <a:gd name="connsiteX26" fmla="*/ 3524354 w 3959311"/>
              <a:gd name="connsiteY26" fmla="*/ 239776 h 912740"/>
              <a:gd name="connsiteX27" fmla="*/ 3713054 w 3959311"/>
              <a:gd name="connsiteY27" fmla="*/ 296850 h 912740"/>
              <a:gd name="connsiteX28" fmla="*/ 3753489 w 3959311"/>
              <a:gd name="connsiteY28" fmla="*/ 325387 h 912740"/>
              <a:gd name="connsiteX29" fmla="*/ 3793925 w 3959311"/>
              <a:gd name="connsiteY29" fmla="*/ 363437 h 912740"/>
              <a:gd name="connsiteX30" fmla="*/ 3908811 w 3959311"/>
              <a:gd name="connsiteY30" fmla="*/ 391382 h 912740"/>
              <a:gd name="connsiteX31" fmla="*/ 3959311 w 3959311"/>
              <a:gd name="connsiteY31" fmla="*/ 397127 h 912740"/>
              <a:gd name="connsiteX32" fmla="*/ 3959311 w 3959311"/>
              <a:gd name="connsiteY32" fmla="*/ 912740 h 912740"/>
              <a:gd name="connsiteX33" fmla="*/ 1598031 w 3959311"/>
              <a:gd name="connsiteY33" fmla="*/ 912740 h 912740"/>
              <a:gd name="connsiteX34" fmla="*/ 1556486 w 3959311"/>
              <a:gd name="connsiteY34" fmla="*/ 905643 h 912740"/>
              <a:gd name="connsiteX35" fmla="*/ 1334090 w 3959311"/>
              <a:gd name="connsiteY35" fmla="*/ 886618 h 912740"/>
              <a:gd name="connsiteX36" fmla="*/ 1172347 w 3959311"/>
              <a:gd name="connsiteY36" fmla="*/ 896131 h 912740"/>
              <a:gd name="connsiteX37" fmla="*/ 1053251 w 3959311"/>
              <a:gd name="connsiteY37" fmla="*/ 909159 h 912740"/>
              <a:gd name="connsiteX38" fmla="*/ 1019735 w 3959311"/>
              <a:gd name="connsiteY38" fmla="*/ 912740 h 912740"/>
              <a:gd name="connsiteX39" fmla="*/ 60742 w 3959311"/>
              <a:gd name="connsiteY39" fmla="*/ 912740 h 912740"/>
              <a:gd name="connsiteX40" fmla="*/ 40149 w 3959311"/>
              <a:gd name="connsiteY40" fmla="*/ 896131 h 912740"/>
              <a:gd name="connsiteX41" fmla="*/ 3332 w 3959311"/>
              <a:gd name="connsiteY41" fmla="*/ 862033 h 912740"/>
              <a:gd name="connsiteX42" fmla="*/ 0 w 3959311"/>
              <a:gd name="connsiteY42" fmla="*/ 858371 h 912740"/>
              <a:gd name="connsiteX43" fmla="*/ 0 w 3959311"/>
              <a:gd name="connsiteY43" fmla="*/ 49522 h 912740"/>
              <a:gd name="connsiteX44" fmla="*/ 53628 w 3959311"/>
              <a:gd name="connsiteY44" fmla="*/ 20990 h 912740"/>
              <a:gd name="connsiteX45" fmla="*/ 107265 w 3959311"/>
              <a:gd name="connsiteY45" fmla="*/ 5048 h 912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959311" h="912740">
                <a:moveTo>
                  <a:pt x="128985" y="0"/>
                </a:moveTo>
                <a:lnTo>
                  <a:pt x="314468" y="0"/>
                </a:lnTo>
                <a:lnTo>
                  <a:pt x="349378" y="1534"/>
                </a:lnTo>
                <a:cubicBezTo>
                  <a:pt x="392753" y="5604"/>
                  <a:pt x="429647" y="16160"/>
                  <a:pt x="498420" y="49528"/>
                </a:cubicBezTo>
                <a:cubicBezTo>
                  <a:pt x="709619" y="152001"/>
                  <a:pt x="533649" y="72906"/>
                  <a:pt x="720816" y="192214"/>
                </a:cubicBezTo>
                <a:cubicBezTo>
                  <a:pt x="770339" y="223781"/>
                  <a:pt x="827910" y="252886"/>
                  <a:pt x="882558" y="268313"/>
                </a:cubicBezTo>
                <a:cubicBezTo>
                  <a:pt x="909356" y="275878"/>
                  <a:pt x="936473" y="280996"/>
                  <a:pt x="963430" y="287338"/>
                </a:cubicBezTo>
                <a:cubicBezTo>
                  <a:pt x="1090307" y="280450"/>
                  <a:pt x="1134310" y="290146"/>
                  <a:pt x="1246479" y="249288"/>
                </a:cubicBezTo>
                <a:cubicBezTo>
                  <a:pt x="1280872" y="236760"/>
                  <a:pt x="1314188" y="218859"/>
                  <a:pt x="1347568" y="201726"/>
                </a:cubicBezTo>
                <a:cubicBezTo>
                  <a:pt x="1388342" y="180799"/>
                  <a:pt x="1426453" y="147970"/>
                  <a:pt x="1468875" y="135139"/>
                </a:cubicBezTo>
                <a:lnTo>
                  <a:pt x="1563225" y="106602"/>
                </a:lnTo>
                <a:cubicBezTo>
                  <a:pt x="1641850" y="116114"/>
                  <a:pt x="1720860" y="120608"/>
                  <a:pt x="1799100" y="135139"/>
                </a:cubicBezTo>
                <a:cubicBezTo>
                  <a:pt x="1807130" y="136631"/>
                  <a:pt x="1812372" y="148281"/>
                  <a:pt x="1819318" y="154164"/>
                </a:cubicBezTo>
                <a:cubicBezTo>
                  <a:pt x="1834848" y="167317"/>
                  <a:pt x="1850512" y="180183"/>
                  <a:pt x="1866492" y="192214"/>
                </a:cubicBezTo>
                <a:cubicBezTo>
                  <a:pt x="1884222" y="205559"/>
                  <a:pt x="1902842" y="216490"/>
                  <a:pt x="1920407" y="230263"/>
                </a:cubicBezTo>
                <a:cubicBezTo>
                  <a:pt x="1943308" y="248221"/>
                  <a:pt x="1963950" y="272037"/>
                  <a:pt x="1987799" y="287338"/>
                </a:cubicBezTo>
                <a:cubicBezTo>
                  <a:pt x="2046430" y="324954"/>
                  <a:pt x="2061398" y="323921"/>
                  <a:pt x="2115846" y="334899"/>
                </a:cubicBezTo>
                <a:cubicBezTo>
                  <a:pt x="2296435" y="317906"/>
                  <a:pt x="2137638" y="342545"/>
                  <a:pt x="2338242" y="277825"/>
                </a:cubicBezTo>
                <a:cubicBezTo>
                  <a:pt x="2444473" y="243552"/>
                  <a:pt x="2553476" y="233484"/>
                  <a:pt x="2661727" y="220751"/>
                </a:cubicBezTo>
                <a:cubicBezTo>
                  <a:pt x="2702162" y="223922"/>
                  <a:pt x="2742784" y="223951"/>
                  <a:pt x="2783034" y="230263"/>
                </a:cubicBezTo>
                <a:cubicBezTo>
                  <a:pt x="2823762" y="236651"/>
                  <a:pt x="2865948" y="259762"/>
                  <a:pt x="2904340" y="277825"/>
                </a:cubicBezTo>
                <a:cubicBezTo>
                  <a:pt x="2913326" y="287338"/>
                  <a:pt x="2921480" y="298662"/>
                  <a:pt x="2931298" y="306362"/>
                </a:cubicBezTo>
                <a:cubicBezTo>
                  <a:pt x="2941872" y="314655"/>
                  <a:pt x="2953338" y="320817"/>
                  <a:pt x="2964994" y="325387"/>
                </a:cubicBezTo>
                <a:cubicBezTo>
                  <a:pt x="3048661" y="358191"/>
                  <a:pt x="3046037" y="353081"/>
                  <a:pt x="3126736" y="363437"/>
                </a:cubicBezTo>
                <a:cubicBezTo>
                  <a:pt x="3160433" y="357096"/>
                  <a:pt x="3195082" y="357310"/>
                  <a:pt x="3227826" y="344412"/>
                </a:cubicBezTo>
                <a:cubicBezTo>
                  <a:pt x="3292159" y="319071"/>
                  <a:pt x="3349865" y="255169"/>
                  <a:pt x="3416525" y="249288"/>
                </a:cubicBezTo>
                <a:lnTo>
                  <a:pt x="3524354" y="239776"/>
                </a:lnTo>
                <a:cubicBezTo>
                  <a:pt x="3621212" y="258003"/>
                  <a:pt x="3623977" y="250528"/>
                  <a:pt x="3713054" y="296850"/>
                </a:cubicBezTo>
                <a:cubicBezTo>
                  <a:pt x="3727194" y="304204"/>
                  <a:pt x="3740472" y="314670"/>
                  <a:pt x="3753489" y="325387"/>
                </a:cubicBezTo>
                <a:cubicBezTo>
                  <a:pt x="3767481" y="336908"/>
                  <a:pt x="3778884" y="354944"/>
                  <a:pt x="3793925" y="363437"/>
                </a:cubicBezTo>
                <a:cubicBezTo>
                  <a:pt x="3817099" y="376521"/>
                  <a:pt x="3864693" y="385438"/>
                  <a:pt x="3908811" y="391382"/>
                </a:cubicBezTo>
                <a:lnTo>
                  <a:pt x="3959311" y="397127"/>
                </a:lnTo>
                <a:lnTo>
                  <a:pt x="3959311" y="912740"/>
                </a:lnTo>
                <a:lnTo>
                  <a:pt x="1598031" y="912740"/>
                </a:lnTo>
                <a:lnTo>
                  <a:pt x="1556486" y="905643"/>
                </a:lnTo>
                <a:cubicBezTo>
                  <a:pt x="1498128" y="896490"/>
                  <a:pt x="1384315" y="890163"/>
                  <a:pt x="1334090" y="886618"/>
                </a:cubicBezTo>
                <a:lnTo>
                  <a:pt x="1172347" y="896131"/>
                </a:lnTo>
                <a:cubicBezTo>
                  <a:pt x="1086650" y="902497"/>
                  <a:pt x="1090690" y="904392"/>
                  <a:pt x="1053251" y="909159"/>
                </a:cubicBezTo>
                <a:lnTo>
                  <a:pt x="1019735" y="912740"/>
                </a:lnTo>
                <a:lnTo>
                  <a:pt x="60742" y="912740"/>
                </a:lnTo>
                <a:lnTo>
                  <a:pt x="40149" y="896131"/>
                </a:lnTo>
                <a:cubicBezTo>
                  <a:pt x="17771" y="876692"/>
                  <a:pt x="10031" y="869229"/>
                  <a:pt x="3332" y="862033"/>
                </a:cubicBezTo>
                <a:lnTo>
                  <a:pt x="0" y="858371"/>
                </a:lnTo>
                <a:lnTo>
                  <a:pt x="0" y="49522"/>
                </a:lnTo>
                <a:lnTo>
                  <a:pt x="53628" y="20990"/>
                </a:lnTo>
                <a:cubicBezTo>
                  <a:pt x="71230" y="14003"/>
                  <a:pt x="89201" y="9247"/>
                  <a:pt x="107265" y="5048"/>
                </a:cubicBezTo>
                <a:close/>
              </a:path>
            </a:pathLst>
          </a:custGeom>
          <a:solidFill>
            <a:srgbClr val="97D2F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3" name="Freeform: Shape 122">
            <a:extLst>
              <a:ext uri="{FF2B5EF4-FFF2-40B4-BE49-F238E27FC236}">
                <a16:creationId xmlns:a16="http://schemas.microsoft.com/office/drawing/2014/main" id="{17BB40D7-552F-48F1-9621-B1AEFF34DBD6}"/>
              </a:ext>
            </a:extLst>
          </p:cNvPr>
          <p:cNvSpPr/>
          <p:nvPr/>
        </p:nvSpPr>
        <p:spPr>
          <a:xfrm>
            <a:off x="7707580" y="4891618"/>
            <a:ext cx="3959311" cy="827280"/>
          </a:xfrm>
          <a:custGeom>
            <a:avLst/>
            <a:gdLst>
              <a:gd name="connsiteX0" fmla="*/ 410616 w 3959311"/>
              <a:gd name="connsiteY0" fmla="*/ 0 h 827280"/>
              <a:gd name="connsiteX1" fmla="*/ 596048 w 3959311"/>
              <a:gd name="connsiteY1" fmla="*/ 6906 h 827280"/>
              <a:gd name="connsiteX2" fmla="*/ 653104 w 3959311"/>
              <a:gd name="connsiteY2" fmla="*/ 20717 h 827280"/>
              <a:gd name="connsiteX3" fmla="*/ 695895 w 3959311"/>
              <a:gd name="connsiteY3" fmla="*/ 27622 h 827280"/>
              <a:gd name="connsiteX4" fmla="*/ 731555 w 3959311"/>
              <a:gd name="connsiteY4" fmla="*/ 34528 h 827280"/>
              <a:gd name="connsiteX5" fmla="*/ 760083 w 3959311"/>
              <a:gd name="connsiteY5" fmla="*/ 48339 h 827280"/>
              <a:gd name="connsiteX6" fmla="*/ 788611 w 3959311"/>
              <a:gd name="connsiteY6" fmla="*/ 55244 h 827280"/>
              <a:gd name="connsiteX7" fmla="*/ 824271 w 3959311"/>
              <a:gd name="connsiteY7" fmla="*/ 75961 h 827280"/>
              <a:gd name="connsiteX8" fmla="*/ 895591 w 3959311"/>
              <a:gd name="connsiteY8" fmla="*/ 96678 h 827280"/>
              <a:gd name="connsiteX9" fmla="*/ 924119 w 3959311"/>
              <a:gd name="connsiteY9" fmla="*/ 110489 h 827280"/>
              <a:gd name="connsiteX10" fmla="*/ 959779 w 3959311"/>
              <a:gd name="connsiteY10" fmla="*/ 117394 h 827280"/>
              <a:gd name="connsiteX11" fmla="*/ 988307 w 3959311"/>
              <a:gd name="connsiteY11" fmla="*/ 124300 h 827280"/>
              <a:gd name="connsiteX12" fmla="*/ 1031099 w 3959311"/>
              <a:gd name="connsiteY12" fmla="*/ 138111 h 827280"/>
              <a:gd name="connsiteX13" fmla="*/ 1066759 w 3959311"/>
              <a:gd name="connsiteY13" fmla="*/ 151922 h 827280"/>
              <a:gd name="connsiteX14" fmla="*/ 1102419 w 3959311"/>
              <a:gd name="connsiteY14" fmla="*/ 158827 h 827280"/>
              <a:gd name="connsiteX15" fmla="*/ 1123815 w 3959311"/>
              <a:gd name="connsiteY15" fmla="*/ 172638 h 827280"/>
              <a:gd name="connsiteX16" fmla="*/ 1159475 w 3959311"/>
              <a:gd name="connsiteY16" fmla="*/ 179544 h 827280"/>
              <a:gd name="connsiteX17" fmla="*/ 1188003 w 3959311"/>
              <a:gd name="connsiteY17" fmla="*/ 186449 h 827280"/>
              <a:gd name="connsiteX18" fmla="*/ 1209399 w 3959311"/>
              <a:gd name="connsiteY18" fmla="*/ 193355 h 827280"/>
              <a:gd name="connsiteX19" fmla="*/ 1273587 w 3959311"/>
              <a:gd name="connsiteY19" fmla="*/ 207166 h 827280"/>
              <a:gd name="connsiteX20" fmla="*/ 1302115 w 3959311"/>
              <a:gd name="connsiteY20" fmla="*/ 214071 h 827280"/>
              <a:gd name="connsiteX21" fmla="*/ 1366303 w 3959311"/>
              <a:gd name="connsiteY21" fmla="*/ 227882 h 827280"/>
              <a:gd name="connsiteX22" fmla="*/ 1444755 w 3959311"/>
              <a:gd name="connsiteY22" fmla="*/ 220977 h 827280"/>
              <a:gd name="connsiteX23" fmla="*/ 1466151 w 3959311"/>
              <a:gd name="connsiteY23" fmla="*/ 227882 h 827280"/>
              <a:gd name="connsiteX24" fmla="*/ 1516075 w 3959311"/>
              <a:gd name="connsiteY24" fmla="*/ 234788 h 827280"/>
              <a:gd name="connsiteX25" fmla="*/ 1637319 w 3959311"/>
              <a:gd name="connsiteY25" fmla="*/ 227882 h 827280"/>
              <a:gd name="connsiteX26" fmla="*/ 1680111 w 3959311"/>
              <a:gd name="connsiteY26" fmla="*/ 214071 h 827280"/>
              <a:gd name="connsiteX27" fmla="*/ 1758563 w 3959311"/>
              <a:gd name="connsiteY27" fmla="*/ 207166 h 827280"/>
              <a:gd name="connsiteX28" fmla="*/ 1844146 w 3959311"/>
              <a:gd name="connsiteY28" fmla="*/ 193355 h 827280"/>
              <a:gd name="connsiteX29" fmla="*/ 1901202 w 3959311"/>
              <a:gd name="connsiteY29" fmla="*/ 186449 h 827280"/>
              <a:gd name="connsiteX30" fmla="*/ 2015314 w 3959311"/>
              <a:gd name="connsiteY30" fmla="*/ 172638 h 827280"/>
              <a:gd name="connsiteX31" fmla="*/ 2093766 w 3959311"/>
              <a:gd name="connsiteY31" fmla="*/ 158827 h 827280"/>
              <a:gd name="connsiteX32" fmla="*/ 2143690 w 3959311"/>
              <a:gd name="connsiteY32" fmla="*/ 151922 h 827280"/>
              <a:gd name="connsiteX33" fmla="*/ 2293462 w 3959311"/>
              <a:gd name="connsiteY33" fmla="*/ 158827 h 827280"/>
              <a:gd name="connsiteX34" fmla="*/ 2357650 w 3959311"/>
              <a:gd name="connsiteY34" fmla="*/ 172638 h 827280"/>
              <a:gd name="connsiteX35" fmla="*/ 2464630 w 3959311"/>
              <a:gd name="connsiteY35" fmla="*/ 186449 h 827280"/>
              <a:gd name="connsiteX36" fmla="*/ 2507422 w 3959311"/>
              <a:gd name="connsiteY36" fmla="*/ 193355 h 827280"/>
              <a:gd name="connsiteX37" fmla="*/ 2600138 w 3959311"/>
              <a:gd name="connsiteY37" fmla="*/ 214071 h 827280"/>
              <a:gd name="connsiteX38" fmla="*/ 2642930 w 3959311"/>
              <a:gd name="connsiteY38" fmla="*/ 227882 h 827280"/>
              <a:gd name="connsiteX39" fmla="*/ 2714250 w 3959311"/>
              <a:gd name="connsiteY39" fmla="*/ 241693 h 827280"/>
              <a:gd name="connsiteX40" fmla="*/ 2742778 w 3959311"/>
              <a:gd name="connsiteY40" fmla="*/ 248599 h 827280"/>
              <a:gd name="connsiteX41" fmla="*/ 2913946 w 3959311"/>
              <a:gd name="connsiteY41" fmla="*/ 241693 h 827280"/>
              <a:gd name="connsiteX42" fmla="*/ 2985266 w 3959311"/>
              <a:gd name="connsiteY42" fmla="*/ 227882 h 827280"/>
              <a:gd name="connsiteX43" fmla="*/ 3056586 w 3959311"/>
              <a:gd name="connsiteY43" fmla="*/ 214071 h 827280"/>
              <a:gd name="connsiteX44" fmla="*/ 3120774 w 3959311"/>
              <a:gd name="connsiteY44" fmla="*/ 200260 h 827280"/>
              <a:gd name="connsiteX45" fmla="*/ 3163566 w 3959311"/>
              <a:gd name="connsiteY45" fmla="*/ 186449 h 827280"/>
              <a:gd name="connsiteX46" fmla="*/ 3184962 w 3959311"/>
              <a:gd name="connsiteY46" fmla="*/ 179544 h 827280"/>
              <a:gd name="connsiteX47" fmla="*/ 3213490 w 3959311"/>
              <a:gd name="connsiteY47" fmla="*/ 165733 h 827280"/>
              <a:gd name="connsiteX48" fmla="*/ 3270546 w 3959311"/>
              <a:gd name="connsiteY48" fmla="*/ 151922 h 827280"/>
              <a:gd name="connsiteX49" fmla="*/ 3299074 w 3959311"/>
              <a:gd name="connsiteY49" fmla="*/ 138111 h 827280"/>
              <a:gd name="connsiteX50" fmla="*/ 3356130 w 3959311"/>
              <a:gd name="connsiteY50" fmla="*/ 110489 h 827280"/>
              <a:gd name="connsiteX51" fmla="*/ 3406054 w 3959311"/>
              <a:gd name="connsiteY51" fmla="*/ 103583 h 827280"/>
              <a:gd name="connsiteX52" fmla="*/ 3627146 w 3959311"/>
              <a:gd name="connsiteY52" fmla="*/ 117394 h 827280"/>
              <a:gd name="connsiteX53" fmla="*/ 3669938 w 3959311"/>
              <a:gd name="connsiteY53" fmla="*/ 131205 h 827280"/>
              <a:gd name="connsiteX54" fmla="*/ 3726993 w 3959311"/>
              <a:gd name="connsiteY54" fmla="*/ 145016 h 827280"/>
              <a:gd name="connsiteX55" fmla="*/ 3748389 w 3959311"/>
              <a:gd name="connsiteY55" fmla="*/ 158827 h 827280"/>
              <a:gd name="connsiteX56" fmla="*/ 3905293 w 3959311"/>
              <a:gd name="connsiteY56" fmla="*/ 158827 h 827280"/>
              <a:gd name="connsiteX57" fmla="*/ 3959311 w 3959311"/>
              <a:gd name="connsiteY57" fmla="*/ 154190 h 827280"/>
              <a:gd name="connsiteX58" fmla="*/ 3959311 w 3959311"/>
              <a:gd name="connsiteY58" fmla="*/ 827280 h 827280"/>
              <a:gd name="connsiteX59" fmla="*/ 0 w 3959311"/>
              <a:gd name="connsiteY59" fmla="*/ 827280 h 827280"/>
              <a:gd name="connsiteX60" fmla="*/ 0 w 3959311"/>
              <a:gd name="connsiteY60" fmla="*/ 54263 h 827280"/>
              <a:gd name="connsiteX61" fmla="*/ 18356 w 3959311"/>
              <a:gd name="connsiteY61" fmla="*/ 48339 h 827280"/>
              <a:gd name="connsiteX62" fmla="*/ 111072 w 3959311"/>
              <a:gd name="connsiteY62" fmla="*/ 27622 h 827280"/>
              <a:gd name="connsiteX63" fmla="*/ 182392 w 3959311"/>
              <a:gd name="connsiteY63" fmla="*/ 20717 h 827280"/>
              <a:gd name="connsiteX64" fmla="*/ 346428 w 3959311"/>
              <a:gd name="connsiteY64" fmla="*/ 6906 h 827280"/>
              <a:gd name="connsiteX65" fmla="*/ 410616 w 3959311"/>
              <a:gd name="connsiteY65" fmla="*/ 0 h 82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959311" h="827280">
                <a:moveTo>
                  <a:pt x="410616" y="0"/>
                </a:moveTo>
                <a:cubicBezTo>
                  <a:pt x="472426" y="2302"/>
                  <a:pt x="534431" y="1641"/>
                  <a:pt x="596048" y="6906"/>
                </a:cubicBezTo>
                <a:cubicBezTo>
                  <a:pt x="615576" y="8574"/>
                  <a:pt x="633935" y="16740"/>
                  <a:pt x="653104" y="20717"/>
                </a:cubicBezTo>
                <a:cubicBezTo>
                  <a:pt x="667243" y="23651"/>
                  <a:pt x="681667" y="25118"/>
                  <a:pt x="695895" y="27622"/>
                </a:cubicBezTo>
                <a:cubicBezTo>
                  <a:pt x="707822" y="29722"/>
                  <a:pt x="719669" y="32226"/>
                  <a:pt x="731555" y="34528"/>
                </a:cubicBezTo>
                <a:cubicBezTo>
                  <a:pt x="741065" y="39131"/>
                  <a:pt x="750129" y="44724"/>
                  <a:pt x="760083" y="48339"/>
                </a:cubicBezTo>
                <a:cubicBezTo>
                  <a:pt x="769262" y="51671"/>
                  <a:pt x="779654" y="51390"/>
                  <a:pt x="788611" y="55244"/>
                </a:cubicBezTo>
                <a:cubicBezTo>
                  <a:pt x="801278" y="60696"/>
                  <a:pt x="811873" y="69958"/>
                  <a:pt x="824271" y="75961"/>
                </a:cubicBezTo>
                <a:cubicBezTo>
                  <a:pt x="855548" y="91103"/>
                  <a:pt x="862185" y="90208"/>
                  <a:pt x="895591" y="96678"/>
                </a:cubicBezTo>
                <a:cubicBezTo>
                  <a:pt x="905101" y="101281"/>
                  <a:pt x="914033" y="107234"/>
                  <a:pt x="924119" y="110489"/>
                </a:cubicBezTo>
                <a:cubicBezTo>
                  <a:pt x="935619" y="114200"/>
                  <a:pt x="947946" y="114848"/>
                  <a:pt x="959779" y="117394"/>
                </a:cubicBezTo>
                <a:cubicBezTo>
                  <a:pt x="969347" y="119453"/>
                  <a:pt x="978919" y="121572"/>
                  <a:pt x="988307" y="124300"/>
                </a:cubicBezTo>
                <a:cubicBezTo>
                  <a:pt x="1002708" y="128483"/>
                  <a:pt x="1016969" y="133135"/>
                  <a:pt x="1031099" y="138111"/>
                </a:cubicBezTo>
                <a:cubicBezTo>
                  <a:pt x="1043130" y="142346"/>
                  <a:pt x="1054496" y="148360"/>
                  <a:pt x="1066759" y="151922"/>
                </a:cubicBezTo>
                <a:cubicBezTo>
                  <a:pt x="1078370" y="155294"/>
                  <a:pt x="1090533" y="156525"/>
                  <a:pt x="1102419" y="158827"/>
                </a:cubicBezTo>
                <a:cubicBezTo>
                  <a:pt x="1109551" y="163431"/>
                  <a:pt x="1115789" y="169724"/>
                  <a:pt x="1123815" y="172638"/>
                </a:cubicBezTo>
                <a:cubicBezTo>
                  <a:pt x="1135166" y="176760"/>
                  <a:pt x="1147642" y="176998"/>
                  <a:pt x="1159475" y="179544"/>
                </a:cubicBezTo>
                <a:cubicBezTo>
                  <a:pt x="1169043" y="181602"/>
                  <a:pt x="1178579" y="183841"/>
                  <a:pt x="1188003" y="186449"/>
                </a:cubicBezTo>
                <a:cubicBezTo>
                  <a:pt x="1195232" y="188449"/>
                  <a:pt x="1202170" y="191355"/>
                  <a:pt x="1209399" y="193355"/>
                </a:cubicBezTo>
                <a:cubicBezTo>
                  <a:pt x="1239838" y="201775"/>
                  <a:pt x="1240497" y="200046"/>
                  <a:pt x="1273587" y="207166"/>
                </a:cubicBezTo>
                <a:cubicBezTo>
                  <a:pt x="1283155" y="209224"/>
                  <a:pt x="1292547" y="212013"/>
                  <a:pt x="1302115" y="214071"/>
                </a:cubicBezTo>
                <a:cubicBezTo>
                  <a:pt x="1383604" y="231605"/>
                  <a:pt x="1296730" y="211042"/>
                  <a:pt x="1366303" y="227882"/>
                </a:cubicBezTo>
                <a:cubicBezTo>
                  <a:pt x="1392453" y="225580"/>
                  <a:pt x="1418497" y="220977"/>
                  <a:pt x="1444755" y="220977"/>
                </a:cubicBezTo>
                <a:cubicBezTo>
                  <a:pt x="1452272" y="220977"/>
                  <a:pt x="1458778" y="226455"/>
                  <a:pt x="1466151" y="227882"/>
                </a:cubicBezTo>
                <a:cubicBezTo>
                  <a:pt x="1482634" y="231074"/>
                  <a:pt x="1499433" y="232486"/>
                  <a:pt x="1516075" y="234788"/>
                </a:cubicBezTo>
                <a:cubicBezTo>
                  <a:pt x="1556489" y="232486"/>
                  <a:pt x="1597174" y="232952"/>
                  <a:pt x="1637319" y="227882"/>
                </a:cubicBezTo>
                <a:cubicBezTo>
                  <a:pt x="1652228" y="226000"/>
                  <a:pt x="1665304" y="216601"/>
                  <a:pt x="1680111" y="214071"/>
                </a:cubicBezTo>
                <a:cubicBezTo>
                  <a:pt x="1705970" y="209653"/>
                  <a:pt x="1732525" y="210454"/>
                  <a:pt x="1758563" y="207166"/>
                </a:cubicBezTo>
                <a:cubicBezTo>
                  <a:pt x="1787241" y="203543"/>
                  <a:pt x="1815448" y="196828"/>
                  <a:pt x="1844146" y="193355"/>
                </a:cubicBezTo>
                <a:lnTo>
                  <a:pt x="1901202" y="186449"/>
                </a:lnTo>
                <a:cubicBezTo>
                  <a:pt x="1969010" y="178725"/>
                  <a:pt x="1954298" y="181727"/>
                  <a:pt x="2015314" y="172638"/>
                </a:cubicBezTo>
                <a:cubicBezTo>
                  <a:pt x="2169899" y="149611"/>
                  <a:pt x="1960238" y="180376"/>
                  <a:pt x="2093766" y="158827"/>
                </a:cubicBezTo>
                <a:cubicBezTo>
                  <a:pt x="2110348" y="156151"/>
                  <a:pt x="2127049" y="154224"/>
                  <a:pt x="2143690" y="151922"/>
                </a:cubicBezTo>
                <a:cubicBezTo>
                  <a:pt x="2193614" y="154224"/>
                  <a:pt x="2243629" y="155116"/>
                  <a:pt x="2293462" y="158827"/>
                </a:cubicBezTo>
                <a:cubicBezTo>
                  <a:pt x="2313704" y="160334"/>
                  <a:pt x="2337602" y="168756"/>
                  <a:pt x="2357650" y="172638"/>
                </a:cubicBezTo>
                <a:cubicBezTo>
                  <a:pt x="2407254" y="182244"/>
                  <a:pt x="2407542" y="179079"/>
                  <a:pt x="2464630" y="186449"/>
                </a:cubicBezTo>
                <a:cubicBezTo>
                  <a:pt x="2478964" y="188300"/>
                  <a:pt x="2493393" y="189959"/>
                  <a:pt x="2507422" y="193355"/>
                </a:cubicBezTo>
                <a:cubicBezTo>
                  <a:pt x="2611848" y="218632"/>
                  <a:pt x="2484250" y="198042"/>
                  <a:pt x="2600138" y="214071"/>
                </a:cubicBezTo>
                <a:cubicBezTo>
                  <a:pt x="2614402" y="218675"/>
                  <a:pt x="2628344" y="224351"/>
                  <a:pt x="2642930" y="227882"/>
                </a:cubicBezTo>
                <a:cubicBezTo>
                  <a:pt x="2666450" y="233575"/>
                  <a:pt x="2690730" y="236000"/>
                  <a:pt x="2714250" y="241693"/>
                </a:cubicBezTo>
                <a:lnTo>
                  <a:pt x="2742778" y="248599"/>
                </a:lnTo>
                <a:cubicBezTo>
                  <a:pt x="2799834" y="246297"/>
                  <a:pt x="2857062" y="246553"/>
                  <a:pt x="2913946" y="241693"/>
                </a:cubicBezTo>
                <a:cubicBezTo>
                  <a:pt x="2938096" y="239630"/>
                  <a:pt x="2961492" y="232486"/>
                  <a:pt x="2985266" y="227882"/>
                </a:cubicBezTo>
                <a:lnTo>
                  <a:pt x="3056586" y="214071"/>
                </a:lnTo>
                <a:cubicBezTo>
                  <a:pt x="3076945" y="210129"/>
                  <a:pt x="3100630" y="206112"/>
                  <a:pt x="3120774" y="200260"/>
                </a:cubicBezTo>
                <a:cubicBezTo>
                  <a:pt x="3135175" y="196077"/>
                  <a:pt x="3149302" y="191053"/>
                  <a:pt x="3163566" y="186449"/>
                </a:cubicBezTo>
                <a:cubicBezTo>
                  <a:pt x="3170698" y="184147"/>
                  <a:pt x="3178238" y="182799"/>
                  <a:pt x="3184962" y="179544"/>
                </a:cubicBezTo>
                <a:cubicBezTo>
                  <a:pt x="3194472" y="174940"/>
                  <a:pt x="3203404" y="168988"/>
                  <a:pt x="3213490" y="165733"/>
                </a:cubicBezTo>
                <a:cubicBezTo>
                  <a:pt x="3232088" y="159730"/>
                  <a:pt x="3253011" y="160411"/>
                  <a:pt x="3270546" y="151922"/>
                </a:cubicBezTo>
                <a:cubicBezTo>
                  <a:pt x="3280055" y="147318"/>
                  <a:pt x="3289842" y="143217"/>
                  <a:pt x="3299074" y="138111"/>
                </a:cubicBezTo>
                <a:cubicBezTo>
                  <a:pt x="3326990" y="122665"/>
                  <a:pt x="3318684" y="119553"/>
                  <a:pt x="3356130" y="110489"/>
                </a:cubicBezTo>
                <a:cubicBezTo>
                  <a:pt x="3372438" y="106541"/>
                  <a:pt x="3389412" y="105885"/>
                  <a:pt x="3406054" y="103583"/>
                </a:cubicBezTo>
                <a:cubicBezTo>
                  <a:pt x="3423012" y="104296"/>
                  <a:pt x="3573995" y="106366"/>
                  <a:pt x="3627146" y="117394"/>
                </a:cubicBezTo>
                <a:cubicBezTo>
                  <a:pt x="3641848" y="120444"/>
                  <a:pt x="3655351" y="127674"/>
                  <a:pt x="3669938" y="131205"/>
                </a:cubicBezTo>
                <a:lnTo>
                  <a:pt x="3726993" y="145016"/>
                </a:lnTo>
                <a:cubicBezTo>
                  <a:pt x="3734125" y="149619"/>
                  <a:pt x="3740363" y="155913"/>
                  <a:pt x="3748389" y="158827"/>
                </a:cubicBezTo>
                <a:cubicBezTo>
                  <a:pt x="3793026" y="175034"/>
                  <a:pt x="3874553" y="161032"/>
                  <a:pt x="3905293" y="158827"/>
                </a:cubicBezTo>
                <a:lnTo>
                  <a:pt x="3959311" y="154190"/>
                </a:lnTo>
                <a:lnTo>
                  <a:pt x="3959311" y="827280"/>
                </a:lnTo>
                <a:lnTo>
                  <a:pt x="0" y="827280"/>
                </a:lnTo>
                <a:lnTo>
                  <a:pt x="0" y="54263"/>
                </a:lnTo>
                <a:lnTo>
                  <a:pt x="18356" y="48339"/>
                </a:lnTo>
                <a:cubicBezTo>
                  <a:pt x="36453" y="43959"/>
                  <a:pt x="87551" y="30659"/>
                  <a:pt x="111072" y="27622"/>
                </a:cubicBezTo>
                <a:cubicBezTo>
                  <a:pt x="134755" y="24565"/>
                  <a:pt x="158618" y="23019"/>
                  <a:pt x="182392" y="20717"/>
                </a:cubicBezTo>
                <a:cubicBezTo>
                  <a:pt x="258116" y="2387"/>
                  <a:pt x="185837" y="18012"/>
                  <a:pt x="346428" y="6906"/>
                </a:cubicBezTo>
                <a:cubicBezTo>
                  <a:pt x="367901" y="5420"/>
                  <a:pt x="389220" y="2302"/>
                  <a:pt x="410616" y="0"/>
                </a:cubicBezTo>
                <a:close/>
              </a:path>
            </a:pathLst>
          </a:custGeom>
          <a:solidFill>
            <a:srgbClr val="86A5BA">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5" name="Freeform: Shape 124">
            <a:extLst>
              <a:ext uri="{FF2B5EF4-FFF2-40B4-BE49-F238E27FC236}">
                <a16:creationId xmlns:a16="http://schemas.microsoft.com/office/drawing/2014/main" id="{922C1D90-A978-4F4A-B896-79B66A3E339C}"/>
              </a:ext>
            </a:extLst>
          </p:cNvPr>
          <p:cNvSpPr/>
          <p:nvPr/>
        </p:nvSpPr>
        <p:spPr>
          <a:xfrm>
            <a:off x="7707580" y="4830393"/>
            <a:ext cx="3959311" cy="887773"/>
          </a:xfrm>
          <a:custGeom>
            <a:avLst/>
            <a:gdLst>
              <a:gd name="connsiteX0" fmla="*/ 407736 w 3959311"/>
              <a:gd name="connsiteY0" fmla="*/ 0 h 887773"/>
              <a:gd name="connsiteX1" fmla="*/ 536322 w 3959311"/>
              <a:gd name="connsiteY1" fmla="*/ 6350 h 887773"/>
              <a:gd name="connsiteX2" fmla="*/ 651372 w 3959311"/>
              <a:gd name="connsiteY2" fmla="*/ 38100 h 887773"/>
              <a:gd name="connsiteX3" fmla="*/ 691977 w 3959311"/>
              <a:gd name="connsiteY3" fmla="*/ 50800 h 887773"/>
              <a:gd name="connsiteX4" fmla="*/ 752886 w 3959311"/>
              <a:gd name="connsiteY4" fmla="*/ 95250 h 887773"/>
              <a:gd name="connsiteX5" fmla="*/ 800260 w 3959311"/>
              <a:gd name="connsiteY5" fmla="*/ 127000 h 887773"/>
              <a:gd name="connsiteX6" fmla="*/ 834098 w 3959311"/>
              <a:gd name="connsiteY6" fmla="*/ 152400 h 887773"/>
              <a:gd name="connsiteX7" fmla="*/ 881472 w 3959311"/>
              <a:gd name="connsiteY7" fmla="*/ 177800 h 887773"/>
              <a:gd name="connsiteX8" fmla="*/ 942380 w 3959311"/>
              <a:gd name="connsiteY8" fmla="*/ 215900 h 887773"/>
              <a:gd name="connsiteX9" fmla="*/ 1050663 w 3959311"/>
              <a:gd name="connsiteY9" fmla="*/ 241300 h 887773"/>
              <a:gd name="connsiteX10" fmla="*/ 1260460 w 3959311"/>
              <a:gd name="connsiteY10" fmla="*/ 254000 h 887773"/>
              <a:gd name="connsiteX11" fmla="*/ 1463489 w 3959311"/>
              <a:gd name="connsiteY11" fmla="*/ 234950 h 887773"/>
              <a:gd name="connsiteX12" fmla="*/ 1497327 w 3959311"/>
              <a:gd name="connsiteY12" fmla="*/ 222250 h 887773"/>
              <a:gd name="connsiteX13" fmla="*/ 1592074 w 3959311"/>
              <a:gd name="connsiteY13" fmla="*/ 177800 h 887773"/>
              <a:gd name="connsiteX14" fmla="*/ 1652983 w 3959311"/>
              <a:gd name="connsiteY14" fmla="*/ 158750 h 887773"/>
              <a:gd name="connsiteX15" fmla="*/ 1768033 w 3959311"/>
              <a:gd name="connsiteY15" fmla="*/ 127000 h 887773"/>
              <a:gd name="connsiteX16" fmla="*/ 1849245 w 3959311"/>
              <a:gd name="connsiteY16" fmla="*/ 101600 h 887773"/>
              <a:gd name="connsiteX17" fmla="*/ 2065810 w 3959311"/>
              <a:gd name="connsiteY17" fmla="*/ 139700 h 887773"/>
              <a:gd name="connsiteX18" fmla="*/ 2133486 w 3959311"/>
              <a:gd name="connsiteY18" fmla="*/ 152400 h 887773"/>
              <a:gd name="connsiteX19" fmla="*/ 2167324 w 3959311"/>
              <a:gd name="connsiteY19" fmla="*/ 165100 h 887773"/>
              <a:gd name="connsiteX20" fmla="*/ 2221466 w 3959311"/>
              <a:gd name="connsiteY20" fmla="*/ 177800 h 887773"/>
              <a:gd name="connsiteX21" fmla="*/ 2282374 w 3959311"/>
              <a:gd name="connsiteY21" fmla="*/ 203200 h 887773"/>
              <a:gd name="connsiteX22" fmla="*/ 2492172 w 3959311"/>
              <a:gd name="connsiteY22" fmla="*/ 273050 h 887773"/>
              <a:gd name="connsiteX23" fmla="*/ 2539545 w 3959311"/>
              <a:gd name="connsiteY23" fmla="*/ 285750 h 887773"/>
              <a:gd name="connsiteX24" fmla="*/ 2607222 w 3959311"/>
              <a:gd name="connsiteY24" fmla="*/ 298450 h 887773"/>
              <a:gd name="connsiteX25" fmla="*/ 2729039 w 3959311"/>
              <a:gd name="connsiteY25" fmla="*/ 292100 h 887773"/>
              <a:gd name="connsiteX26" fmla="*/ 3006513 w 3959311"/>
              <a:gd name="connsiteY26" fmla="*/ 234950 h 887773"/>
              <a:gd name="connsiteX27" fmla="*/ 3135098 w 3959311"/>
              <a:gd name="connsiteY27" fmla="*/ 177800 h 887773"/>
              <a:gd name="connsiteX28" fmla="*/ 3216310 w 3959311"/>
              <a:gd name="connsiteY28" fmla="*/ 146050 h 887773"/>
              <a:gd name="connsiteX29" fmla="*/ 3297522 w 3959311"/>
              <a:gd name="connsiteY29" fmla="*/ 120650 h 887773"/>
              <a:gd name="connsiteX30" fmla="*/ 3358430 w 3959311"/>
              <a:gd name="connsiteY30" fmla="*/ 107950 h 887773"/>
              <a:gd name="connsiteX31" fmla="*/ 3419340 w 3959311"/>
              <a:gd name="connsiteY31" fmla="*/ 82550 h 887773"/>
              <a:gd name="connsiteX32" fmla="*/ 3466713 w 3959311"/>
              <a:gd name="connsiteY32" fmla="*/ 69850 h 887773"/>
              <a:gd name="connsiteX33" fmla="*/ 3662975 w 3959311"/>
              <a:gd name="connsiteY33" fmla="*/ 95250 h 887773"/>
              <a:gd name="connsiteX34" fmla="*/ 3778025 w 3959311"/>
              <a:gd name="connsiteY34" fmla="*/ 133350 h 887773"/>
              <a:gd name="connsiteX35" fmla="*/ 3947216 w 3959311"/>
              <a:gd name="connsiteY35" fmla="*/ 215900 h 887773"/>
              <a:gd name="connsiteX36" fmla="*/ 3959311 w 3959311"/>
              <a:gd name="connsiteY36" fmla="*/ 218737 h 887773"/>
              <a:gd name="connsiteX37" fmla="*/ 3959311 w 3959311"/>
              <a:gd name="connsiteY37" fmla="*/ 887773 h 887773"/>
              <a:gd name="connsiteX38" fmla="*/ 0 w 3959311"/>
              <a:gd name="connsiteY38" fmla="*/ 887773 h 887773"/>
              <a:gd name="connsiteX39" fmla="*/ 0 w 3959311"/>
              <a:gd name="connsiteY39" fmla="*/ 199252 h 887773"/>
              <a:gd name="connsiteX40" fmla="*/ 10876 w 3959311"/>
              <a:gd name="connsiteY40" fmla="*/ 192697 h 887773"/>
              <a:gd name="connsiteX41" fmla="*/ 130263 w 3959311"/>
              <a:gd name="connsiteY41" fmla="*/ 107950 h 887773"/>
              <a:gd name="connsiteX42" fmla="*/ 272383 w 3959311"/>
              <a:gd name="connsiteY42" fmla="*/ 38100 h 887773"/>
              <a:gd name="connsiteX43" fmla="*/ 319757 w 3959311"/>
              <a:gd name="connsiteY43" fmla="*/ 19050 h 887773"/>
              <a:gd name="connsiteX44" fmla="*/ 407736 w 3959311"/>
              <a:gd name="connsiteY44" fmla="*/ 0 h 88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959311" h="887773">
                <a:moveTo>
                  <a:pt x="407736" y="0"/>
                </a:moveTo>
                <a:cubicBezTo>
                  <a:pt x="450598" y="2117"/>
                  <a:pt x="493645" y="2060"/>
                  <a:pt x="536322" y="6350"/>
                </a:cubicBezTo>
                <a:cubicBezTo>
                  <a:pt x="585021" y="11246"/>
                  <a:pt x="606508" y="23066"/>
                  <a:pt x="651372" y="38100"/>
                </a:cubicBezTo>
                <a:cubicBezTo>
                  <a:pt x="664808" y="42603"/>
                  <a:pt x="679216" y="44813"/>
                  <a:pt x="691977" y="50800"/>
                </a:cubicBezTo>
                <a:cubicBezTo>
                  <a:pt x="749604" y="77835"/>
                  <a:pt x="715752" y="67376"/>
                  <a:pt x="752886" y="95250"/>
                </a:cubicBezTo>
                <a:cubicBezTo>
                  <a:pt x="768039" y="106625"/>
                  <a:pt x="784735" y="116075"/>
                  <a:pt x="800260" y="127000"/>
                </a:cubicBezTo>
                <a:cubicBezTo>
                  <a:pt x="811816" y="135132"/>
                  <a:pt x="822079" y="144882"/>
                  <a:pt x="834098" y="152400"/>
                </a:cubicBezTo>
                <a:cubicBezTo>
                  <a:pt x="849231" y="161866"/>
                  <a:pt x="866339" y="168334"/>
                  <a:pt x="881472" y="177800"/>
                </a:cubicBezTo>
                <a:cubicBezTo>
                  <a:pt x="922574" y="203511"/>
                  <a:pt x="902819" y="201052"/>
                  <a:pt x="942380" y="215900"/>
                </a:cubicBezTo>
                <a:cubicBezTo>
                  <a:pt x="980860" y="230342"/>
                  <a:pt x="1007616" y="234172"/>
                  <a:pt x="1050663" y="241300"/>
                </a:cubicBezTo>
                <a:cubicBezTo>
                  <a:pt x="1126491" y="253856"/>
                  <a:pt x="1167666" y="250372"/>
                  <a:pt x="1260460" y="254000"/>
                </a:cubicBezTo>
                <a:cubicBezTo>
                  <a:pt x="1328136" y="247650"/>
                  <a:pt x="1396159" y="243975"/>
                  <a:pt x="1463489" y="234950"/>
                </a:cubicBezTo>
                <a:cubicBezTo>
                  <a:pt x="1475515" y="233338"/>
                  <a:pt x="1486349" y="227130"/>
                  <a:pt x="1497327" y="222250"/>
                </a:cubicBezTo>
                <a:cubicBezTo>
                  <a:pt x="1529239" y="208067"/>
                  <a:pt x="1558576" y="188277"/>
                  <a:pt x="1592074" y="177800"/>
                </a:cubicBezTo>
                <a:cubicBezTo>
                  <a:pt x="1612377" y="171450"/>
                  <a:pt x="1632529" y="164655"/>
                  <a:pt x="1652983" y="158750"/>
                </a:cubicBezTo>
                <a:cubicBezTo>
                  <a:pt x="1691190" y="147720"/>
                  <a:pt x="1733756" y="146297"/>
                  <a:pt x="1768033" y="127000"/>
                </a:cubicBezTo>
                <a:cubicBezTo>
                  <a:pt x="1815550" y="100249"/>
                  <a:pt x="1788850" y="109695"/>
                  <a:pt x="1849245" y="101600"/>
                </a:cubicBezTo>
                <a:cubicBezTo>
                  <a:pt x="2105512" y="124500"/>
                  <a:pt x="1897893" y="94684"/>
                  <a:pt x="2065810" y="139700"/>
                </a:cubicBezTo>
                <a:cubicBezTo>
                  <a:pt x="2087930" y="145630"/>
                  <a:pt x="2112126" y="144383"/>
                  <a:pt x="2133486" y="152400"/>
                </a:cubicBezTo>
                <a:cubicBezTo>
                  <a:pt x="2144765" y="156633"/>
                  <a:pt x="2155688" y="161825"/>
                  <a:pt x="2167324" y="165100"/>
                </a:cubicBezTo>
                <a:cubicBezTo>
                  <a:pt x="2207206" y="176326"/>
                  <a:pt x="2190841" y="165827"/>
                  <a:pt x="2221466" y="177800"/>
                </a:cubicBezTo>
                <a:cubicBezTo>
                  <a:pt x="2241974" y="185818"/>
                  <a:pt x="2261572" y="195880"/>
                  <a:pt x="2282374" y="203200"/>
                </a:cubicBezTo>
                <a:cubicBezTo>
                  <a:pt x="2351854" y="227647"/>
                  <a:pt x="2420822" y="253923"/>
                  <a:pt x="2492172" y="273050"/>
                </a:cubicBezTo>
                <a:cubicBezTo>
                  <a:pt x="2507963" y="277283"/>
                  <a:pt x="2523558" y="282221"/>
                  <a:pt x="2539545" y="285750"/>
                </a:cubicBezTo>
                <a:cubicBezTo>
                  <a:pt x="2561939" y="290694"/>
                  <a:pt x="2584662" y="294217"/>
                  <a:pt x="2607222" y="298450"/>
                </a:cubicBezTo>
                <a:cubicBezTo>
                  <a:pt x="2647828" y="296333"/>
                  <a:pt x="2688718" y="297078"/>
                  <a:pt x="2729039" y="292100"/>
                </a:cubicBezTo>
                <a:cubicBezTo>
                  <a:pt x="2777529" y="286114"/>
                  <a:pt x="2962108" y="246668"/>
                  <a:pt x="3006513" y="234950"/>
                </a:cubicBezTo>
                <a:cubicBezTo>
                  <a:pt x="3119647" y="205095"/>
                  <a:pt x="3043502" y="220771"/>
                  <a:pt x="3135098" y="177800"/>
                </a:cubicBezTo>
                <a:cubicBezTo>
                  <a:pt x="3161329" y="165494"/>
                  <a:pt x="3189192" y="156527"/>
                  <a:pt x="3216310" y="146050"/>
                </a:cubicBezTo>
                <a:cubicBezTo>
                  <a:pt x="3252183" y="132191"/>
                  <a:pt x="3256332" y="130312"/>
                  <a:pt x="3297522" y="120650"/>
                </a:cubicBezTo>
                <a:cubicBezTo>
                  <a:pt x="3317699" y="115917"/>
                  <a:pt x="3338700" y="114121"/>
                  <a:pt x="3358430" y="107950"/>
                </a:cubicBezTo>
                <a:cubicBezTo>
                  <a:pt x="3379508" y="101358"/>
                  <a:pt x="3398536" y="89870"/>
                  <a:pt x="3419340" y="82550"/>
                </a:cubicBezTo>
                <a:cubicBezTo>
                  <a:pt x="3434716" y="77139"/>
                  <a:pt x="3450922" y="74083"/>
                  <a:pt x="3466713" y="69850"/>
                </a:cubicBezTo>
                <a:cubicBezTo>
                  <a:pt x="3548780" y="75350"/>
                  <a:pt x="3581745" y="73814"/>
                  <a:pt x="3662975" y="95250"/>
                </a:cubicBezTo>
                <a:cubicBezTo>
                  <a:pt x="3702125" y="105581"/>
                  <a:pt x="3742474" y="114818"/>
                  <a:pt x="3778025" y="133350"/>
                </a:cubicBezTo>
                <a:cubicBezTo>
                  <a:pt x="3813437" y="151810"/>
                  <a:pt x="3923751" y="210396"/>
                  <a:pt x="3947216" y="215900"/>
                </a:cubicBezTo>
                <a:lnTo>
                  <a:pt x="3959311" y="218737"/>
                </a:lnTo>
                <a:lnTo>
                  <a:pt x="3959311" y="887773"/>
                </a:lnTo>
                <a:lnTo>
                  <a:pt x="0" y="887773"/>
                </a:lnTo>
                <a:lnTo>
                  <a:pt x="0" y="199252"/>
                </a:lnTo>
                <a:lnTo>
                  <a:pt x="10876" y="192697"/>
                </a:lnTo>
                <a:cubicBezTo>
                  <a:pt x="134578" y="117680"/>
                  <a:pt x="3526" y="192890"/>
                  <a:pt x="130263" y="107950"/>
                </a:cubicBezTo>
                <a:cubicBezTo>
                  <a:pt x="161545" y="86984"/>
                  <a:pt x="266336" y="40532"/>
                  <a:pt x="272383" y="38100"/>
                </a:cubicBezTo>
                <a:cubicBezTo>
                  <a:pt x="288175" y="31750"/>
                  <a:pt x="303458" y="24148"/>
                  <a:pt x="319757" y="19050"/>
                </a:cubicBezTo>
                <a:cubicBezTo>
                  <a:pt x="344245" y="11391"/>
                  <a:pt x="380894" y="5037"/>
                  <a:pt x="407736" y="0"/>
                </a:cubicBezTo>
                <a:close/>
              </a:path>
            </a:pathLst>
          </a:custGeom>
          <a:solidFill>
            <a:srgbClr val="97C7D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4" name="Group 113">
            <a:extLst>
              <a:ext uri="{FF2B5EF4-FFF2-40B4-BE49-F238E27FC236}">
                <a16:creationId xmlns:a16="http://schemas.microsoft.com/office/drawing/2014/main" id="{6DCB7B86-E0EA-4893-B51C-ACA419FAC9B8}"/>
              </a:ext>
            </a:extLst>
          </p:cNvPr>
          <p:cNvGrpSpPr/>
          <p:nvPr/>
        </p:nvGrpSpPr>
        <p:grpSpPr>
          <a:xfrm>
            <a:off x="9833865" y="5062245"/>
            <a:ext cx="899280" cy="653040"/>
            <a:chOff x="9833865" y="5062245"/>
            <a:chExt cx="899280" cy="653040"/>
          </a:xfrm>
        </p:grpSpPr>
        <mc:AlternateContent xmlns:mc="http://schemas.openxmlformats.org/markup-compatibility/2006" xmlns:p14="http://schemas.microsoft.com/office/powerpoint/2010/main">
          <mc:Choice Requires="p14">
            <p:contentPart p14:bwMode="auto" r:id="rId45">
              <p14:nvContentPartPr>
                <p14:cNvPr id="107" name="Ink 106">
                  <a:extLst>
                    <a:ext uri="{FF2B5EF4-FFF2-40B4-BE49-F238E27FC236}">
                      <a16:creationId xmlns:a16="http://schemas.microsoft.com/office/drawing/2014/main" id="{401CB88C-4E3C-4AB9-B7AB-55C5CFD139CB}"/>
                    </a:ext>
                  </a:extLst>
                </p14:cNvPr>
                <p14:cNvContentPartPr/>
                <p14:nvPr/>
              </p14:nvContentPartPr>
              <p14:xfrm>
                <a:off x="9833865" y="5062245"/>
                <a:ext cx="285840" cy="59400"/>
              </p14:xfrm>
            </p:contentPart>
          </mc:Choice>
          <mc:Fallback xmlns="">
            <p:pic>
              <p:nvPicPr>
                <p:cNvPr id="107" name="Ink 106">
                  <a:extLst>
                    <a:ext uri="{FF2B5EF4-FFF2-40B4-BE49-F238E27FC236}">
                      <a16:creationId xmlns:a16="http://schemas.microsoft.com/office/drawing/2014/main" id="{401CB88C-4E3C-4AB9-B7AB-55C5CFD139CB}"/>
                    </a:ext>
                  </a:extLst>
                </p:cNvPr>
                <p:cNvPicPr/>
                <p:nvPr/>
              </p:nvPicPr>
              <p:blipFill>
                <a:blip r:embed="rId46"/>
                <a:stretch>
                  <a:fillRect/>
                </a:stretch>
              </p:blipFill>
              <p:spPr>
                <a:xfrm>
                  <a:off x="9824865" y="5053245"/>
                  <a:ext cx="303480" cy="7704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108" name="Ink 107">
                  <a:extLst>
                    <a:ext uri="{FF2B5EF4-FFF2-40B4-BE49-F238E27FC236}">
                      <a16:creationId xmlns:a16="http://schemas.microsoft.com/office/drawing/2014/main" id="{F80E1CB3-0DFD-4CBD-8443-59D281BD2086}"/>
                    </a:ext>
                  </a:extLst>
                </p14:cNvPr>
                <p14:cNvContentPartPr/>
                <p14:nvPr/>
              </p14:nvContentPartPr>
              <p14:xfrm>
                <a:off x="9874905" y="5118045"/>
                <a:ext cx="282600" cy="86040"/>
              </p14:xfrm>
            </p:contentPart>
          </mc:Choice>
          <mc:Fallback xmlns="">
            <p:pic>
              <p:nvPicPr>
                <p:cNvPr id="108" name="Ink 107">
                  <a:extLst>
                    <a:ext uri="{FF2B5EF4-FFF2-40B4-BE49-F238E27FC236}">
                      <a16:creationId xmlns:a16="http://schemas.microsoft.com/office/drawing/2014/main" id="{F80E1CB3-0DFD-4CBD-8443-59D281BD2086}"/>
                    </a:ext>
                  </a:extLst>
                </p:cNvPr>
                <p:cNvPicPr/>
                <p:nvPr/>
              </p:nvPicPr>
              <p:blipFill>
                <a:blip r:embed="rId48"/>
                <a:stretch>
                  <a:fillRect/>
                </a:stretch>
              </p:blipFill>
              <p:spPr>
                <a:xfrm>
                  <a:off x="9865905" y="5109045"/>
                  <a:ext cx="300240" cy="10368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110" name="Ink 109">
                  <a:extLst>
                    <a:ext uri="{FF2B5EF4-FFF2-40B4-BE49-F238E27FC236}">
                      <a16:creationId xmlns:a16="http://schemas.microsoft.com/office/drawing/2014/main" id="{4DED76C9-C0E4-41A9-B166-05B6DDA94867}"/>
                    </a:ext>
                  </a:extLst>
                </p14:cNvPr>
                <p14:cNvContentPartPr/>
                <p14:nvPr/>
              </p14:nvContentPartPr>
              <p14:xfrm>
                <a:off x="9860865" y="5218845"/>
                <a:ext cx="285120" cy="123480"/>
              </p14:xfrm>
            </p:contentPart>
          </mc:Choice>
          <mc:Fallback xmlns="">
            <p:pic>
              <p:nvPicPr>
                <p:cNvPr id="110" name="Ink 109">
                  <a:extLst>
                    <a:ext uri="{FF2B5EF4-FFF2-40B4-BE49-F238E27FC236}">
                      <a16:creationId xmlns:a16="http://schemas.microsoft.com/office/drawing/2014/main" id="{4DED76C9-C0E4-41A9-B166-05B6DDA94867}"/>
                    </a:ext>
                  </a:extLst>
                </p:cNvPr>
                <p:cNvPicPr/>
                <p:nvPr/>
              </p:nvPicPr>
              <p:blipFill>
                <a:blip r:embed="rId50"/>
                <a:stretch>
                  <a:fillRect/>
                </a:stretch>
              </p:blipFill>
              <p:spPr>
                <a:xfrm>
                  <a:off x="9851865" y="5210205"/>
                  <a:ext cx="302760" cy="14112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111" name="Ink 110">
                  <a:extLst>
                    <a:ext uri="{FF2B5EF4-FFF2-40B4-BE49-F238E27FC236}">
                      <a16:creationId xmlns:a16="http://schemas.microsoft.com/office/drawing/2014/main" id="{E850A985-8D8C-45A3-9BFB-D2103CDF6FA8}"/>
                    </a:ext>
                  </a:extLst>
                </p14:cNvPr>
                <p14:cNvContentPartPr/>
                <p14:nvPr/>
              </p14:nvContentPartPr>
              <p14:xfrm>
                <a:off x="9862665" y="5311725"/>
                <a:ext cx="254520" cy="144000"/>
              </p14:xfrm>
            </p:contentPart>
          </mc:Choice>
          <mc:Fallback xmlns="">
            <p:pic>
              <p:nvPicPr>
                <p:cNvPr id="111" name="Ink 110">
                  <a:extLst>
                    <a:ext uri="{FF2B5EF4-FFF2-40B4-BE49-F238E27FC236}">
                      <a16:creationId xmlns:a16="http://schemas.microsoft.com/office/drawing/2014/main" id="{E850A985-8D8C-45A3-9BFB-D2103CDF6FA8}"/>
                    </a:ext>
                  </a:extLst>
                </p:cNvPr>
                <p:cNvPicPr/>
                <p:nvPr/>
              </p:nvPicPr>
              <p:blipFill>
                <a:blip r:embed="rId52"/>
                <a:stretch>
                  <a:fillRect/>
                </a:stretch>
              </p:blipFill>
              <p:spPr>
                <a:xfrm>
                  <a:off x="9853665" y="5302725"/>
                  <a:ext cx="272160" cy="16164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112" name="Ink 111">
                  <a:extLst>
                    <a:ext uri="{FF2B5EF4-FFF2-40B4-BE49-F238E27FC236}">
                      <a16:creationId xmlns:a16="http://schemas.microsoft.com/office/drawing/2014/main" id="{4FF5D8B1-0E5E-4EED-A9AA-CDEC7B1D1029}"/>
                    </a:ext>
                  </a:extLst>
                </p14:cNvPr>
                <p14:cNvContentPartPr/>
                <p14:nvPr/>
              </p14:nvContentPartPr>
              <p14:xfrm>
                <a:off x="10079745" y="5502525"/>
                <a:ext cx="340920" cy="162360"/>
              </p14:xfrm>
            </p:contentPart>
          </mc:Choice>
          <mc:Fallback xmlns="">
            <p:pic>
              <p:nvPicPr>
                <p:cNvPr id="112" name="Ink 111">
                  <a:extLst>
                    <a:ext uri="{FF2B5EF4-FFF2-40B4-BE49-F238E27FC236}">
                      <a16:creationId xmlns:a16="http://schemas.microsoft.com/office/drawing/2014/main" id="{4FF5D8B1-0E5E-4EED-A9AA-CDEC7B1D1029}"/>
                    </a:ext>
                  </a:extLst>
                </p:cNvPr>
                <p:cNvPicPr/>
                <p:nvPr/>
              </p:nvPicPr>
              <p:blipFill>
                <a:blip r:embed="rId54"/>
                <a:stretch>
                  <a:fillRect/>
                </a:stretch>
              </p:blipFill>
              <p:spPr>
                <a:xfrm>
                  <a:off x="10070745" y="5493885"/>
                  <a:ext cx="358560" cy="18000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113" name="Ink 112">
                  <a:extLst>
                    <a:ext uri="{FF2B5EF4-FFF2-40B4-BE49-F238E27FC236}">
                      <a16:creationId xmlns:a16="http://schemas.microsoft.com/office/drawing/2014/main" id="{F1333E81-5BC4-4783-A7A7-DDB495E32C29}"/>
                    </a:ext>
                  </a:extLst>
                </p14:cNvPr>
                <p14:cNvContentPartPr/>
                <p14:nvPr/>
              </p14:nvContentPartPr>
              <p14:xfrm>
                <a:off x="10304025" y="5493885"/>
                <a:ext cx="429120" cy="221400"/>
              </p14:xfrm>
            </p:contentPart>
          </mc:Choice>
          <mc:Fallback xmlns="">
            <p:pic>
              <p:nvPicPr>
                <p:cNvPr id="113" name="Ink 112">
                  <a:extLst>
                    <a:ext uri="{FF2B5EF4-FFF2-40B4-BE49-F238E27FC236}">
                      <a16:creationId xmlns:a16="http://schemas.microsoft.com/office/drawing/2014/main" id="{F1333E81-5BC4-4783-A7A7-DDB495E32C29}"/>
                    </a:ext>
                  </a:extLst>
                </p:cNvPr>
                <p:cNvPicPr/>
                <p:nvPr/>
              </p:nvPicPr>
              <p:blipFill>
                <a:blip r:embed="rId56"/>
                <a:stretch>
                  <a:fillRect/>
                </a:stretch>
              </p:blipFill>
              <p:spPr>
                <a:xfrm>
                  <a:off x="10295025" y="5485245"/>
                  <a:ext cx="446760" cy="239040"/>
                </a:xfrm>
                <a:prstGeom prst="rect">
                  <a:avLst/>
                </a:prstGeom>
              </p:spPr>
            </p:pic>
          </mc:Fallback>
        </mc:AlternateContent>
      </p:grpSp>
      <p:pic>
        <p:nvPicPr>
          <p:cNvPr id="18" name="Picture 17">
            <a:extLst>
              <a:ext uri="{FF2B5EF4-FFF2-40B4-BE49-F238E27FC236}">
                <a16:creationId xmlns:a16="http://schemas.microsoft.com/office/drawing/2014/main" id="{5A657AE3-303B-446E-B9CD-7AF7EF64E2D9}"/>
              </a:ext>
            </a:extLst>
          </p:cNvPr>
          <p:cNvPicPr>
            <a:picLocks noChangeAspect="1"/>
          </p:cNvPicPr>
          <p:nvPr/>
        </p:nvPicPr>
        <p:blipFill>
          <a:blip r:embed="rId57">
            <a:extLst>
              <a:ext uri="{28A0092B-C50C-407E-A947-70E740481C1C}">
                <a14:useLocalDpi xmlns:a14="http://schemas.microsoft.com/office/drawing/2010/main" val="0"/>
              </a:ext>
            </a:extLst>
          </a:blip>
          <a:stretch>
            <a:fillRect/>
          </a:stretch>
        </p:blipFill>
        <p:spPr>
          <a:xfrm>
            <a:off x="9303674" y="4225487"/>
            <a:ext cx="1060381" cy="1146098"/>
          </a:xfrm>
          <a:prstGeom prst="rect">
            <a:avLst/>
          </a:prstGeom>
        </p:spPr>
      </p:pic>
      <p:sp>
        <p:nvSpPr>
          <p:cNvPr id="132" name="!!may 1">
            <a:extLst>
              <a:ext uri="{FF2B5EF4-FFF2-40B4-BE49-F238E27FC236}">
                <a16:creationId xmlns:a16="http://schemas.microsoft.com/office/drawing/2014/main" id="{14E68967-CFD1-4D35-9EFA-E0173983879E}"/>
              </a:ext>
            </a:extLst>
          </p:cNvPr>
          <p:cNvSpPr/>
          <p:nvPr/>
        </p:nvSpPr>
        <p:spPr>
          <a:xfrm>
            <a:off x="12653569" y="-97444"/>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133" name="!!may 2">
            <a:extLst>
              <a:ext uri="{FF2B5EF4-FFF2-40B4-BE49-F238E27FC236}">
                <a16:creationId xmlns:a16="http://schemas.microsoft.com/office/drawing/2014/main" id="{023A5AF2-4C0E-494A-874C-851747806B33}"/>
              </a:ext>
            </a:extLst>
          </p:cNvPr>
          <p:cNvSpPr/>
          <p:nvPr/>
        </p:nvSpPr>
        <p:spPr>
          <a:xfrm>
            <a:off x="12742848" y="3332667"/>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134" name="!!may 4">
            <a:extLst>
              <a:ext uri="{FF2B5EF4-FFF2-40B4-BE49-F238E27FC236}">
                <a16:creationId xmlns:a16="http://schemas.microsoft.com/office/drawing/2014/main" id="{2333B189-7AB5-42CD-B9E2-44EC14904F1E}"/>
              </a:ext>
            </a:extLst>
          </p:cNvPr>
          <p:cNvSpPr/>
          <p:nvPr/>
        </p:nvSpPr>
        <p:spPr>
          <a:xfrm flipH="1">
            <a:off x="-6544331" y="-126941"/>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135" name="!!may 3">
            <a:extLst>
              <a:ext uri="{FF2B5EF4-FFF2-40B4-BE49-F238E27FC236}">
                <a16:creationId xmlns:a16="http://schemas.microsoft.com/office/drawing/2014/main" id="{B5520825-BE85-44DF-BCFD-31B1EAB9F50B}"/>
              </a:ext>
            </a:extLst>
          </p:cNvPr>
          <p:cNvSpPr/>
          <p:nvPr/>
        </p:nvSpPr>
        <p:spPr>
          <a:xfrm flipH="1">
            <a:off x="-6455052" y="3303170"/>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Tree>
    <p:extLst>
      <p:ext uri="{BB962C8B-B14F-4D97-AF65-F5344CB8AC3E}">
        <p14:creationId xmlns:p14="http://schemas.microsoft.com/office/powerpoint/2010/main" val="20815798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repeatCount="indefinite"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3000"/>
                                        <p:tgtEl>
                                          <p:spTgt spid="38"/>
                                        </p:tgtEl>
                                      </p:cBhvr>
                                    </p:animEffect>
                                  </p:childTnLst>
                                </p:cTn>
                              </p:par>
                              <p:par>
                                <p:cTn id="8" presetID="22" presetClass="entr" presetSubtype="8" repeatCount="indefinite" fill="hold" nodeType="withEffect">
                                  <p:stCondLst>
                                    <p:cond delay="500"/>
                                  </p:stCondLst>
                                  <p:childTnLst>
                                    <p:set>
                                      <p:cBhvr>
                                        <p:cTn id="9" dur="1" fill="hold">
                                          <p:stCondLst>
                                            <p:cond delay="0"/>
                                          </p:stCondLst>
                                        </p:cTn>
                                        <p:tgtEl>
                                          <p:spTgt spid="45"/>
                                        </p:tgtEl>
                                        <p:attrNameLst>
                                          <p:attrName>style.visibility</p:attrName>
                                        </p:attrNameLst>
                                      </p:cBhvr>
                                      <p:to>
                                        <p:strVal val="visible"/>
                                      </p:to>
                                    </p:set>
                                    <p:animEffect transition="in" filter="wipe(left)">
                                      <p:cBhvr>
                                        <p:cTn id="10" dur="2000"/>
                                        <p:tgtEl>
                                          <p:spTgt spid="45"/>
                                        </p:tgtEl>
                                      </p:cBhvr>
                                    </p:animEffect>
                                  </p:childTnLst>
                                </p:cTn>
                              </p:par>
                              <p:par>
                                <p:cTn id="11" presetID="22" presetClass="entr" presetSubtype="8" repeatCount="indefinite" fill="hold" nodeType="withEffect">
                                  <p:stCondLst>
                                    <p:cond delay="900"/>
                                  </p:stCondLst>
                                  <p:childTnLst>
                                    <p:set>
                                      <p:cBhvr>
                                        <p:cTn id="12" dur="1" fill="hold">
                                          <p:stCondLst>
                                            <p:cond delay="0"/>
                                          </p:stCondLst>
                                        </p:cTn>
                                        <p:tgtEl>
                                          <p:spTgt spid="44"/>
                                        </p:tgtEl>
                                        <p:attrNameLst>
                                          <p:attrName>style.visibility</p:attrName>
                                        </p:attrNameLst>
                                      </p:cBhvr>
                                      <p:to>
                                        <p:strVal val="visible"/>
                                      </p:to>
                                    </p:set>
                                    <p:animEffect transition="in" filter="wipe(left)">
                                      <p:cBhvr>
                                        <p:cTn id="13" dur="2000"/>
                                        <p:tgtEl>
                                          <p:spTgt spid="44"/>
                                        </p:tgtEl>
                                      </p:cBhvr>
                                    </p:animEffect>
                                  </p:childTnLst>
                                </p:cTn>
                              </p:par>
                              <p:par>
                                <p:cTn id="14" presetID="22" presetClass="entr" presetSubtype="8" repeatCount="indefinite" fill="hold" nodeType="withEffect">
                                  <p:stCondLst>
                                    <p:cond delay="1400"/>
                                  </p:stCondLst>
                                  <p:childTnLst>
                                    <p:set>
                                      <p:cBhvr>
                                        <p:cTn id="15" dur="1" fill="hold">
                                          <p:stCondLst>
                                            <p:cond delay="0"/>
                                          </p:stCondLst>
                                        </p:cTn>
                                        <p:tgtEl>
                                          <p:spTgt spid="43"/>
                                        </p:tgtEl>
                                        <p:attrNameLst>
                                          <p:attrName>style.visibility</p:attrName>
                                        </p:attrNameLst>
                                      </p:cBhvr>
                                      <p:to>
                                        <p:strVal val="visible"/>
                                      </p:to>
                                    </p:set>
                                    <p:animEffect transition="in" filter="wipe(left)">
                                      <p:cBhvr>
                                        <p:cTn id="16" dur="2000"/>
                                        <p:tgtEl>
                                          <p:spTgt spid="43"/>
                                        </p:tgtEl>
                                      </p:cBhvr>
                                    </p:animEffect>
                                  </p:childTnLst>
                                </p:cTn>
                              </p:par>
                              <p:par>
                                <p:cTn id="17" presetID="22" presetClass="entr" presetSubtype="2" repeatCount="indefinite"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right)">
                                      <p:cBhvr>
                                        <p:cTn id="19" dur="3000"/>
                                        <p:tgtEl>
                                          <p:spTgt spid="26"/>
                                        </p:tgtEl>
                                      </p:cBhvr>
                                    </p:animEffect>
                                  </p:childTnLst>
                                </p:cTn>
                              </p:par>
                              <p:par>
                                <p:cTn id="20" presetID="22" presetClass="entr" presetSubtype="2" repeatCount="indefinite" fill="hold" nodeType="withEffect">
                                  <p:stCondLst>
                                    <p:cond delay="900"/>
                                  </p:stCondLst>
                                  <p:childTnLst>
                                    <p:set>
                                      <p:cBhvr>
                                        <p:cTn id="21" dur="1" fill="hold">
                                          <p:stCondLst>
                                            <p:cond delay="0"/>
                                          </p:stCondLst>
                                        </p:cTn>
                                        <p:tgtEl>
                                          <p:spTgt spid="35"/>
                                        </p:tgtEl>
                                        <p:attrNameLst>
                                          <p:attrName>style.visibility</p:attrName>
                                        </p:attrNameLst>
                                      </p:cBhvr>
                                      <p:to>
                                        <p:strVal val="visible"/>
                                      </p:to>
                                    </p:set>
                                    <p:animEffect transition="in" filter="wipe(right)">
                                      <p:cBhvr>
                                        <p:cTn id="22" dur="3000"/>
                                        <p:tgtEl>
                                          <p:spTgt spid="35"/>
                                        </p:tgtEl>
                                      </p:cBhvr>
                                    </p:animEffect>
                                  </p:childTnLst>
                                </p:cTn>
                              </p:par>
                              <p:par>
                                <p:cTn id="23" presetID="10" presetClass="entr" presetSubtype="0" repeatCount="indefinite" fill="hold" grpId="0" nodeType="withEffect">
                                  <p:stCondLst>
                                    <p:cond delay="0"/>
                                  </p:stCondLst>
                                  <p:endCondLst>
                                    <p:cond evt="onNext" delay="0">
                                      <p:tgtEl>
                                        <p:sldTgt/>
                                      </p:tgtEl>
                                    </p:cond>
                                  </p:endCondLst>
                                  <p:childTnLst>
                                    <p:set>
                                      <p:cBhvr>
                                        <p:cTn id="24" dur="1" fill="hold">
                                          <p:stCondLst>
                                            <p:cond delay="0"/>
                                          </p:stCondLst>
                                        </p:cTn>
                                        <p:tgtEl>
                                          <p:spTgt spid="50"/>
                                        </p:tgtEl>
                                        <p:attrNameLst>
                                          <p:attrName>style.visibility</p:attrName>
                                        </p:attrNameLst>
                                      </p:cBhvr>
                                      <p:to>
                                        <p:strVal val="visible"/>
                                      </p:to>
                                    </p:set>
                                    <p:animEffect transition="in" filter="fade">
                                      <p:cBhvr>
                                        <p:cTn id="25" dur="1000"/>
                                        <p:tgtEl>
                                          <p:spTgt spid="50"/>
                                        </p:tgtEl>
                                      </p:cBhvr>
                                    </p:animEffect>
                                  </p:childTnLst>
                                </p:cTn>
                              </p:par>
                              <p:par>
                                <p:cTn id="26" presetID="10" presetClass="entr" presetSubtype="0" repeatCount="indefinite" fill="hold" grpId="0" nodeType="withEffect">
                                  <p:stCondLst>
                                    <p:cond delay="600"/>
                                  </p:stCondLst>
                                  <p:endCondLst>
                                    <p:cond evt="onNext" delay="0">
                                      <p:tgtEl>
                                        <p:sldTgt/>
                                      </p:tgtEl>
                                    </p:cond>
                                  </p:endCondLst>
                                  <p:childTnLst>
                                    <p:set>
                                      <p:cBhvr>
                                        <p:cTn id="27" dur="1" fill="hold">
                                          <p:stCondLst>
                                            <p:cond delay="0"/>
                                          </p:stCondLst>
                                        </p:cTn>
                                        <p:tgtEl>
                                          <p:spTgt spid="49"/>
                                        </p:tgtEl>
                                        <p:attrNameLst>
                                          <p:attrName>style.visibility</p:attrName>
                                        </p:attrNameLst>
                                      </p:cBhvr>
                                      <p:to>
                                        <p:strVal val="visible"/>
                                      </p:to>
                                    </p:set>
                                    <p:animEffect transition="in" filter="fade">
                                      <p:cBhvr>
                                        <p:cTn id="28" dur="1000"/>
                                        <p:tgtEl>
                                          <p:spTgt spid="49"/>
                                        </p:tgtEl>
                                      </p:cBhvr>
                                    </p:animEffect>
                                  </p:childTnLst>
                                </p:cTn>
                              </p:par>
                              <p:par>
                                <p:cTn id="29" presetID="10" presetClass="entr" presetSubtype="0" repeatCount="indefinite" fill="hold" grpId="0" nodeType="withEffect">
                                  <p:stCondLst>
                                    <p:cond delay="1300"/>
                                  </p:stCondLst>
                                  <p:endCondLst>
                                    <p:cond evt="onNext" delay="0">
                                      <p:tgtEl>
                                        <p:sldTgt/>
                                      </p:tgtEl>
                                    </p:cond>
                                  </p:endCondLst>
                                  <p:childTnLst>
                                    <p:set>
                                      <p:cBhvr>
                                        <p:cTn id="30" dur="1" fill="hold">
                                          <p:stCondLst>
                                            <p:cond delay="0"/>
                                          </p:stCondLst>
                                        </p:cTn>
                                        <p:tgtEl>
                                          <p:spTgt spid="48"/>
                                        </p:tgtEl>
                                        <p:attrNameLst>
                                          <p:attrName>style.visibility</p:attrName>
                                        </p:attrNameLst>
                                      </p:cBhvr>
                                      <p:to>
                                        <p:strVal val="visible"/>
                                      </p:to>
                                    </p:set>
                                    <p:animEffect transition="in" filter="fade">
                                      <p:cBhvr>
                                        <p:cTn id="31" dur="1000"/>
                                        <p:tgtEl>
                                          <p:spTgt spid="48"/>
                                        </p:tgtEl>
                                      </p:cBhvr>
                                    </p:animEffect>
                                  </p:childTnLst>
                                </p:cTn>
                              </p:par>
                              <p:par>
                                <p:cTn id="32" presetID="10" presetClass="entr" presetSubtype="0" repeatCount="indefinite" fill="hold" grpId="0" nodeType="withEffect">
                                  <p:stCondLst>
                                    <p:cond delay="1800"/>
                                  </p:stCondLst>
                                  <p:endCondLst>
                                    <p:cond evt="onNext" delay="0">
                                      <p:tgtEl>
                                        <p:sldTgt/>
                                      </p:tgtEl>
                                    </p:cond>
                                  </p:endCondLst>
                                  <p:childTnLst>
                                    <p:set>
                                      <p:cBhvr>
                                        <p:cTn id="33" dur="1" fill="hold">
                                          <p:stCondLst>
                                            <p:cond delay="0"/>
                                          </p:stCondLst>
                                        </p:cTn>
                                        <p:tgtEl>
                                          <p:spTgt spid="42"/>
                                        </p:tgtEl>
                                        <p:attrNameLst>
                                          <p:attrName>style.visibility</p:attrName>
                                        </p:attrNameLst>
                                      </p:cBhvr>
                                      <p:to>
                                        <p:strVal val="visible"/>
                                      </p:to>
                                    </p:set>
                                    <p:animEffect transition="in" filter="fade">
                                      <p:cBhvr>
                                        <p:cTn id="34" dur="1000"/>
                                        <p:tgtEl>
                                          <p:spTgt spid="42"/>
                                        </p:tgtEl>
                                      </p:cBhvr>
                                    </p:animEffect>
                                  </p:childTnLst>
                                </p:cTn>
                              </p:par>
                              <p:par>
                                <p:cTn id="35" presetID="35" presetClass="path" presetSubtype="0" repeatCount="indefinite" autoRev="1" fill="hold" nodeType="withEffect">
                                  <p:stCondLst>
                                    <p:cond delay="0"/>
                                  </p:stCondLst>
                                  <p:childTnLst>
                                    <p:animMotion origin="layout" path="M -2.70833E-6 7.40741E-7 L -0.06705 7.40741E-7 " pathEditMode="relative" rAng="0" ptsTypes="AA">
                                      <p:cBhvr>
                                        <p:cTn id="36" dur="2000" fill="hold"/>
                                        <p:tgtEl>
                                          <p:spTgt spid="34"/>
                                        </p:tgtEl>
                                        <p:attrNameLst>
                                          <p:attrName>ppt_x</p:attrName>
                                          <p:attrName>ppt_y</p:attrName>
                                        </p:attrNameLst>
                                      </p:cBhvr>
                                      <p:rCtr x="-3359" y="0"/>
                                    </p:animMotion>
                                  </p:childTnLst>
                                </p:cTn>
                              </p:par>
                              <p:par>
                                <p:cTn id="37" presetID="63" presetClass="path" presetSubtype="0" repeatCount="indefinite" autoRev="1" fill="hold" nodeType="withEffect">
                                  <p:stCondLst>
                                    <p:cond delay="0"/>
                                  </p:stCondLst>
                                  <p:childTnLst>
                                    <p:animMotion origin="layout" path="M 4.58333E-6 -3.33333E-6 L 0.0496 -3.33333E-6 " pathEditMode="relative" rAng="0" ptsTypes="AA">
                                      <p:cBhvr>
                                        <p:cTn id="38" dur="2000" fill="hold"/>
                                        <p:tgtEl>
                                          <p:spTgt spid="33"/>
                                        </p:tgtEl>
                                        <p:attrNameLst>
                                          <p:attrName>ppt_x</p:attrName>
                                          <p:attrName>ppt_y</p:attrName>
                                        </p:attrNameLst>
                                      </p:cBhvr>
                                      <p:rCtr x="2474" y="0"/>
                                    </p:animMotion>
                                  </p:childTnLst>
                                </p:cTn>
                              </p:par>
                              <p:par>
                                <p:cTn id="39" presetID="22" presetClass="entr" presetSubtype="8" repeatCount="indefinite" fill="hold" nodeType="withEffect">
                                  <p:stCondLst>
                                    <p:cond delay="0"/>
                                  </p:stCondLst>
                                  <p:childTnLst>
                                    <p:set>
                                      <p:cBhvr>
                                        <p:cTn id="40" dur="1" fill="hold">
                                          <p:stCondLst>
                                            <p:cond delay="0"/>
                                          </p:stCondLst>
                                        </p:cTn>
                                        <p:tgtEl>
                                          <p:spTgt spid="62"/>
                                        </p:tgtEl>
                                        <p:attrNameLst>
                                          <p:attrName>style.visibility</p:attrName>
                                        </p:attrNameLst>
                                      </p:cBhvr>
                                      <p:to>
                                        <p:strVal val="visible"/>
                                      </p:to>
                                    </p:set>
                                    <p:animEffect transition="in" filter="wipe(left)">
                                      <p:cBhvr>
                                        <p:cTn id="41" dur="3000"/>
                                        <p:tgtEl>
                                          <p:spTgt spid="62"/>
                                        </p:tgtEl>
                                      </p:cBhvr>
                                    </p:animEffect>
                                  </p:childTnLst>
                                </p:cTn>
                              </p:par>
                              <p:par>
                                <p:cTn id="42" presetID="22" presetClass="entr" presetSubtype="8" repeatCount="indefinite" fill="hold" nodeType="withEffect">
                                  <p:stCondLst>
                                    <p:cond delay="500"/>
                                  </p:stCondLst>
                                  <p:childTnLst>
                                    <p:set>
                                      <p:cBhvr>
                                        <p:cTn id="43" dur="1" fill="hold">
                                          <p:stCondLst>
                                            <p:cond delay="0"/>
                                          </p:stCondLst>
                                        </p:cTn>
                                        <p:tgtEl>
                                          <p:spTgt spid="69"/>
                                        </p:tgtEl>
                                        <p:attrNameLst>
                                          <p:attrName>style.visibility</p:attrName>
                                        </p:attrNameLst>
                                      </p:cBhvr>
                                      <p:to>
                                        <p:strVal val="visible"/>
                                      </p:to>
                                    </p:set>
                                    <p:animEffect transition="in" filter="wipe(left)">
                                      <p:cBhvr>
                                        <p:cTn id="44" dur="2000"/>
                                        <p:tgtEl>
                                          <p:spTgt spid="69"/>
                                        </p:tgtEl>
                                      </p:cBhvr>
                                    </p:animEffect>
                                  </p:childTnLst>
                                </p:cTn>
                              </p:par>
                              <p:par>
                                <p:cTn id="45" presetID="22" presetClass="entr" presetSubtype="8" repeatCount="indefinite" fill="hold" nodeType="withEffect">
                                  <p:stCondLst>
                                    <p:cond delay="900"/>
                                  </p:stCondLst>
                                  <p:childTnLst>
                                    <p:set>
                                      <p:cBhvr>
                                        <p:cTn id="46" dur="1" fill="hold">
                                          <p:stCondLst>
                                            <p:cond delay="0"/>
                                          </p:stCondLst>
                                        </p:cTn>
                                        <p:tgtEl>
                                          <p:spTgt spid="68"/>
                                        </p:tgtEl>
                                        <p:attrNameLst>
                                          <p:attrName>style.visibility</p:attrName>
                                        </p:attrNameLst>
                                      </p:cBhvr>
                                      <p:to>
                                        <p:strVal val="visible"/>
                                      </p:to>
                                    </p:set>
                                    <p:animEffect transition="in" filter="wipe(left)">
                                      <p:cBhvr>
                                        <p:cTn id="47" dur="2000"/>
                                        <p:tgtEl>
                                          <p:spTgt spid="68"/>
                                        </p:tgtEl>
                                      </p:cBhvr>
                                    </p:animEffect>
                                  </p:childTnLst>
                                </p:cTn>
                              </p:par>
                              <p:par>
                                <p:cTn id="48" presetID="22" presetClass="entr" presetSubtype="8" repeatCount="indefinite" fill="hold" nodeType="withEffect">
                                  <p:stCondLst>
                                    <p:cond delay="1400"/>
                                  </p:stCondLst>
                                  <p:childTnLst>
                                    <p:set>
                                      <p:cBhvr>
                                        <p:cTn id="49" dur="1" fill="hold">
                                          <p:stCondLst>
                                            <p:cond delay="0"/>
                                          </p:stCondLst>
                                        </p:cTn>
                                        <p:tgtEl>
                                          <p:spTgt spid="67"/>
                                        </p:tgtEl>
                                        <p:attrNameLst>
                                          <p:attrName>style.visibility</p:attrName>
                                        </p:attrNameLst>
                                      </p:cBhvr>
                                      <p:to>
                                        <p:strVal val="visible"/>
                                      </p:to>
                                    </p:set>
                                    <p:animEffect transition="in" filter="wipe(left)">
                                      <p:cBhvr>
                                        <p:cTn id="50" dur="2000"/>
                                        <p:tgtEl>
                                          <p:spTgt spid="67"/>
                                        </p:tgtEl>
                                      </p:cBhvr>
                                    </p:animEffect>
                                  </p:childTnLst>
                                </p:cTn>
                              </p:par>
                              <p:par>
                                <p:cTn id="51" presetID="22" presetClass="entr" presetSubtype="2" repeatCount="indefinite" fill="hold" nodeType="withEffect">
                                  <p:stCondLst>
                                    <p:cond delay="0"/>
                                  </p:stCondLst>
                                  <p:childTnLst>
                                    <p:set>
                                      <p:cBhvr>
                                        <p:cTn id="52" dur="1" fill="hold">
                                          <p:stCondLst>
                                            <p:cond delay="0"/>
                                          </p:stCondLst>
                                        </p:cTn>
                                        <p:tgtEl>
                                          <p:spTgt spid="51"/>
                                        </p:tgtEl>
                                        <p:attrNameLst>
                                          <p:attrName>style.visibility</p:attrName>
                                        </p:attrNameLst>
                                      </p:cBhvr>
                                      <p:to>
                                        <p:strVal val="visible"/>
                                      </p:to>
                                    </p:set>
                                    <p:animEffect transition="in" filter="wipe(right)">
                                      <p:cBhvr>
                                        <p:cTn id="53" dur="3000"/>
                                        <p:tgtEl>
                                          <p:spTgt spid="51"/>
                                        </p:tgtEl>
                                      </p:cBhvr>
                                    </p:animEffect>
                                  </p:childTnLst>
                                </p:cTn>
                              </p:par>
                              <p:par>
                                <p:cTn id="54" presetID="22" presetClass="entr" presetSubtype="2" repeatCount="indefinite" fill="hold" nodeType="withEffect">
                                  <p:stCondLst>
                                    <p:cond delay="900"/>
                                  </p:stCondLst>
                                  <p:childTnLst>
                                    <p:set>
                                      <p:cBhvr>
                                        <p:cTn id="55" dur="1" fill="hold">
                                          <p:stCondLst>
                                            <p:cond delay="0"/>
                                          </p:stCondLst>
                                        </p:cTn>
                                        <p:tgtEl>
                                          <p:spTgt spid="59"/>
                                        </p:tgtEl>
                                        <p:attrNameLst>
                                          <p:attrName>style.visibility</p:attrName>
                                        </p:attrNameLst>
                                      </p:cBhvr>
                                      <p:to>
                                        <p:strVal val="visible"/>
                                      </p:to>
                                    </p:set>
                                    <p:animEffect transition="in" filter="wipe(right)">
                                      <p:cBhvr>
                                        <p:cTn id="56" dur="3000"/>
                                        <p:tgtEl>
                                          <p:spTgt spid="59"/>
                                        </p:tgtEl>
                                      </p:cBhvr>
                                    </p:animEffect>
                                  </p:childTnLst>
                                </p:cTn>
                              </p:par>
                              <p:par>
                                <p:cTn id="57" presetID="10" presetClass="entr" presetSubtype="0" repeatCount="indefinite" fill="hold" grpId="0" nodeType="withEffect">
                                  <p:stCondLst>
                                    <p:cond delay="0"/>
                                  </p:stCondLst>
                                  <p:endCondLst>
                                    <p:cond evt="onNext" delay="0">
                                      <p:tgtEl>
                                        <p:sldTgt/>
                                      </p:tgtEl>
                                    </p:cond>
                                  </p:endCondLst>
                                  <p:childTnLst>
                                    <p:set>
                                      <p:cBhvr>
                                        <p:cTn id="58" dur="1" fill="hold">
                                          <p:stCondLst>
                                            <p:cond delay="0"/>
                                          </p:stCondLst>
                                        </p:cTn>
                                        <p:tgtEl>
                                          <p:spTgt spid="74"/>
                                        </p:tgtEl>
                                        <p:attrNameLst>
                                          <p:attrName>style.visibility</p:attrName>
                                        </p:attrNameLst>
                                      </p:cBhvr>
                                      <p:to>
                                        <p:strVal val="visible"/>
                                      </p:to>
                                    </p:set>
                                    <p:animEffect transition="in" filter="fade">
                                      <p:cBhvr>
                                        <p:cTn id="59" dur="1000"/>
                                        <p:tgtEl>
                                          <p:spTgt spid="74"/>
                                        </p:tgtEl>
                                      </p:cBhvr>
                                    </p:animEffect>
                                  </p:childTnLst>
                                </p:cTn>
                              </p:par>
                              <p:par>
                                <p:cTn id="60" presetID="10" presetClass="entr" presetSubtype="0" repeatCount="indefinite" fill="hold" grpId="0" nodeType="withEffect">
                                  <p:stCondLst>
                                    <p:cond delay="600"/>
                                  </p:stCondLst>
                                  <p:endCondLst>
                                    <p:cond evt="onNext" delay="0">
                                      <p:tgtEl>
                                        <p:sldTgt/>
                                      </p:tgtEl>
                                    </p:cond>
                                  </p:endCondLst>
                                  <p:childTnLst>
                                    <p:set>
                                      <p:cBhvr>
                                        <p:cTn id="61" dur="1" fill="hold">
                                          <p:stCondLst>
                                            <p:cond delay="0"/>
                                          </p:stCondLst>
                                        </p:cTn>
                                        <p:tgtEl>
                                          <p:spTgt spid="73"/>
                                        </p:tgtEl>
                                        <p:attrNameLst>
                                          <p:attrName>style.visibility</p:attrName>
                                        </p:attrNameLst>
                                      </p:cBhvr>
                                      <p:to>
                                        <p:strVal val="visible"/>
                                      </p:to>
                                    </p:set>
                                    <p:animEffect transition="in" filter="fade">
                                      <p:cBhvr>
                                        <p:cTn id="62" dur="1000"/>
                                        <p:tgtEl>
                                          <p:spTgt spid="73"/>
                                        </p:tgtEl>
                                      </p:cBhvr>
                                    </p:animEffect>
                                  </p:childTnLst>
                                </p:cTn>
                              </p:par>
                              <p:par>
                                <p:cTn id="63" presetID="10" presetClass="entr" presetSubtype="0" repeatCount="indefinite" fill="hold" grpId="0" nodeType="withEffect">
                                  <p:stCondLst>
                                    <p:cond delay="1300"/>
                                  </p:stCondLst>
                                  <p:endCondLst>
                                    <p:cond evt="onNext" delay="0">
                                      <p:tgtEl>
                                        <p:sldTgt/>
                                      </p:tgtEl>
                                    </p:cond>
                                  </p:endCondLst>
                                  <p:childTnLst>
                                    <p:set>
                                      <p:cBhvr>
                                        <p:cTn id="64" dur="1" fill="hold">
                                          <p:stCondLst>
                                            <p:cond delay="0"/>
                                          </p:stCondLst>
                                        </p:cTn>
                                        <p:tgtEl>
                                          <p:spTgt spid="72"/>
                                        </p:tgtEl>
                                        <p:attrNameLst>
                                          <p:attrName>style.visibility</p:attrName>
                                        </p:attrNameLst>
                                      </p:cBhvr>
                                      <p:to>
                                        <p:strVal val="visible"/>
                                      </p:to>
                                    </p:set>
                                    <p:animEffect transition="in" filter="fade">
                                      <p:cBhvr>
                                        <p:cTn id="65" dur="1000"/>
                                        <p:tgtEl>
                                          <p:spTgt spid="72"/>
                                        </p:tgtEl>
                                      </p:cBhvr>
                                    </p:animEffect>
                                  </p:childTnLst>
                                </p:cTn>
                              </p:par>
                              <p:par>
                                <p:cTn id="66" presetID="10" presetClass="entr" presetSubtype="0" repeatCount="indefinite" fill="hold" grpId="0" nodeType="withEffect">
                                  <p:stCondLst>
                                    <p:cond delay="1800"/>
                                  </p:stCondLst>
                                  <p:endCondLst>
                                    <p:cond evt="onNext" delay="0">
                                      <p:tgtEl>
                                        <p:sldTgt/>
                                      </p:tgtEl>
                                    </p:cond>
                                  </p:endCondLst>
                                  <p:childTnLst>
                                    <p:set>
                                      <p:cBhvr>
                                        <p:cTn id="67" dur="1" fill="hold">
                                          <p:stCondLst>
                                            <p:cond delay="0"/>
                                          </p:stCondLst>
                                        </p:cTn>
                                        <p:tgtEl>
                                          <p:spTgt spid="66"/>
                                        </p:tgtEl>
                                        <p:attrNameLst>
                                          <p:attrName>style.visibility</p:attrName>
                                        </p:attrNameLst>
                                      </p:cBhvr>
                                      <p:to>
                                        <p:strVal val="visible"/>
                                      </p:to>
                                    </p:set>
                                    <p:animEffect transition="in" filter="fade">
                                      <p:cBhvr>
                                        <p:cTn id="68" dur="1000"/>
                                        <p:tgtEl>
                                          <p:spTgt spid="66"/>
                                        </p:tgtEl>
                                      </p:cBhvr>
                                    </p:animEffect>
                                  </p:childTnLst>
                                </p:cTn>
                              </p:par>
                              <p:par>
                                <p:cTn id="69" presetID="35" presetClass="path" presetSubtype="0" repeatCount="indefinite" autoRev="1" fill="hold" nodeType="withEffect">
                                  <p:stCondLst>
                                    <p:cond delay="0"/>
                                  </p:stCondLst>
                                  <p:childTnLst>
                                    <p:animMotion origin="layout" path="M -2.70833E-6 -3.7037E-7 L -0.06705 -3.7037E-7 " pathEditMode="relative" rAng="0" ptsTypes="AA">
                                      <p:cBhvr>
                                        <p:cTn id="70" dur="2000" fill="hold"/>
                                        <p:tgtEl>
                                          <p:spTgt spid="58"/>
                                        </p:tgtEl>
                                        <p:attrNameLst>
                                          <p:attrName>ppt_x</p:attrName>
                                          <p:attrName>ppt_y</p:attrName>
                                        </p:attrNameLst>
                                      </p:cBhvr>
                                      <p:rCtr x="-3359" y="0"/>
                                    </p:animMotion>
                                  </p:childTnLst>
                                </p:cTn>
                              </p:par>
                              <p:par>
                                <p:cTn id="71" presetID="63" presetClass="path" presetSubtype="0" repeatCount="indefinite" autoRev="1" fill="hold" nodeType="withEffect">
                                  <p:stCondLst>
                                    <p:cond delay="0"/>
                                  </p:stCondLst>
                                  <p:childTnLst>
                                    <p:animMotion origin="layout" path="M 4.58333E-6 -4.44444E-6 L 0.0496 -4.44444E-6 " pathEditMode="relative" rAng="0" ptsTypes="AA">
                                      <p:cBhvr>
                                        <p:cTn id="72" dur="2000" fill="hold"/>
                                        <p:tgtEl>
                                          <p:spTgt spid="57"/>
                                        </p:tgtEl>
                                        <p:attrNameLst>
                                          <p:attrName>ppt_x</p:attrName>
                                          <p:attrName>ppt_y</p:attrName>
                                        </p:attrNameLst>
                                      </p:cBhvr>
                                      <p:rCtr x="2474" y="0"/>
                                    </p:animMotion>
                                  </p:childTnLst>
                                </p:cTn>
                              </p:par>
                              <p:par>
                                <p:cTn id="73" presetID="22" presetClass="entr" presetSubtype="8" fill="hold" nodeType="withEffect">
                                  <p:stCondLst>
                                    <p:cond delay="2900"/>
                                  </p:stCondLst>
                                  <p:childTnLst>
                                    <p:set>
                                      <p:cBhvr>
                                        <p:cTn id="74" dur="1" fill="hold">
                                          <p:stCondLst>
                                            <p:cond delay="0"/>
                                          </p:stCondLst>
                                        </p:cTn>
                                        <p:tgtEl>
                                          <p:spTgt spid="75"/>
                                        </p:tgtEl>
                                        <p:attrNameLst>
                                          <p:attrName>style.visibility</p:attrName>
                                        </p:attrNameLst>
                                      </p:cBhvr>
                                      <p:to>
                                        <p:strVal val="visible"/>
                                      </p:to>
                                    </p:set>
                                    <p:animEffect transition="in" filter="wipe(left)">
                                      <p:cBhvr>
                                        <p:cTn id="75" dur="1100"/>
                                        <p:tgtEl>
                                          <p:spTgt spid="75"/>
                                        </p:tgtEl>
                                      </p:cBhvr>
                                    </p:animEffect>
                                  </p:childTnLst>
                                </p:cTn>
                              </p:par>
                              <p:par>
                                <p:cTn id="76" presetID="31" presetClass="entr" presetSubtype="0" fill="hold" nodeType="withEffect">
                                  <p:stCondLst>
                                    <p:cond delay="4000"/>
                                  </p:stCondLst>
                                  <p:childTnLst>
                                    <p:set>
                                      <p:cBhvr>
                                        <p:cTn id="77" dur="1" fill="hold">
                                          <p:stCondLst>
                                            <p:cond delay="0"/>
                                          </p:stCondLst>
                                        </p:cTn>
                                        <p:tgtEl>
                                          <p:spTgt spid="80"/>
                                        </p:tgtEl>
                                        <p:attrNameLst>
                                          <p:attrName>style.visibility</p:attrName>
                                        </p:attrNameLst>
                                      </p:cBhvr>
                                      <p:to>
                                        <p:strVal val="visible"/>
                                      </p:to>
                                    </p:set>
                                    <p:anim calcmode="lin" valueType="num">
                                      <p:cBhvr>
                                        <p:cTn id="78" dur="500" fill="hold"/>
                                        <p:tgtEl>
                                          <p:spTgt spid="80"/>
                                        </p:tgtEl>
                                        <p:attrNameLst>
                                          <p:attrName>ppt_w</p:attrName>
                                        </p:attrNameLst>
                                      </p:cBhvr>
                                      <p:tavLst>
                                        <p:tav tm="0">
                                          <p:val>
                                            <p:fltVal val="0"/>
                                          </p:val>
                                        </p:tav>
                                        <p:tav tm="100000">
                                          <p:val>
                                            <p:strVal val="#ppt_w"/>
                                          </p:val>
                                        </p:tav>
                                      </p:tavLst>
                                    </p:anim>
                                    <p:anim calcmode="lin" valueType="num">
                                      <p:cBhvr>
                                        <p:cTn id="79" dur="500" fill="hold"/>
                                        <p:tgtEl>
                                          <p:spTgt spid="80"/>
                                        </p:tgtEl>
                                        <p:attrNameLst>
                                          <p:attrName>ppt_h</p:attrName>
                                        </p:attrNameLst>
                                      </p:cBhvr>
                                      <p:tavLst>
                                        <p:tav tm="0">
                                          <p:val>
                                            <p:fltVal val="0"/>
                                          </p:val>
                                        </p:tav>
                                        <p:tav tm="100000">
                                          <p:val>
                                            <p:strVal val="#ppt_h"/>
                                          </p:val>
                                        </p:tav>
                                      </p:tavLst>
                                    </p:anim>
                                    <p:anim calcmode="lin" valueType="num">
                                      <p:cBhvr>
                                        <p:cTn id="80" dur="500" fill="hold"/>
                                        <p:tgtEl>
                                          <p:spTgt spid="80"/>
                                        </p:tgtEl>
                                        <p:attrNameLst>
                                          <p:attrName>style.rotation</p:attrName>
                                        </p:attrNameLst>
                                      </p:cBhvr>
                                      <p:tavLst>
                                        <p:tav tm="0">
                                          <p:val>
                                            <p:fltVal val="90"/>
                                          </p:val>
                                        </p:tav>
                                        <p:tav tm="100000">
                                          <p:val>
                                            <p:fltVal val="0"/>
                                          </p:val>
                                        </p:tav>
                                      </p:tavLst>
                                    </p:anim>
                                    <p:animEffect transition="in" filter="fade">
                                      <p:cBhvr>
                                        <p:cTn id="81" dur="500"/>
                                        <p:tgtEl>
                                          <p:spTgt spid="80"/>
                                        </p:tgtEl>
                                      </p:cBhvr>
                                    </p:animEffect>
                                  </p:childTnLst>
                                </p:cTn>
                              </p:par>
                              <p:par>
                                <p:cTn id="82" presetID="22" presetClass="entr" presetSubtype="4" fill="hold" nodeType="withEffect">
                                  <p:stCondLst>
                                    <p:cond delay="4500"/>
                                  </p:stCondLst>
                                  <p:childTnLst>
                                    <p:set>
                                      <p:cBhvr>
                                        <p:cTn id="83" dur="1" fill="hold">
                                          <p:stCondLst>
                                            <p:cond delay="0"/>
                                          </p:stCondLst>
                                        </p:cTn>
                                        <p:tgtEl>
                                          <p:spTgt spid="76"/>
                                        </p:tgtEl>
                                        <p:attrNameLst>
                                          <p:attrName>style.visibility</p:attrName>
                                        </p:attrNameLst>
                                      </p:cBhvr>
                                      <p:to>
                                        <p:strVal val="visible"/>
                                      </p:to>
                                    </p:set>
                                    <p:animEffect transition="in" filter="wipe(down)">
                                      <p:cBhvr>
                                        <p:cTn id="84" dur="750"/>
                                        <p:tgtEl>
                                          <p:spTgt spid="76"/>
                                        </p:tgtEl>
                                      </p:cBhvr>
                                    </p:animEffect>
                                  </p:childTnLst>
                                </p:cTn>
                              </p:par>
                              <p:par>
                                <p:cTn id="85" presetID="22" presetClass="entr" presetSubtype="8" fill="hold" nodeType="withEffect">
                                  <p:stCondLst>
                                    <p:cond delay="5250"/>
                                  </p:stCondLst>
                                  <p:childTnLst>
                                    <p:set>
                                      <p:cBhvr>
                                        <p:cTn id="86" dur="1" fill="hold">
                                          <p:stCondLst>
                                            <p:cond delay="0"/>
                                          </p:stCondLst>
                                        </p:cTn>
                                        <p:tgtEl>
                                          <p:spTgt spid="77"/>
                                        </p:tgtEl>
                                        <p:attrNameLst>
                                          <p:attrName>style.visibility</p:attrName>
                                        </p:attrNameLst>
                                      </p:cBhvr>
                                      <p:to>
                                        <p:strVal val="visible"/>
                                      </p:to>
                                    </p:set>
                                    <p:animEffect transition="in" filter="wipe(left)">
                                      <p:cBhvr>
                                        <p:cTn id="87" dur="750"/>
                                        <p:tgtEl>
                                          <p:spTgt spid="77"/>
                                        </p:tgtEl>
                                      </p:cBhvr>
                                    </p:animEffect>
                                  </p:childTnLst>
                                </p:cTn>
                              </p:par>
                              <p:par>
                                <p:cTn id="88" presetID="22" presetClass="entr" presetSubtype="1" fill="hold" nodeType="withEffect">
                                  <p:stCondLst>
                                    <p:cond delay="6750"/>
                                  </p:stCondLst>
                                  <p:childTnLst>
                                    <p:set>
                                      <p:cBhvr>
                                        <p:cTn id="89" dur="1" fill="hold">
                                          <p:stCondLst>
                                            <p:cond delay="0"/>
                                          </p:stCondLst>
                                        </p:cTn>
                                        <p:tgtEl>
                                          <p:spTgt spid="78"/>
                                        </p:tgtEl>
                                        <p:attrNameLst>
                                          <p:attrName>style.visibility</p:attrName>
                                        </p:attrNameLst>
                                      </p:cBhvr>
                                      <p:to>
                                        <p:strVal val="visible"/>
                                      </p:to>
                                    </p:set>
                                    <p:animEffect transition="in" filter="wipe(up)">
                                      <p:cBhvr>
                                        <p:cTn id="90" dur="750"/>
                                        <p:tgtEl>
                                          <p:spTgt spid="78"/>
                                        </p:tgtEl>
                                      </p:cBhvr>
                                    </p:animEffect>
                                  </p:childTnLst>
                                </p:cTn>
                              </p:par>
                              <p:par>
                                <p:cTn id="91" presetID="22" presetClass="entr" presetSubtype="2" fill="hold" nodeType="withEffect">
                                  <p:stCondLst>
                                    <p:cond delay="7500"/>
                                  </p:stCondLst>
                                  <p:childTnLst>
                                    <p:set>
                                      <p:cBhvr>
                                        <p:cTn id="92" dur="1" fill="hold">
                                          <p:stCondLst>
                                            <p:cond delay="0"/>
                                          </p:stCondLst>
                                        </p:cTn>
                                        <p:tgtEl>
                                          <p:spTgt spid="79"/>
                                        </p:tgtEl>
                                        <p:attrNameLst>
                                          <p:attrName>style.visibility</p:attrName>
                                        </p:attrNameLst>
                                      </p:cBhvr>
                                      <p:to>
                                        <p:strVal val="visible"/>
                                      </p:to>
                                    </p:set>
                                    <p:animEffect transition="in" filter="wipe(right)">
                                      <p:cBhvr>
                                        <p:cTn id="93" dur="750"/>
                                        <p:tgtEl>
                                          <p:spTgt spid="79"/>
                                        </p:tgtEl>
                                      </p:cBhvr>
                                    </p:animEffect>
                                  </p:childTnLst>
                                </p:cTn>
                              </p:par>
                              <p:par>
                                <p:cTn id="94" presetID="8" presetClass="emph" presetSubtype="0" repeatCount="indefinite" fill="hold" nodeType="withEffect">
                                  <p:stCondLst>
                                    <p:cond delay="4000"/>
                                  </p:stCondLst>
                                  <p:childTnLst>
                                    <p:animRot by="21600000">
                                      <p:cBhvr>
                                        <p:cTn id="95" dur="5500" fill="hold"/>
                                        <p:tgtEl>
                                          <p:spTgt spid="80"/>
                                        </p:tgtEl>
                                        <p:attrNameLst>
                                          <p:attrName>r</p:attrName>
                                        </p:attrNameLst>
                                      </p:cBhvr>
                                    </p:animRot>
                                  </p:childTnLst>
                                </p:cTn>
                              </p:par>
                            </p:childTnLst>
                          </p:cTn>
                        </p:par>
                        <p:par>
                          <p:cTn id="96" fill="hold">
                            <p:stCondLst>
                              <p:cond delay="9500"/>
                            </p:stCondLst>
                            <p:childTnLst>
                              <p:par>
                                <p:cTn id="97" presetID="22" presetClass="entr" presetSubtype="8" fill="hold" nodeType="afterEffect">
                                  <p:stCondLst>
                                    <p:cond delay="0"/>
                                  </p:stCondLst>
                                  <p:childTnLst>
                                    <p:set>
                                      <p:cBhvr>
                                        <p:cTn id="98" dur="1" fill="hold">
                                          <p:stCondLst>
                                            <p:cond delay="0"/>
                                          </p:stCondLst>
                                        </p:cTn>
                                        <p:tgtEl>
                                          <p:spTgt spid="86"/>
                                        </p:tgtEl>
                                        <p:attrNameLst>
                                          <p:attrName>style.visibility</p:attrName>
                                        </p:attrNameLst>
                                      </p:cBhvr>
                                      <p:to>
                                        <p:strVal val="visible"/>
                                      </p:to>
                                    </p:set>
                                    <p:animEffect transition="in" filter="wipe(left)">
                                      <p:cBhvr>
                                        <p:cTn id="99" dur="500"/>
                                        <p:tgtEl>
                                          <p:spTgt spid="86"/>
                                        </p:tgtEl>
                                      </p:cBhvr>
                                    </p:animEffect>
                                  </p:childTnLst>
                                </p:cTn>
                              </p:par>
                            </p:childTnLst>
                          </p:cTn>
                        </p:par>
                        <p:par>
                          <p:cTn id="100" fill="hold">
                            <p:stCondLst>
                              <p:cond delay="10000"/>
                            </p:stCondLst>
                            <p:childTnLst>
                              <p:par>
                                <p:cTn id="101" presetID="53" presetClass="entr" presetSubtype="16" fill="hold" nodeType="afterEffect">
                                  <p:stCondLst>
                                    <p:cond delay="0"/>
                                  </p:stCondLst>
                                  <p:childTnLst>
                                    <p:set>
                                      <p:cBhvr>
                                        <p:cTn id="102" dur="1" fill="hold">
                                          <p:stCondLst>
                                            <p:cond delay="0"/>
                                          </p:stCondLst>
                                        </p:cTn>
                                        <p:tgtEl>
                                          <p:spTgt spid="6"/>
                                        </p:tgtEl>
                                        <p:attrNameLst>
                                          <p:attrName>style.visibility</p:attrName>
                                        </p:attrNameLst>
                                      </p:cBhvr>
                                      <p:to>
                                        <p:strVal val="visible"/>
                                      </p:to>
                                    </p:set>
                                    <p:anim calcmode="lin" valueType="num">
                                      <p:cBhvr>
                                        <p:cTn id="103" dur="500" fill="hold"/>
                                        <p:tgtEl>
                                          <p:spTgt spid="6"/>
                                        </p:tgtEl>
                                        <p:attrNameLst>
                                          <p:attrName>ppt_w</p:attrName>
                                        </p:attrNameLst>
                                      </p:cBhvr>
                                      <p:tavLst>
                                        <p:tav tm="0">
                                          <p:val>
                                            <p:fltVal val="0"/>
                                          </p:val>
                                        </p:tav>
                                        <p:tav tm="100000">
                                          <p:val>
                                            <p:strVal val="#ppt_w"/>
                                          </p:val>
                                        </p:tav>
                                      </p:tavLst>
                                    </p:anim>
                                    <p:anim calcmode="lin" valueType="num">
                                      <p:cBhvr>
                                        <p:cTn id="104" dur="500" fill="hold"/>
                                        <p:tgtEl>
                                          <p:spTgt spid="6"/>
                                        </p:tgtEl>
                                        <p:attrNameLst>
                                          <p:attrName>ppt_h</p:attrName>
                                        </p:attrNameLst>
                                      </p:cBhvr>
                                      <p:tavLst>
                                        <p:tav tm="0">
                                          <p:val>
                                            <p:fltVal val="0"/>
                                          </p:val>
                                        </p:tav>
                                        <p:tav tm="100000">
                                          <p:val>
                                            <p:strVal val="#ppt_h"/>
                                          </p:val>
                                        </p:tav>
                                      </p:tavLst>
                                    </p:anim>
                                    <p:animEffect transition="in" filter="fade">
                                      <p:cBhvr>
                                        <p:cTn id="105" dur="500"/>
                                        <p:tgtEl>
                                          <p:spTgt spid="6"/>
                                        </p:tgtEl>
                                      </p:cBhvr>
                                    </p:animEffect>
                                  </p:childTnLst>
                                </p:cTn>
                              </p:par>
                            </p:childTnLst>
                          </p:cTn>
                        </p:par>
                        <p:par>
                          <p:cTn id="106" fill="hold">
                            <p:stCondLst>
                              <p:cond delay="10500"/>
                            </p:stCondLst>
                            <p:childTnLst>
                              <p:par>
                                <p:cTn id="107" presetID="22" presetClass="entr" presetSubtype="2" repeatCount="indefinite" fill="hold" nodeType="afterEffect">
                                  <p:stCondLst>
                                    <p:cond delay="0"/>
                                  </p:stCondLst>
                                  <p:childTnLst>
                                    <p:set>
                                      <p:cBhvr>
                                        <p:cTn id="108" dur="1" fill="hold">
                                          <p:stCondLst>
                                            <p:cond delay="0"/>
                                          </p:stCondLst>
                                        </p:cTn>
                                        <p:tgtEl>
                                          <p:spTgt spid="106"/>
                                        </p:tgtEl>
                                        <p:attrNameLst>
                                          <p:attrName>style.visibility</p:attrName>
                                        </p:attrNameLst>
                                      </p:cBhvr>
                                      <p:to>
                                        <p:strVal val="visible"/>
                                      </p:to>
                                    </p:set>
                                    <p:animEffect transition="in" filter="wipe(right)">
                                      <p:cBhvr>
                                        <p:cTn id="109" dur="500"/>
                                        <p:tgtEl>
                                          <p:spTgt spid="106"/>
                                        </p:tgtEl>
                                      </p:cBhvr>
                                    </p:animEffect>
                                  </p:childTnLst>
                                </p:cTn>
                              </p:par>
                              <p:par>
                                <p:cTn id="110" presetID="22" presetClass="entr" presetSubtype="1" repeatCount="indefinite" fill="hold" nodeType="withEffect">
                                  <p:stCondLst>
                                    <p:cond delay="0"/>
                                  </p:stCondLst>
                                  <p:childTnLst>
                                    <p:set>
                                      <p:cBhvr>
                                        <p:cTn id="111" dur="1" fill="hold">
                                          <p:stCondLst>
                                            <p:cond delay="0"/>
                                          </p:stCondLst>
                                        </p:cTn>
                                        <p:tgtEl>
                                          <p:spTgt spid="114"/>
                                        </p:tgtEl>
                                        <p:attrNameLst>
                                          <p:attrName>style.visibility</p:attrName>
                                        </p:attrNameLst>
                                      </p:cBhvr>
                                      <p:to>
                                        <p:strVal val="visible"/>
                                      </p:to>
                                    </p:set>
                                    <p:animEffect transition="in" filter="wipe(up)">
                                      <p:cBhvr>
                                        <p:cTn id="112" dur="500"/>
                                        <p:tgtEl>
                                          <p:spTgt spid="114"/>
                                        </p:tgtEl>
                                      </p:cBhvr>
                                    </p:animEffect>
                                  </p:childTnLst>
                                </p:cTn>
                              </p:par>
                              <p:par>
                                <p:cTn id="113" presetID="10" presetClass="entr" presetSubtype="0" repeatCount="indefinite" fill="hold" grpId="0" nodeType="withEffect">
                                  <p:stCondLst>
                                    <p:cond delay="0"/>
                                  </p:stCondLst>
                                  <p:childTnLst>
                                    <p:set>
                                      <p:cBhvr>
                                        <p:cTn id="114" dur="1" fill="hold">
                                          <p:stCondLst>
                                            <p:cond delay="0"/>
                                          </p:stCondLst>
                                        </p:cTn>
                                        <p:tgtEl>
                                          <p:spTgt spid="125"/>
                                        </p:tgtEl>
                                        <p:attrNameLst>
                                          <p:attrName>style.visibility</p:attrName>
                                        </p:attrNameLst>
                                      </p:cBhvr>
                                      <p:to>
                                        <p:strVal val="visible"/>
                                      </p:to>
                                    </p:set>
                                    <p:animEffect transition="in" filter="fade">
                                      <p:cBhvr>
                                        <p:cTn id="115" dur="1000"/>
                                        <p:tgtEl>
                                          <p:spTgt spid="125"/>
                                        </p:tgtEl>
                                      </p:cBhvr>
                                    </p:animEffect>
                                  </p:childTnLst>
                                </p:cTn>
                              </p:par>
                              <p:par>
                                <p:cTn id="116" presetID="10" presetClass="entr" presetSubtype="0" repeatCount="indefinite" fill="hold" grpId="0" nodeType="withEffect">
                                  <p:stCondLst>
                                    <p:cond delay="600"/>
                                  </p:stCondLst>
                                  <p:childTnLst>
                                    <p:set>
                                      <p:cBhvr>
                                        <p:cTn id="117" dur="1" fill="hold">
                                          <p:stCondLst>
                                            <p:cond delay="0"/>
                                          </p:stCondLst>
                                        </p:cTn>
                                        <p:tgtEl>
                                          <p:spTgt spid="123"/>
                                        </p:tgtEl>
                                        <p:attrNameLst>
                                          <p:attrName>style.visibility</p:attrName>
                                        </p:attrNameLst>
                                      </p:cBhvr>
                                      <p:to>
                                        <p:strVal val="visible"/>
                                      </p:to>
                                    </p:set>
                                    <p:animEffect transition="in" filter="fade">
                                      <p:cBhvr>
                                        <p:cTn id="118" dur="1000"/>
                                        <p:tgtEl>
                                          <p:spTgt spid="123"/>
                                        </p:tgtEl>
                                      </p:cBhvr>
                                    </p:animEffect>
                                  </p:childTnLst>
                                </p:cTn>
                              </p:par>
                              <p:par>
                                <p:cTn id="119" presetID="10" presetClass="entr" presetSubtype="0" repeatCount="indefinite" fill="hold" grpId="0" nodeType="withEffect">
                                  <p:stCondLst>
                                    <p:cond delay="1300"/>
                                  </p:stCondLst>
                                  <p:childTnLst>
                                    <p:set>
                                      <p:cBhvr>
                                        <p:cTn id="120" dur="1" fill="hold">
                                          <p:stCondLst>
                                            <p:cond delay="0"/>
                                          </p:stCondLst>
                                        </p:cTn>
                                        <p:tgtEl>
                                          <p:spTgt spid="127"/>
                                        </p:tgtEl>
                                        <p:attrNameLst>
                                          <p:attrName>style.visibility</p:attrName>
                                        </p:attrNameLst>
                                      </p:cBhvr>
                                      <p:to>
                                        <p:strVal val="visible"/>
                                      </p:to>
                                    </p:set>
                                    <p:animEffect transition="in" filter="fade">
                                      <p:cBhvr>
                                        <p:cTn id="121" dur="1000"/>
                                        <p:tgtEl>
                                          <p:spTgt spid="127"/>
                                        </p:tgtEl>
                                      </p:cBhvr>
                                    </p:animEffect>
                                  </p:childTnLst>
                                </p:cTn>
                              </p:par>
                            </p:childTnLst>
                          </p:cTn>
                        </p:par>
                        <p:par>
                          <p:cTn id="122" fill="hold">
                            <p:stCondLst>
                              <p:cond delay="12800"/>
                            </p:stCondLst>
                            <p:childTnLst>
                              <p:par>
                                <p:cTn id="123" presetID="10" presetClass="entr" presetSubtype="0" fill="hold" nodeType="afterEffect">
                                  <p:stCondLst>
                                    <p:cond delay="0"/>
                                  </p:stCondLst>
                                  <p:childTnLst>
                                    <p:set>
                                      <p:cBhvr>
                                        <p:cTn id="124" dur="1" fill="hold">
                                          <p:stCondLst>
                                            <p:cond delay="0"/>
                                          </p:stCondLst>
                                        </p:cTn>
                                        <p:tgtEl>
                                          <p:spTgt spid="18"/>
                                        </p:tgtEl>
                                        <p:attrNameLst>
                                          <p:attrName>style.visibility</p:attrName>
                                        </p:attrNameLst>
                                      </p:cBhvr>
                                      <p:to>
                                        <p:strVal val="visible"/>
                                      </p:to>
                                    </p:set>
                                    <p:animEffect transition="in" filter="fade">
                                      <p:cBhvr>
                                        <p:cTn id="125" dur="500"/>
                                        <p:tgtEl>
                                          <p:spTgt spid="18"/>
                                        </p:tgtEl>
                                      </p:cBhvr>
                                    </p:animEffect>
                                  </p:childTnLst>
                                </p:cTn>
                              </p:par>
                              <p:par>
                                <p:cTn id="126" presetID="10" presetClass="entr" presetSubtype="0" fill="hold" nodeType="withEffect">
                                  <p:stCondLst>
                                    <p:cond delay="0"/>
                                  </p:stCondLst>
                                  <p:childTnLst>
                                    <p:set>
                                      <p:cBhvr>
                                        <p:cTn id="127" dur="1" fill="hold">
                                          <p:stCondLst>
                                            <p:cond delay="0"/>
                                          </p:stCondLst>
                                        </p:cTn>
                                        <p:tgtEl>
                                          <p:spTgt spid="100"/>
                                        </p:tgtEl>
                                        <p:attrNameLst>
                                          <p:attrName>style.visibility</p:attrName>
                                        </p:attrNameLst>
                                      </p:cBhvr>
                                      <p:to>
                                        <p:strVal val="visible"/>
                                      </p:to>
                                    </p:set>
                                    <p:animEffect transition="in" filter="fade">
                                      <p:cBhvr>
                                        <p:cTn id="128" dur="500"/>
                                        <p:tgtEl>
                                          <p:spTgt spid="100"/>
                                        </p:tgtEl>
                                      </p:cBhvr>
                                    </p:animEffect>
                                  </p:childTnLst>
                                </p:cTn>
                              </p:par>
                            </p:childTnLst>
                          </p:cTn>
                        </p:par>
                        <p:par>
                          <p:cTn id="129" fill="hold">
                            <p:stCondLst>
                              <p:cond delay="13300"/>
                            </p:stCondLst>
                            <p:childTnLst>
                              <p:par>
                                <p:cTn id="130" presetID="10" presetClass="entr" presetSubtype="0" fill="hold" grpId="0" nodeType="afterEffect">
                                  <p:stCondLst>
                                    <p:cond delay="0"/>
                                  </p:stCondLst>
                                  <p:childTnLst>
                                    <p:set>
                                      <p:cBhvr>
                                        <p:cTn id="131" dur="1" fill="hold">
                                          <p:stCondLst>
                                            <p:cond delay="0"/>
                                          </p:stCondLst>
                                        </p:cTn>
                                        <p:tgtEl>
                                          <p:spTgt spid="98"/>
                                        </p:tgtEl>
                                        <p:attrNameLst>
                                          <p:attrName>style.visibility</p:attrName>
                                        </p:attrNameLst>
                                      </p:cBhvr>
                                      <p:to>
                                        <p:strVal val="visible"/>
                                      </p:to>
                                    </p:set>
                                    <p:animEffect transition="in" filter="fade">
                                      <p:cBhvr>
                                        <p:cTn id="132" dur="500"/>
                                        <p:tgtEl>
                                          <p:spTgt spid="98"/>
                                        </p:tgtEl>
                                      </p:cBhvr>
                                    </p:animEffect>
                                  </p:childTnLst>
                                </p:cTn>
                              </p:par>
                            </p:childTnLst>
                          </p:cTn>
                        </p:par>
                        <p:par>
                          <p:cTn id="133" fill="hold">
                            <p:stCondLst>
                              <p:cond delay="13800"/>
                            </p:stCondLst>
                            <p:childTnLst>
                              <p:par>
                                <p:cTn id="134" presetID="10" presetClass="entr" presetSubtype="0" fill="hold" grpId="0" nodeType="afterEffect">
                                  <p:stCondLst>
                                    <p:cond delay="0"/>
                                  </p:stCondLst>
                                  <p:childTnLst>
                                    <p:set>
                                      <p:cBhvr>
                                        <p:cTn id="135" dur="1" fill="hold">
                                          <p:stCondLst>
                                            <p:cond delay="0"/>
                                          </p:stCondLst>
                                        </p:cTn>
                                        <p:tgtEl>
                                          <p:spTgt spid="99"/>
                                        </p:tgtEl>
                                        <p:attrNameLst>
                                          <p:attrName>style.visibility</p:attrName>
                                        </p:attrNameLst>
                                      </p:cBhvr>
                                      <p:to>
                                        <p:strVal val="visible"/>
                                      </p:to>
                                    </p:set>
                                    <p:animEffect transition="in" filter="fade">
                                      <p:cBhvr>
                                        <p:cTn id="136"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8" grpId="0" animBg="1"/>
      <p:bldP spid="49" grpId="0" animBg="1"/>
      <p:bldP spid="50" grpId="0" animBg="1"/>
      <p:bldP spid="66" grpId="0" animBg="1"/>
      <p:bldP spid="72" grpId="0" animBg="1"/>
      <p:bldP spid="73" grpId="0" animBg="1"/>
      <p:bldP spid="74" grpId="0" animBg="1"/>
      <p:bldP spid="98" grpId="0" animBg="1"/>
      <p:bldP spid="99" grpId="0"/>
      <p:bldP spid="127" grpId="0" animBg="1"/>
      <p:bldP spid="123" grpId="0" animBg="1"/>
      <p:bldP spid="12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D106B28-2B7A-4EE8-B6CC-C3B2BA3B3906}"/>
              </a:ext>
            </a:extLst>
          </p:cNvPr>
          <p:cNvSpPr/>
          <p:nvPr/>
        </p:nvSpPr>
        <p:spPr>
          <a:xfrm>
            <a:off x="497303" y="310296"/>
            <a:ext cx="11242637" cy="978949"/>
          </a:xfrm>
          <a:prstGeom prst="roundRect">
            <a:avLst/>
          </a:prstGeom>
          <a:solidFill>
            <a:srgbClr val="34070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BD42A43-FAB2-4DC8-989A-6AFFD24DE1BA}"/>
              </a:ext>
            </a:extLst>
          </p:cNvPr>
          <p:cNvSpPr txBox="1"/>
          <p:nvPr/>
        </p:nvSpPr>
        <p:spPr>
          <a:xfrm>
            <a:off x="1315453" y="190485"/>
            <a:ext cx="9018076" cy="1015663"/>
          </a:xfrm>
          <a:prstGeom prst="rect">
            <a:avLst/>
          </a:prstGeom>
          <a:noFill/>
        </p:spPr>
        <p:txBody>
          <a:bodyPr wrap="square" rtlCol="0">
            <a:spAutoFit/>
          </a:bodyPr>
          <a:lstStyle/>
          <a:p>
            <a:pPr lvl="0" algn="ctr">
              <a:defRPr/>
            </a:pPr>
            <a:r>
              <a:rPr lang="en-US" sz="6000" spc="300">
                <a:solidFill>
                  <a:prstClr val="white"/>
                </a:solidFill>
                <a:latin typeface="UTM Iron Gothic" panose="02040603050506020204" pitchFamily="18" charset="0"/>
              </a:rPr>
              <a:t>Đọc thầm đoạn 2</a:t>
            </a:r>
          </a:p>
        </p:txBody>
      </p:sp>
      <p:sp>
        <p:nvSpPr>
          <p:cNvPr id="6" name="Rectangle: Rounded Corners 5">
            <a:extLst>
              <a:ext uri="{FF2B5EF4-FFF2-40B4-BE49-F238E27FC236}">
                <a16:creationId xmlns:a16="http://schemas.microsoft.com/office/drawing/2014/main" id="{65047A79-1999-4415-8E89-1F9A9D51C5B0}"/>
              </a:ext>
            </a:extLst>
          </p:cNvPr>
          <p:cNvSpPr/>
          <p:nvPr/>
        </p:nvSpPr>
        <p:spPr>
          <a:xfrm>
            <a:off x="553451" y="247343"/>
            <a:ext cx="11242637" cy="978949"/>
          </a:xfrm>
          <a:prstGeom prst="roundRect">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44BEB51D-A80A-485C-B341-4CFDDD76C7A5}"/>
              </a:ext>
            </a:extLst>
          </p:cNvPr>
          <p:cNvSpPr/>
          <p:nvPr/>
        </p:nvSpPr>
        <p:spPr>
          <a:xfrm>
            <a:off x="407249" y="205865"/>
            <a:ext cx="11242637" cy="978949"/>
          </a:xfrm>
          <a:prstGeom prst="roundRect">
            <a:avLst/>
          </a:prstGeom>
          <a:no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6F75A12E-69FE-4EBB-8BC2-7FD8B905CD4C}"/>
              </a:ext>
            </a:extLst>
          </p:cNvPr>
          <p:cNvSpPr/>
          <p:nvPr/>
        </p:nvSpPr>
        <p:spPr>
          <a:xfrm>
            <a:off x="226506" y="5080200"/>
            <a:ext cx="11742821" cy="1467504"/>
          </a:xfrm>
          <a:prstGeom prst="roundRect">
            <a:avLst/>
          </a:prstGeom>
          <a:solidFill>
            <a:srgbClr val="C00000">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03FC8FF9-3DAE-405F-8996-4BC04F151E4A}"/>
              </a:ext>
            </a:extLst>
          </p:cNvPr>
          <p:cNvSpPr/>
          <p:nvPr/>
        </p:nvSpPr>
        <p:spPr>
          <a:xfrm>
            <a:off x="157156" y="1235958"/>
            <a:ext cx="11742821" cy="3961816"/>
          </a:xfrm>
          <a:prstGeom prst="roundRect">
            <a:avLst>
              <a:gd name="adj" fmla="val 13201"/>
            </a:avLst>
          </a:prstGeom>
          <a:solidFill>
            <a:schemeClr val="bg1">
              <a:alpha val="9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CD36AE3-B888-41CA-BDA5-4237B07A379B}"/>
              </a:ext>
            </a:extLst>
          </p:cNvPr>
          <p:cNvSpPr txBox="1"/>
          <p:nvPr/>
        </p:nvSpPr>
        <p:spPr>
          <a:xfrm>
            <a:off x="209099" y="1324685"/>
            <a:ext cx="11638933" cy="3785652"/>
          </a:xfrm>
          <a:prstGeom prst="rect">
            <a:avLst/>
          </a:prstGeom>
          <a:noFill/>
        </p:spPr>
        <p:txBody>
          <a:bodyPr wrap="square" rtlCol="0">
            <a:spAutoFit/>
          </a:bodyPr>
          <a:lstStyle/>
          <a:p>
            <a:pPr indent="285750" algn="just"/>
            <a:r>
              <a:rPr lang="en-US" sz="2400" b="1" dirty="0">
                <a:latin typeface="Tahoma" panose="020B0604030504040204" pitchFamily="34" charset="0"/>
                <a:ea typeface="Tahoma" panose="020B0604030504040204" pitchFamily="34" charset="0"/>
                <a:cs typeface="Tahoma" panose="020B0604030504040204" pitchFamily="34" charset="0"/>
              </a:rPr>
              <a:t>    </a:t>
            </a:r>
            <a:r>
              <a:rPr lang="vi-VN" sz="2400" b="1" dirty="0">
                <a:latin typeface="Tahoma" panose="020B0604030504040204" pitchFamily="34" charset="0"/>
                <a:ea typeface="Tahoma" panose="020B0604030504040204" pitchFamily="34" charset="0"/>
                <a:cs typeface="Tahoma" panose="020B0604030504040204" pitchFamily="34" charset="0"/>
              </a:rPr>
              <a:t>Cẩu Khây hé cửa. Yêu tinh thò đầu vào, lè lưỡi dài như quả núc nác, trợn mắt xanh lè. Nắm Tay Đóng Cọc đấm một cái làm nó gãy gần hết hàm răng. Yêu tinh bỏ chạy. Bốn anh em Cẩu Khây liền đuổi theo nó. Cẩu Khây nhổ cây bên đường quật túi bụi. Yêu tinh đau quá hét lên, gió bão nổi ầm ầm, đất trời tối sầm lại. Đến một thung lũng, yêu tinh dừng lại, phun nước ra như mưa. Nước dâng ngập cả cánh đồng. Nắm Tay Đóng Cọc đóng cọc be bờ ngăn nước lụt, Lấy Tai Tát Nước tát nước ầm ầm qua núi cao, Móng Tay Đục Máng ngả cây khoét máng, khơi dòng nước chảy đi. Chỉ một lúc, mặt đất lại cạn khô. Yêu tinh núng thế, đành phải quy hàng.</a:t>
            </a:r>
          </a:p>
          <a:p>
            <a:pPr indent="285750" algn="just"/>
            <a:r>
              <a:rPr lang="vi-VN" sz="2400" b="1" dirty="0">
                <a:latin typeface="Tahoma" panose="020B0604030504040204" pitchFamily="34" charset="0"/>
                <a:ea typeface="Tahoma" panose="020B0604030504040204" pitchFamily="34" charset="0"/>
                <a:cs typeface="Tahoma" panose="020B0604030504040204" pitchFamily="34" charset="0"/>
              </a:rPr>
              <a:t>   Từ đấy, bản làng lại đông vui.</a:t>
            </a:r>
          </a:p>
        </p:txBody>
      </p:sp>
      <p:pic>
        <p:nvPicPr>
          <p:cNvPr id="18" name="Picture 17">
            <a:extLst>
              <a:ext uri="{FF2B5EF4-FFF2-40B4-BE49-F238E27FC236}">
                <a16:creationId xmlns:a16="http://schemas.microsoft.com/office/drawing/2014/main" id="{33372199-9237-424E-B365-D242897862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5803" y="-21006"/>
            <a:ext cx="1373524" cy="1373524"/>
          </a:xfrm>
          <a:prstGeom prst="rect">
            <a:avLst/>
          </a:prstGeom>
        </p:spPr>
      </p:pic>
      <p:sp>
        <p:nvSpPr>
          <p:cNvPr id="37" name="nama">
            <a:extLst>
              <a:ext uri="{FF2B5EF4-FFF2-40B4-BE49-F238E27FC236}">
                <a16:creationId xmlns:a16="http://schemas.microsoft.com/office/drawing/2014/main" id="{2A8B0BE6-A4B5-46D0-AAFA-22613D33D37E}"/>
              </a:ext>
            </a:extLst>
          </p:cNvPr>
          <p:cNvSpPr txBox="1"/>
          <p:nvPr/>
        </p:nvSpPr>
        <p:spPr>
          <a:xfrm>
            <a:off x="829281" y="5362323"/>
            <a:ext cx="10820605" cy="1077218"/>
          </a:xfrm>
          <a:prstGeom prst="rect">
            <a:avLst/>
          </a:prstGeom>
          <a:noFill/>
        </p:spPr>
        <p:txBody>
          <a:bodyPr wrap="square">
            <a:spAutoFit/>
          </a:bodyPr>
          <a:lstStyle/>
          <a:p>
            <a:pPr lvl="0">
              <a:defRPr/>
            </a:pPr>
            <a:r>
              <a:rPr lang="en-US" sz="3200" b="1" spc="300">
                <a:solidFill>
                  <a:prstClr val="white"/>
                </a:solidFill>
                <a:latin typeface="Tahoma" panose="020B0604030504040204" pitchFamily="34" charset="0"/>
                <a:ea typeface="Tahoma" panose="020B0604030504040204" pitchFamily="34" charset="0"/>
                <a:cs typeface="Tahoma" panose="020B0604030504040204" pitchFamily="34" charset="0"/>
              </a:rPr>
              <a:t>    </a:t>
            </a:r>
            <a:r>
              <a:rPr lang="vi-VN" sz="3200" b="1" spc="300">
                <a:solidFill>
                  <a:prstClr val="white"/>
                </a:solidFill>
                <a:latin typeface="Tahoma" panose="020B0604030504040204" pitchFamily="34" charset="0"/>
                <a:ea typeface="Tahoma" panose="020B0604030504040204" pitchFamily="34" charset="0"/>
                <a:cs typeface="Tahoma" panose="020B0604030504040204" pitchFamily="34" charset="0"/>
              </a:rPr>
              <a:t>Thuật lại cuộc chiến đấu của bốn anh em chống yêu tinh.</a:t>
            </a:r>
          </a:p>
        </p:txBody>
      </p:sp>
      <p:sp>
        <p:nvSpPr>
          <p:cNvPr id="24" name="!!may 1">
            <a:extLst>
              <a:ext uri="{FF2B5EF4-FFF2-40B4-BE49-F238E27FC236}">
                <a16:creationId xmlns:a16="http://schemas.microsoft.com/office/drawing/2014/main" id="{F155201A-7EB3-4DCC-9DF6-723150B22E52}"/>
              </a:ext>
            </a:extLst>
          </p:cNvPr>
          <p:cNvSpPr/>
          <p:nvPr/>
        </p:nvSpPr>
        <p:spPr>
          <a:xfrm flipH="1">
            <a:off x="-6197541" y="-33911"/>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25" name="!!may 2">
            <a:extLst>
              <a:ext uri="{FF2B5EF4-FFF2-40B4-BE49-F238E27FC236}">
                <a16:creationId xmlns:a16="http://schemas.microsoft.com/office/drawing/2014/main" id="{8D592ED9-E6C0-46E6-ACA9-680E015E9EB2}"/>
              </a:ext>
            </a:extLst>
          </p:cNvPr>
          <p:cNvSpPr/>
          <p:nvPr/>
        </p:nvSpPr>
        <p:spPr>
          <a:xfrm flipH="1">
            <a:off x="-6108262" y="3396200"/>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26" name="!!may 4">
            <a:extLst>
              <a:ext uri="{FF2B5EF4-FFF2-40B4-BE49-F238E27FC236}">
                <a16:creationId xmlns:a16="http://schemas.microsoft.com/office/drawing/2014/main" id="{4F170459-3C6C-42A1-88B0-B91ED9ABEA1C}"/>
              </a:ext>
            </a:extLst>
          </p:cNvPr>
          <p:cNvSpPr/>
          <p:nvPr/>
        </p:nvSpPr>
        <p:spPr>
          <a:xfrm>
            <a:off x="12522680" y="-181253"/>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27" name="!!may 3">
            <a:extLst>
              <a:ext uri="{FF2B5EF4-FFF2-40B4-BE49-F238E27FC236}">
                <a16:creationId xmlns:a16="http://schemas.microsoft.com/office/drawing/2014/main" id="{1C6EBBA7-71E2-440C-B250-B4FF2C974436}"/>
              </a:ext>
            </a:extLst>
          </p:cNvPr>
          <p:cNvSpPr/>
          <p:nvPr/>
        </p:nvSpPr>
        <p:spPr>
          <a:xfrm>
            <a:off x="12611959" y="3248858"/>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Tree>
    <p:extLst>
      <p:ext uri="{BB962C8B-B14F-4D97-AF65-F5344CB8AC3E}">
        <p14:creationId xmlns:p14="http://schemas.microsoft.com/office/powerpoint/2010/main" val="3819094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par>
                          <p:cTn id="18" fill="hold">
                            <p:stCondLst>
                              <p:cond delay="1500"/>
                            </p:stCondLst>
                            <p:childTnLst>
                              <p:par>
                                <p:cTn id="19" presetID="53" presetClass="entr" presetSubtype="16" fill="hold" grpId="0" nodeType="afterEffect">
                                  <p:stCondLst>
                                    <p:cond delay="0"/>
                                  </p:stCondLst>
                                  <p:childTnLst>
                                    <p:set>
                                      <p:cBhvr>
                                        <p:cTn id="20" dur="1" fill="hold">
                                          <p:stCondLst>
                                            <p:cond delay="0"/>
                                          </p:stCondLst>
                                        </p:cTn>
                                        <p:tgtEl>
                                          <p:spTgt spid="37"/>
                                        </p:tgtEl>
                                        <p:attrNameLst>
                                          <p:attrName>style.visibility</p:attrName>
                                        </p:attrNameLst>
                                      </p:cBhvr>
                                      <p:to>
                                        <p:strVal val="visible"/>
                                      </p:to>
                                    </p:set>
                                    <p:anim calcmode="lin" valueType="num">
                                      <p:cBhvr>
                                        <p:cTn id="21" dur="500" fill="hold"/>
                                        <p:tgtEl>
                                          <p:spTgt spid="37"/>
                                        </p:tgtEl>
                                        <p:attrNameLst>
                                          <p:attrName>ppt_w</p:attrName>
                                        </p:attrNameLst>
                                      </p:cBhvr>
                                      <p:tavLst>
                                        <p:tav tm="0">
                                          <p:val>
                                            <p:fltVal val="0"/>
                                          </p:val>
                                        </p:tav>
                                        <p:tav tm="100000">
                                          <p:val>
                                            <p:strVal val="#ppt_w"/>
                                          </p:val>
                                        </p:tav>
                                      </p:tavLst>
                                    </p:anim>
                                    <p:anim calcmode="lin" valueType="num">
                                      <p:cBhvr>
                                        <p:cTn id="22" dur="500" fill="hold"/>
                                        <p:tgtEl>
                                          <p:spTgt spid="37"/>
                                        </p:tgtEl>
                                        <p:attrNameLst>
                                          <p:attrName>ppt_h</p:attrName>
                                        </p:attrNameLst>
                                      </p:cBhvr>
                                      <p:tavLst>
                                        <p:tav tm="0">
                                          <p:val>
                                            <p:fltVal val="0"/>
                                          </p:val>
                                        </p:tav>
                                        <p:tav tm="100000">
                                          <p:val>
                                            <p:strVal val="#ppt_h"/>
                                          </p:val>
                                        </p:tav>
                                      </p:tavLst>
                                    </p:anim>
                                    <p:animEffect transition="in" filter="fade">
                                      <p:cBhvr>
                                        <p:cTn id="2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4" grpId="0"/>
      <p:bldP spid="3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D106B28-2B7A-4EE8-B6CC-C3B2BA3B3906}"/>
              </a:ext>
            </a:extLst>
          </p:cNvPr>
          <p:cNvSpPr/>
          <p:nvPr/>
        </p:nvSpPr>
        <p:spPr>
          <a:xfrm>
            <a:off x="3421083" y="810072"/>
            <a:ext cx="5584510" cy="1552658"/>
          </a:xfrm>
          <a:prstGeom prst="roundRect">
            <a:avLst/>
          </a:prstGeom>
          <a:solidFill>
            <a:srgbClr val="34070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BD42A43-FAB2-4DC8-989A-6AFFD24DE1BA}"/>
              </a:ext>
            </a:extLst>
          </p:cNvPr>
          <p:cNvSpPr txBox="1"/>
          <p:nvPr/>
        </p:nvSpPr>
        <p:spPr>
          <a:xfrm>
            <a:off x="4055041" y="934226"/>
            <a:ext cx="470809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spc="300" dirty="0" err="1">
                <a:solidFill>
                  <a:prstClr val="white"/>
                </a:solidFill>
                <a:latin typeface="UTM Iron Gothic" panose="02040603050506020204" pitchFamily="18" charset="0"/>
              </a:rPr>
              <a:t>Tập</a:t>
            </a:r>
            <a:r>
              <a:rPr lang="en-US" sz="8000" spc="300" dirty="0">
                <a:solidFill>
                  <a:prstClr val="white"/>
                </a:solidFill>
                <a:latin typeface="UTM Iron Gothic" panose="02040603050506020204" pitchFamily="18" charset="0"/>
              </a:rPr>
              <a:t> </a:t>
            </a:r>
            <a:r>
              <a:rPr lang="en-US" sz="8000" spc="300" dirty="0" err="1">
                <a:solidFill>
                  <a:prstClr val="white"/>
                </a:solidFill>
                <a:latin typeface="UTM Iron Gothic" panose="02040603050506020204" pitchFamily="18" charset="0"/>
              </a:rPr>
              <a:t>đọc</a:t>
            </a:r>
            <a:endParaRPr kumimoji="0" lang="en-US" sz="8000" b="0" i="0" u="none" strike="noStrike" kern="1200" cap="none" spc="300" normalizeH="0" baseline="0" noProof="0" dirty="0">
              <a:ln>
                <a:noFill/>
              </a:ln>
              <a:solidFill>
                <a:prstClr val="white"/>
              </a:solidFill>
              <a:effectLst/>
              <a:uLnTx/>
              <a:uFillTx/>
              <a:latin typeface="UTM Iron Gothic" panose="02040603050506020204" pitchFamily="18" charset="0"/>
            </a:endParaRPr>
          </a:p>
        </p:txBody>
      </p:sp>
      <p:sp>
        <p:nvSpPr>
          <p:cNvPr id="6" name="Rectangle: Rounded Corners 5">
            <a:extLst>
              <a:ext uri="{FF2B5EF4-FFF2-40B4-BE49-F238E27FC236}">
                <a16:creationId xmlns:a16="http://schemas.microsoft.com/office/drawing/2014/main" id="{65047A79-1999-4415-8E89-1F9A9D51C5B0}"/>
              </a:ext>
            </a:extLst>
          </p:cNvPr>
          <p:cNvSpPr/>
          <p:nvPr/>
        </p:nvSpPr>
        <p:spPr>
          <a:xfrm>
            <a:off x="3573483" y="819308"/>
            <a:ext cx="5584510" cy="1552658"/>
          </a:xfrm>
          <a:prstGeom prst="roundRect">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44BEB51D-A80A-485C-B341-4CFDDD76C7A5}"/>
              </a:ext>
            </a:extLst>
          </p:cNvPr>
          <p:cNvSpPr/>
          <p:nvPr/>
        </p:nvSpPr>
        <p:spPr>
          <a:xfrm>
            <a:off x="3331029" y="705641"/>
            <a:ext cx="5584510" cy="1552658"/>
          </a:xfrm>
          <a:prstGeom prst="roundRect">
            <a:avLst/>
          </a:prstGeom>
          <a:no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328ABBCE-459D-4112-BC2A-AF5DADD6C84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25996" y="3259522"/>
            <a:ext cx="5790173" cy="2830971"/>
          </a:xfrm>
          <a:prstGeom prst="rect">
            <a:avLst/>
          </a:prstGeom>
          <a:ln>
            <a:noFill/>
          </a:ln>
          <a:effectLst>
            <a:softEdge rad="112500"/>
          </a:effectLst>
        </p:spPr>
      </p:pic>
      <p:sp>
        <p:nvSpPr>
          <p:cNvPr id="17" name="Speech Bubble: Rectangle with Corners Rounded 16">
            <a:extLst>
              <a:ext uri="{FF2B5EF4-FFF2-40B4-BE49-F238E27FC236}">
                <a16:creationId xmlns:a16="http://schemas.microsoft.com/office/drawing/2014/main" id="{B7E66E54-941A-4CD4-9854-9A63E6B8484E}"/>
              </a:ext>
            </a:extLst>
          </p:cNvPr>
          <p:cNvSpPr/>
          <p:nvPr/>
        </p:nvSpPr>
        <p:spPr>
          <a:xfrm>
            <a:off x="5558386" y="2354365"/>
            <a:ext cx="4976264" cy="1992293"/>
          </a:xfrm>
          <a:prstGeom prst="wedgeRoundRectCallout">
            <a:avLst>
              <a:gd name="adj1" fmla="val 44930"/>
              <a:gd name="adj2" fmla="val 59407"/>
              <a:gd name="adj3" fmla="val 16667"/>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TextBox 18">
            <a:extLst>
              <a:ext uri="{FF2B5EF4-FFF2-40B4-BE49-F238E27FC236}">
                <a16:creationId xmlns:a16="http://schemas.microsoft.com/office/drawing/2014/main" id="{70025ED4-830B-4584-9308-0E431EF5758A}"/>
              </a:ext>
            </a:extLst>
          </p:cNvPr>
          <p:cNvSpPr txBox="1"/>
          <p:nvPr/>
        </p:nvSpPr>
        <p:spPr>
          <a:xfrm>
            <a:off x="5666211" y="2397728"/>
            <a:ext cx="4656411" cy="1754326"/>
          </a:xfrm>
          <a:prstGeom prst="rect">
            <a:avLst/>
          </a:prstGeom>
          <a:noFill/>
        </p:spPr>
        <p:txBody>
          <a:bodyPr wrap="square" rtlCol="0">
            <a:spAutoFit/>
          </a:bodyPr>
          <a:lstStyle/>
          <a:p>
            <a:pPr algn="just"/>
            <a:r>
              <a:rPr lang="en-US" sz="3600" b="1">
                <a:latin typeface="Tahoma" panose="020B0604030504040204" pitchFamily="34" charset="0"/>
                <a:ea typeface="Tahoma" panose="020B0604030504040204" pitchFamily="34" charset="0"/>
                <a:cs typeface="Tahoma" panose="020B0604030504040204" pitchFamily="34" charset="0"/>
              </a:rPr>
              <a:t>Bạn còn nhớ nội dung bài tập đọc trong hình không?</a:t>
            </a:r>
          </a:p>
        </p:txBody>
      </p:sp>
      <p:pic>
        <p:nvPicPr>
          <p:cNvPr id="20" name="Picture 19">
            <a:extLst>
              <a:ext uri="{FF2B5EF4-FFF2-40B4-BE49-F238E27FC236}">
                <a16:creationId xmlns:a16="http://schemas.microsoft.com/office/drawing/2014/main" id="{D029F6D4-6194-4A57-B624-19ECB686CF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5606" y="3490123"/>
            <a:ext cx="2133738" cy="3221122"/>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2917477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 name="Picture 95">
            <a:extLst>
              <a:ext uri="{FF2B5EF4-FFF2-40B4-BE49-F238E27FC236}">
                <a16:creationId xmlns:a16="http://schemas.microsoft.com/office/drawing/2014/main" id="{3454087E-C70D-4687-BE0A-42643FCC21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554" y="353872"/>
            <a:ext cx="11684188" cy="6168372"/>
          </a:xfrm>
          <a:prstGeom prst="rect">
            <a:avLst/>
          </a:prstGeom>
        </p:spPr>
      </p:pic>
      <p:sp>
        <p:nvSpPr>
          <p:cNvPr id="38" name="!!may 1">
            <a:extLst>
              <a:ext uri="{FF2B5EF4-FFF2-40B4-BE49-F238E27FC236}">
                <a16:creationId xmlns:a16="http://schemas.microsoft.com/office/drawing/2014/main" id="{5B8697EB-7278-448E-B384-3E1648D9F1E2}"/>
              </a:ext>
            </a:extLst>
          </p:cNvPr>
          <p:cNvSpPr/>
          <p:nvPr/>
        </p:nvSpPr>
        <p:spPr>
          <a:xfrm flipH="1">
            <a:off x="-6197541" y="-33911"/>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39" name="!!may 2">
            <a:extLst>
              <a:ext uri="{FF2B5EF4-FFF2-40B4-BE49-F238E27FC236}">
                <a16:creationId xmlns:a16="http://schemas.microsoft.com/office/drawing/2014/main" id="{D94472EE-2EBB-448C-AF3E-3C70D32DABC6}"/>
              </a:ext>
            </a:extLst>
          </p:cNvPr>
          <p:cNvSpPr/>
          <p:nvPr/>
        </p:nvSpPr>
        <p:spPr>
          <a:xfrm flipH="1">
            <a:off x="-6108262" y="3396200"/>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40" name="!!may 4">
            <a:extLst>
              <a:ext uri="{FF2B5EF4-FFF2-40B4-BE49-F238E27FC236}">
                <a16:creationId xmlns:a16="http://schemas.microsoft.com/office/drawing/2014/main" id="{93D290F5-B40A-4066-AB8F-F378948503B7}"/>
              </a:ext>
            </a:extLst>
          </p:cNvPr>
          <p:cNvSpPr/>
          <p:nvPr/>
        </p:nvSpPr>
        <p:spPr>
          <a:xfrm>
            <a:off x="12522680" y="-181253"/>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41" name="!!may 3">
            <a:extLst>
              <a:ext uri="{FF2B5EF4-FFF2-40B4-BE49-F238E27FC236}">
                <a16:creationId xmlns:a16="http://schemas.microsoft.com/office/drawing/2014/main" id="{17C6BFA6-F28F-49A8-B851-4B386CE63B2D}"/>
              </a:ext>
            </a:extLst>
          </p:cNvPr>
          <p:cNvSpPr/>
          <p:nvPr/>
        </p:nvSpPr>
        <p:spPr>
          <a:xfrm>
            <a:off x="12611959" y="3248858"/>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pic>
        <p:nvPicPr>
          <p:cNvPr id="42" name="Picture 41">
            <a:extLst>
              <a:ext uri="{FF2B5EF4-FFF2-40B4-BE49-F238E27FC236}">
                <a16:creationId xmlns:a16="http://schemas.microsoft.com/office/drawing/2014/main" id="{7DE777B2-7C3B-4D35-A385-AD4FAD1857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554" y="353196"/>
            <a:ext cx="11666891" cy="6116784"/>
          </a:xfrm>
          <a:prstGeom prst="rect">
            <a:avLst/>
          </a:prstGeom>
        </p:spPr>
      </p:pic>
      <p:grpSp>
        <p:nvGrpSpPr>
          <p:cNvPr id="43" name="Group 42">
            <a:extLst>
              <a:ext uri="{FF2B5EF4-FFF2-40B4-BE49-F238E27FC236}">
                <a16:creationId xmlns:a16="http://schemas.microsoft.com/office/drawing/2014/main" id="{520E550E-BC24-4E25-8B83-BF1A90E01343}"/>
              </a:ext>
            </a:extLst>
          </p:cNvPr>
          <p:cNvGrpSpPr/>
          <p:nvPr/>
        </p:nvGrpSpPr>
        <p:grpSpPr>
          <a:xfrm>
            <a:off x="616368" y="773058"/>
            <a:ext cx="9917083" cy="3935421"/>
            <a:chOff x="8340225" y="3775245"/>
            <a:chExt cx="2420640" cy="1220040"/>
          </a:xfrm>
        </p:grpSpPr>
        <mc:AlternateContent xmlns:mc="http://schemas.openxmlformats.org/markup-compatibility/2006" xmlns:p14="http://schemas.microsoft.com/office/powerpoint/2010/main">
          <mc:Choice Requires="p14">
            <p:contentPart p14:bwMode="auto" r:id="rId5">
              <p14:nvContentPartPr>
                <p14:cNvPr id="44" name="Ink 43">
                  <a:extLst>
                    <a:ext uri="{FF2B5EF4-FFF2-40B4-BE49-F238E27FC236}">
                      <a16:creationId xmlns:a16="http://schemas.microsoft.com/office/drawing/2014/main" id="{2F510F87-E131-40D9-860A-6ACB1BD7E5FC}"/>
                    </a:ext>
                  </a:extLst>
                </p14:cNvPr>
                <p14:cNvContentPartPr/>
                <p14:nvPr/>
              </p14:nvContentPartPr>
              <p14:xfrm>
                <a:off x="9940065" y="4824645"/>
                <a:ext cx="300600" cy="36000"/>
              </p14:xfrm>
            </p:contentPart>
          </mc:Choice>
          <mc:Fallback xmlns="">
            <p:pic>
              <p:nvPicPr>
                <p:cNvPr id="44" name="Ink 43">
                  <a:extLst>
                    <a:ext uri="{FF2B5EF4-FFF2-40B4-BE49-F238E27FC236}">
                      <a16:creationId xmlns:a16="http://schemas.microsoft.com/office/drawing/2014/main" id="{2F510F87-E131-40D9-860A-6ACB1BD7E5FC}"/>
                    </a:ext>
                  </a:extLst>
                </p:cNvPr>
                <p:cNvPicPr/>
                <p:nvPr/>
              </p:nvPicPr>
              <p:blipFill>
                <a:blip r:embed="rId6"/>
                <a:stretch>
                  <a:fillRect/>
                </a:stretch>
              </p:blipFill>
              <p:spPr>
                <a:xfrm>
                  <a:off x="9937867" y="4821824"/>
                  <a:ext cx="304908" cy="4153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5" name="Ink 44">
                  <a:extLst>
                    <a:ext uri="{FF2B5EF4-FFF2-40B4-BE49-F238E27FC236}">
                      <a16:creationId xmlns:a16="http://schemas.microsoft.com/office/drawing/2014/main" id="{6BCD2E53-59F8-4AF3-BDC7-8B628CC9EBB8}"/>
                    </a:ext>
                  </a:extLst>
                </p14:cNvPr>
                <p14:cNvContentPartPr/>
                <p14:nvPr/>
              </p14:nvContentPartPr>
              <p14:xfrm>
                <a:off x="10360905" y="4003485"/>
                <a:ext cx="365040" cy="89640"/>
              </p14:xfrm>
            </p:contentPart>
          </mc:Choice>
          <mc:Fallback xmlns="">
            <p:pic>
              <p:nvPicPr>
                <p:cNvPr id="45" name="Ink 44">
                  <a:extLst>
                    <a:ext uri="{FF2B5EF4-FFF2-40B4-BE49-F238E27FC236}">
                      <a16:creationId xmlns:a16="http://schemas.microsoft.com/office/drawing/2014/main" id="{6BCD2E53-59F8-4AF3-BDC7-8B628CC9EBB8}"/>
                    </a:ext>
                  </a:extLst>
                </p:cNvPr>
                <p:cNvPicPr/>
                <p:nvPr/>
              </p:nvPicPr>
              <p:blipFill>
                <a:blip r:embed="rId8"/>
                <a:stretch>
                  <a:fillRect/>
                </a:stretch>
              </p:blipFill>
              <p:spPr>
                <a:xfrm>
                  <a:off x="10358708" y="4000687"/>
                  <a:ext cx="369347" cy="95124"/>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6" name="Ink 45">
                  <a:extLst>
                    <a:ext uri="{FF2B5EF4-FFF2-40B4-BE49-F238E27FC236}">
                      <a16:creationId xmlns:a16="http://schemas.microsoft.com/office/drawing/2014/main" id="{64E52A01-FB29-4751-BCFC-1104BB1E8BA8}"/>
                    </a:ext>
                  </a:extLst>
                </p14:cNvPr>
                <p14:cNvContentPartPr/>
                <p14:nvPr/>
              </p14:nvContentPartPr>
              <p14:xfrm>
                <a:off x="10401945" y="4093485"/>
                <a:ext cx="358920" cy="74520"/>
              </p14:xfrm>
            </p:contentPart>
          </mc:Choice>
          <mc:Fallback xmlns="">
            <p:pic>
              <p:nvPicPr>
                <p:cNvPr id="46" name="Ink 45">
                  <a:extLst>
                    <a:ext uri="{FF2B5EF4-FFF2-40B4-BE49-F238E27FC236}">
                      <a16:creationId xmlns:a16="http://schemas.microsoft.com/office/drawing/2014/main" id="{64E52A01-FB29-4751-BCFC-1104BB1E8BA8}"/>
                    </a:ext>
                  </a:extLst>
                </p:cNvPr>
                <p:cNvPicPr/>
                <p:nvPr/>
              </p:nvPicPr>
              <p:blipFill>
                <a:blip r:embed="rId10"/>
                <a:stretch>
                  <a:fillRect/>
                </a:stretch>
              </p:blipFill>
              <p:spPr>
                <a:xfrm>
                  <a:off x="10399747" y="4090688"/>
                  <a:ext cx="363228" cy="80003"/>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7" name="Ink 46">
                  <a:extLst>
                    <a:ext uri="{FF2B5EF4-FFF2-40B4-BE49-F238E27FC236}">
                      <a16:creationId xmlns:a16="http://schemas.microsoft.com/office/drawing/2014/main" id="{B1BDD833-3BCF-430B-90EC-864A7FAB47E2}"/>
                    </a:ext>
                  </a:extLst>
                </p14:cNvPr>
                <p14:cNvContentPartPr/>
                <p14:nvPr/>
              </p14:nvContentPartPr>
              <p14:xfrm>
                <a:off x="10445145" y="4214445"/>
                <a:ext cx="298800" cy="47520"/>
              </p14:xfrm>
            </p:contentPart>
          </mc:Choice>
          <mc:Fallback xmlns="">
            <p:pic>
              <p:nvPicPr>
                <p:cNvPr id="47" name="Ink 46">
                  <a:extLst>
                    <a:ext uri="{FF2B5EF4-FFF2-40B4-BE49-F238E27FC236}">
                      <a16:creationId xmlns:a16="http://schemas.microsoft.com/office/drawing/2014/main" id="{B1BDD833-3BCF-430B-90EC-864A7FAB47E2}"/>
                    </a:ext>
                  </a:extLst>
                </p:cNvPr>
                <p:cNvPicPr/>
                <p:nvPr/>
              </p:nvPicPr>
              <p:blipFill>
                <a:blip r:embed="rId12"/>
                <a:stretch>
                  <a:fillRect/>
                </a:stretch>
              </p:blipFill>
              <p:spPr>
                <a:xfrm>
                  <a:off x="10442946" y="4211643"/>
                  <a:ext cx="303110" cy="53012"/>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48" name="Ink 47">
                  <a:extLst>
                    <a:ext uri="{FF2B5EF4-FFF2-40B4-BE49-F238E27FC236}">
                      <a16:creationId xmlns:a16="http://schemas.microsoft.com/office/drawing/2014/main" id="{24BA3DF6-F2E4-4B34-AB87-6AFA6AFBC8A2}"/>
                    </a:ext>
                  </a:extLst>
                </p14:cNvPr>
                <p14:cNvContentPartPr/>
                <p14:nvPr/>
              </p14:nvContentPartPr>
              <p14:xfrm>
                <a:off x="10040505" y="4506405"/>
                <a:ext cx="525240" cy="127440"/>
              </p14:xfrm>
            </p:contentPart>
          </mc:Choice>
          <mc:Fallback xmlns="">
            <p:pic>
              <p:nvPicPr>
                <p:cNvPr id="48" name="Ink 47">
                  <a:extLst>
                    <a:ext uri="{FF2B5EF4-FFF2-40B4-BE49-F238E27FC236}">
                      <a16:creationId xmlns:a16="http://schemas.microsoft.com/office/drawing/2014/main" id="{24BA3DF6-F2E4-4B34-AB87-6AFA6AFBC8A2}"/>
                    </a:ext>
                  </a:extLst>
                </p:cNvPr>
                <p:cNvPicPr/>
                <p:nvPr/>
              </p:nvPicPr>
              <p:blipFill>
                <a:blip r:embed="rId14"/>
                <a:stretch>
                  <a:fillRect/>
                </a:stretch>
              </p:blipFill>
              <p:spPr>
                <a:xfrm>
                  <a:off x="10038308" y="4503610"/>
                  <a:ext cx="529547" cy="132918"/>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49" name="Ink 48">
                  <a:extLst>
                    <a:ext uri="{FF2B5EF4-FFF2-40B4-BE49-F238E27FC236}">
                      <a16:creationId xmlns:a16="http://schemas.microsoft.com/office/drawing/2014/main" id="{3C373CAC-D1CB-40CE-86F7-CB0DCC38ECF8}"/>
                    </a:ext>
                  </a:extLst>
                </p14:cNvPr>
                <p14:cNvContentPartPr/>
                <p14:nvPr/>
              </p14:nvContentPartPr>
              <p14:xfrm>
                <a:off x="10015665" y="4679565"/>
                <a:ext cx="357120" cy="48600"/>
              </p14:xfrm>
            </p:contentPart>
          </mc:Choice>
          <mc:Fallback xmlns="">
            <p:pic>
              <p:nvPicPr>
                <p:cNvPr id="49" name="Ink 48">
                  <a:extLst>
                    <a:ext uri="{FF2B5EF4-FFF2-40B4-BE49-F238E27FC236}">
                      <a16:creationId xmlns:a16="http://schemas.microsoft.com/office/drawing/2014/main" id="{3C373CAC-D1CB-40CE-86F7-CB0DCC38ECF8}"/>
                    </a:ext>
                  </a:extLst>
                </p:cNvPr>
                <p:cNvPicPr/>
                <p:nvPr/>
              </p:nvPicPr>
              <p:blipFill>
                <a:blip r:embed="rId16"/>
                <a:stretch>
                  <a:fillRect/>
                </a:stretch>
              </p:blipFill>
              <p:spPr>
                <a:xfrm>
                  <a:off x="10013465" y="4676765"/>
                  <a:ext cx="361431" cy="54087"/>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50" name="Ink 49">
                  <a:extLst>
                    <a:ext uri="{FF2B5EF4-FFF2-40B4-BE49-F238E27FC236}">
                      <a16:creationId xmlns:a16="http://schemas.microsoft.com/office/drawing/2014/main" id="{4DE958BE-1F04-415B-A6D9-1FC9187C54FF}"/>
                    </a:ext>
                  </a:extLst>
                </p14:cNvPr>
                <p14:cNvContentPartPr/>
                <p14:nvPr/>
              </p14:nvContentPartPr>
              <p14:xfrm>
                <a:off x="10031505" y="3964965"/>
                <a:ext cx="626760" cy="511560"/>
              </p14:xfrm>
            </p:contentPart>
          </mc:Choice>
          <mc:Fallback xmlns="">
            <p:pic>
              <p:nvPicPr>
                <p:cNvPr id="50" name="Ink 49">
                  <a:extLst>
                    <a:ext uri="{FF2B5EF4-FFF2-40B4-BE49-F238E27FC236}">
                      <a16:creationId xmlns:a16="http://schemas.microsoft.com/office/drawing/2014/main" id="{4DE958BE-1F04-415B-A6D9-1FC9187C54FF}"/>
                    </a:ext>
                  </a:extLst>
                </p:cNvPr>
                <p:cNvPicPr/>
                <p:nvPr/>
              </p:nvPicPr>
              <p:blipFill>
                <a:blip r:embed="rId18"/>
                <a:stretch>
                  <a:fillRect/>
                </a:stretch>
              </p:blipFill>
              <p:spPr>
                <a:xfrm>
                  <a:off x="10029308" y="3962173"/>
                  <a:ext cx="631067" cy="517032"/>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51" name="Ink 50">
                  <a:extLst>
                    <a:ext uri="{FF2B5EF4-FFF2-40B4-BE49-F238E27FC236}">
                      <a16:creationId xmlns:a16="http://schemas.microsoft.com/office/drawing/2014/main" id="{8EBFBF63-0924-4650-B070-19C76B093759}"/>
                    </a:ext>
                  </a:extLst>
                </p14:cNvPr>
                <p14:cNvContentPartPr/>
                <p14:nvPr/>
              </p14:nvContentPartPr>
              <p14:xfrm>
                <a:off x="9711105" y="3868485"/>
                <a:ext cx="423000" cy="578160"/>
              </p14:xfrm>
            </p:contentPart>
          </mc:Choice>
          <mc:Fallback xmlns="">
            <p:pic>
              <p:nvPicPr>
                <p:cNvPr id="51" name="Ink 50">
                  <a:extLst>
                    <a:ext uri="{FF2B5EF4-FFF2-40B4-BE49-F238E27FC236}">
                      <a16:creationId xmlns:a16="http://schemas.microsoft.com/office/drawing/2014/main" id="{8EBFBF63-0924-4650-B070-19C76B093759}"/>
                    </a:ext>
                  </a:extLst>
                </p:cNvPr>
                <p:cNvPicPr/>
                <p:nvPr/>
              </p:nvPicPr>
              <p:blipFill>
                <a:blip r:embed="rId20"/>
                <a:stretch>
                  <a:fillRect/>
                </a:stretch>
              </p:blipFill>
              <p:spPr>
                <a:xfrm>
                  <a:off x="9708906" y="3865694"/>
                  <a:ext cx="427309" cy="583631"/>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52" name="Ink 51">
                  <a:extLst>
                    <a:ext uri="{FF2B5EF4-FFF2-40B4-BE49-F238E27FC236}">
                      <a16:creationId xmlns:a16="http://schemas.microsoft.com/office/drawing/2014/main" id="{DC54E34F-FB79-416A-BC19-3ADA46194454}"/>
                    </a:ext>
                  </a:extLst>
                </p14:cNvPr>
                <p14:cNvContentPartPr/>
                <p14:nvPr/>
              </p14:nvContentPartPr>
              <p14:xfrm>
                <a:off x="9592665" y="4506405"/>
                <a:ext cx="374040" cy="488880"/>
              </p14:xfrm>
            </p:contentPart>
          </mc:Choice>
          <mc:Fallback xmlns="">
            <p:pic>
              <p:nvPicPr>
                <p:cNvPr id="52" name="Ink 51">
                  <a:extLst>
                    <a:ext uri="{FF2B5EF4-FFF2-40B4-BE49-F238E27FC236}">
                      <a16:creationId xmlns:a16="http://schemas.microsoft.com/office/drawing/2014/main" id="{DC54E34F-FB79-416A-BC19-3ADA46194454}"/>
                    </a:ext>
                  </a:extLst>
                </p:cNvPr>
                <p:cNvPicPr/>
                <p:nvPr/>
              </p:nvPicPr>
              <p:blipFill>
                <a:blip r:embed="rId22"/>
                <a:stretch>
                  <a:fillRect/>
                </a:stretch>
              </p:blipFill>
              <p:spPr>
                <a:xfrm>
                  <a:off x="9590467" y="4503613"/>
                  <a:ext cx="378347" cy="494353"/>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53" name="Ink 52">
                  <a:extLst>
                    <a:ext uri="{FF2B5EF4-FFF2-40B4-BE49-F238E27FC236}">
                      <a16:creationId xmlns:a16="http://schemas.microsoft.com/office/drawing/2014/main" id="{18E9666F-BE08-4A2B-955C-FF0AA3760C76}"/>
                    </a:ext>
                  </a:extLst>
                </p14:cNvPr>
                <p14:cNvContentPartPr/>
                <p14:nvPr/>
              </p14:nvContentPartPr>
              <p14:xfrm>
                <a:off x="8710305" y="3991245"/>
                <a:ext cx="447840" cy="67680"/>
              </p14:xfrm>
            </p:contentPart>
          </mc:Choice>
          <mc:Fallback xmlns="">
            <p:pic>
              <p:nvPicPr>
                <p:cNvPr id="53" name="Ink 52">
                  <a:extLst>
                    <a:ext uri="{FF2B5EF4-FFF2-40B4-BE49-F238E27FC236}">
                      <a16:creationId xmlns:a16="http://schemas.microsoft.com/office/drawing/2014/main" id="{18E9666F-BE08-4A2B-955C-FF0AA3760C76}"/>
                    </a:ext>
                  </a:extLst>
                </p:cNvPr>
                <p:cNvPicPr/>
                <p:nvPr/>
              </p:nvPicPr>
              <p:blipFill>
                <a:blip r:embed="rId24"/>
                <a:stretch>
                  <a:fillRect/>
                </a:stretch>
              </p:blipFill>
              <p:spPr>
                <a:xfrm>
                  <a:off x="8708108" y="3988444"/>
                  <a:ext cx="452147" cy="73171"/>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54" name="Ink 53">
                  <a:extLst>
                    <a:ext uri="{FF2B5EF4-FFF2-40B4-BE49-F238E27FC236}">
                      <a16:creationId xmlns:a16="http://schemas.microsoft.com/office/drawing/2014/main" id="{53CC6C65-6CF6-4862-AACB-C0FBDF47E0C9}"/>
                    </a:ext>
                  </a:extLst>
                </p14:cNvPr>
                <p14:cNvContentPartPr/>
                <p14:nvPr/>
              </p14:nvContentPartPr>
              <p14:xfrm>
                <a:off x="8726145" y="4102125"/>
                <a:ext cx="301320" cy="73440"/>
              </p14:xfrm>
            </p:contentPart>
          </mc:Choice>
          <mc:Fallback xmlns="">
            <p:pic>
              <p:nvPicPr>
                <p:cNvPr id="54" name="Ink 53">
                  <a:extLst>
                    <a:ext uri="{FF2B5EF4-FFF2-40B4-BE49-F238E27FC236}">
                      <a16:creationId xmlns:a16="http://schemas.microsoft.com/office/drawing/2014/main" id="{53CC6C65-6CF6-4862-AACB-C0FBDF47E0C9}"/>
                    </a:ext>
                  </a:extLst>
                </p:cNvPr>
                <p:cNvPicPr/>
                <p:nvPr/>
              </p:nvPicPr>
              <p:blipFill>
                <a:blip r:embed="rId26"/>
                <a:stretch>
                  <a:fillRect/>
                </a:stretch>
              </p:blipFill>
              <p:spPr>
                <a:xfrm>
                  <a:off x="8723946" y="4099330"/>
                  <a:ext cx="305631" cy="78917"/>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55" name="Ink 54">
                  <a:extLst>
                    <a:ext uri="{FF2B5EF4-FFF2-40B4-BE49-F238E27FC236}">
                      <a16:creationId xmlns:a16="http://schemas.microsoft.com/office/drawing/2014/main" id="{9A66CF34-E50F-4AA4-A8D5-84A3B424B52A}"/>
                    </a:ext>
                  </a:extLst>
                </p14:cNvPr>
                <p14:cNvContentPartPr/>
                <p14:nvPr/>
              </p14:nvContentPartPr>
              <p14:xfrm>
                <a:off x="8711385" y="4261965"/>
                <a:ext cx="355680" cy="74160"/>
              </p14:xfrm>
            </p:contentPart>
          </mc:Choice>
          <mc:Fallback xmlns="">
            <p:pic>
              <p:nvPicPr>
                <p:cNvPr id="55" name="Ink 54">
                  <a:extLst>
                    <a:ext uri="{FF2B5EF4-FFF2-40B4-BE49-F238E27FC236}">
                      <a16:creationId xmlns:a16="http://schemas.microsoft.com/office/drawing/2014/main" id="{9A66CF34-E50F-4AA4-A8D5-84A3B424B52A}"/>
                    </a:ext>
                  </a:extLst>
                </p:cNvPr>
                <p:cNvPicPr/>
                <p:nvPr/>
              </p:nvPicPr>
              <p:blipFill>
                <a:blip r:embed="rId28"/>
                <a:stretch>
                  <a:fillRect/>
                </a:stretch>
              </p:blipFill>
              <p:spPr>
                <a:xfrm>
                  <a:off x="8709187" y="4259164"/>
                  <a:ext cx="359989" cy="79649"/>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56" name="Ink 55">
                  <a:extLst>
                    <a:ext uri="{FF2B5EF4-FFF2-40B4-BE49-F238E27FC236}">
                      <a16:creationId xmlns:a16="http://schemas.microsoft.com/office/drawing/2014/main" id="{B6505C51-B2A0-4B98-AF49-AD76EEBA4562}"/>
                    </a:ext>
                  </a:extLst>
                </p14:cNvPr>
                <p14:cNvContentPartPr/>
                <p14:nvPr/>
              </p14:nvContentPartPr>
              <p14:xfrm>
                <a:off x="8340225" y="3775245"/>
                <a:ext cx="482400" cy="629280"/>
              </p14:xfrm>
            </p:contentPart>
          </mc:Choice>
          <mc:Fallback xmlns="">
            <p:pic>
              <p:nvPicPr>
                <p:cNvPr id="56" name="Ink 55">
                  <a:extLst>
                    <a:ext uri="{FF2B5EF4-FFF2-40B4-BE49-F238E27FC236}">
                      <a16:creationId xmlns:a16="http://schemas.microsoft.com/office/drawing/2014/main" id="{B6505C51-B2A0-4B98-AF49-AD76EEBA4562}"/>
                    </a:ext>
                  </a:extLst>
                </p:cNvPr>
                <p:cNvPicPr/>
                <p:nvPr/>
              </p:nvPicPr>
              <p:blipFill>
                <a:blip r:embed="rId30"/>
                <a:stretch>
                  <a:fillRect/>
                </a:stretch>
              </p:blipFill>
              <p:spPr>
                <a:xfrm>
                  <a:off x="8338027" y="3772454"/>
                  <a:ext cx="486708" cy="63475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57" name="Ink 56">
                  <a:extLst>
                    <a:ext uri="{FF2B5EF4-FFF2-40B4-BE49-F238E27FC236}">
                      <a16:creationId xmlns:a16="http://schemas.microsoft.com/office/drawing/2014/main" id="{A8E47E6E-5600-4CFF-824E-B59174F8F2D6}"/>
                    </a:ext>
                  </a:extLst>
                </p14:cNvPr>
                <p14:cNvContentPartPr/>
                <p14:nvPr/>
              </p14:nvContentPartPr>
              <p14:xfrm>
                <a:off x="8784105" y="4595685"/>
                <a:ext cx="435600" cy="149040"/>
              </p14:xfrm>
            </p:contentPart>
          </mc:Choice>
          <mc:Fallback xmlns="">
            <p:pic>
              <p:nvPicPr>
                <p:cNvPr id="57" name="Ink 56">
                  <a:extLst>
                    <a:ext uri="{FF2B5EF4-FFF2-40B4-BE49-F238E27FC236}">
                      <a16:creationId xmlns:a16="http://schemas.microsoft.com/office/drawing/2014/main" id="{A8E47E6E-5600-4CFF-824E-B59174F8F2D6}"/>
                    </a:ext>
                  </a:extLst>
                </p:cNvPr>
                <p:cNvPicPr/>
                <p:nvPr/>
              </p:nvPicPr>
              <p:blipFill>
                <a:blip r:embed="rId32"/>
                <a:stretch>
                  <a:fillRect/>
                </a:stretch>
              </p:blipFill>
              <p:spPr>
                <a:xfrm>
                  <a:off x="8781906" y="4592888"/>
                  <a:ext cx="439910" cy="154523"/>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58" name="Ink 57">
                  <a:extLst>
                    <a:ext uri="{FF2B5EF4-FFF2-40B4-BE49-F238E27FC236}">
                      <a16:creationId xmlns:a16="http://schemas.microsoft.com/office/drawing/2014/main" id="{F8FBFDBF-FA3C-4E8C-881D-4596201A6734}"/>
                    </a:ext>
                  </a:extLst>
                </p14:cNvPr>
                <p14:cNvContentPartPr/>
                <p14:nvPr/>
              </p14:nvContentPartPr>
              <p14:xfrm>
                <a:off x="8954025" y="4736085"/>
                <a:ext cx="293040" cy="39600"/>
              </p14:xfrm>
            </p:contentPart>
          </mc:Choice>
          <mc:Fallback xmlns="">
            <p:pic>
              <p:nvPicPr>
                <p:cNvPr id="58" name="Ink 57">
                  <a:extLst>
                    <a:ext uri="{FF2B5EF4-FFF2-40B4-BE49-F238E27FC236}">
                      <a16:creationId xmlns:a16="http://schemas.microsoft.com/office/drawing/2014/main" id="{F8FBFDBF-FA3C-4E8C-881D-4596201A6734}"/>
                    </a:ext>
                  </a:extLst>
                </p:cNvPr>
                <p:cNvPicPr/>
                <p:nvPr/>
              </p:nvPicPr>
              <p:blipFill>
                <a:blip r:embed="rId34"/>
                <a:stretch>
                  <a:fillRect/>
                </a:stretch>
              </p:blipFill>
              <p:spPr>
                <a:xfrm>
                  <a:off x="8951826" y="4733264"/>
                  <a:ext cx="297351" cy="45128"/>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59" name="Ink 58">
                  <a:extLst>
                    <a:ext uri="{FF2B5EF4-FFF2-40B4-BE49-F238E27FC236}">
                      <a16:creationId xmlns:a16="http://schemas.microsoft.com/office/drawing/2014/main" id="{109C2B3C-AB36-4AB3-8006-22739D68DE95}"/>
                    </a:ext>
                  </a:extLst>
                </p14:cNvPr>
                <p14:cNvContentPartPr/>
                <p14:nvPr/>
              </p14:nvContentPartPr>
              <p14:xfrm>
                <a:off x="8884905" y="4808085"/>
                <a:ext cx="381960" cy="32400"/>
              </p14:xfrm>
            </p:contentPart>
          </mc:Choice>
          <mc:Fallback xmlns="">
            <p:pic>
              <p:nvPicPr>
                <p:cNvPr id="59" name="Ink 58">
                  <a:extLst>
                    <a:ext uri="{FF2B5EF4-FFF2-40B4-BE49-F238E27FC236}">
                      <a16:creationId xmlns:a16="http://schemas.microsoft.com/office/drawing/2014/main" id="{109C2B3C-AB36-4AB3-8006-22739D68DE95}"/>
                    </a:ext>
                  </a:extLst>
                </p:cNvPr>
                <p:cNvPicPr/>
                <p:nvPr/>
              </p:nvPicPr>
              <p:blipFill>
                <a:blip r:embed="rId36"/>
                <a:stretch>
                  <a:fillRect/>
                </a:stretch>
              </p:blipFill>
              <p:spPr>
                <a:xfrm>
                  <a:off x="8882707" y="4805263"/>
                  <a:ext cx="386268" cy="37932"/>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60" name="Ink 59">
                  <a:extLst>
                    <a:ext uri="{FF2B5EF4-FFF2-40B4-BE49-F238E27FC236}">
                      <a16:creationId xmlns:a16="http://schemas.microsoft.com/office/drawing/2014/main" id="{227116C9-3D1D-4BCB-973E-FE03A6791DFD}"/>
                    </a:ext>
                  </a:extLst>
                </p14:cNvPr>
                <p14:cNvContentPartPr/>
                <p14:nvPr/>
              </p14:nvContentPartPr>
              <p14:xfrm>
                <a:off x="8525625" y="4468245"/>
                <a:ext cx="462600" cy="500760"/>
              </p14:xfrm>
            </p:contentPart>
          </mc:Choice>
          <mc:Fallback xmlns="">
            <p:pic>
              <p:nvPicPr>
                <p:cNvPr id="60" name="Ink 59">
                  <a:extLst>
                    <a:ext uri="{FF2B5EF4-FFF2-40B4-BE49-F238E27FC236}">
                      <a16:creationId xmlns:a16="http://schemas.microsoft.com/office/drawing/2014/main" id="{227116C9-3D1D-4BCB-973E-FE03A6791DFD}"/>
                    </a:ext>
                  </a:extLst>
                </p:cNvPr>
                <p:cNvPicPr/>
                <p:nvPr/>
              </p:nvPicPr>
              <p:blipFill>
                <a:blip r:embed="rId38"/>
                <a:stretch>
                  <a:fillRect/>
                </a:stretch>
              </p:blipFill>
              <p:spPr>
                <a:xfrm>
                  <a:off x="8523428" y="4465454"/>
                  <a:ext cx="466907" cy="506231"/>
                </a:xfrm>
                <a:prstGeom prst="rect">
                  <a:avLst/>
                </a:prstGeom>
              </p:spPr>
            </p:pic>
          </mc:Fallback>
        </mc:AlternateContent>
      </p:grpSp>
      <p:sp>
        <p:nvSpPr>
          <p:cNvPr id="61" name="Freeform: Shape 60">
            <a:extLst>
              <a:ext uri="{FF2B5EF4-FFF2-40B4-BE49-F238E27FC236}">
                <a16:creationId xmlns:a16="http://schemas.microsoft.com/office/drawing/2014/main" id="{7E7329DE-F1C1-4F65-8233-D215334501A1}"/>
              </a:ext>
            </a:extLst>
          </p:cNvPr>
          <p:cNvSpPr/>
          <p:nvPr/>
        </p:nvSpPr>
        <p:spPr>
          <a:xfrm>
            <a:off x="262554" y="4343150"/>
            <a:ext cx="11666891" cy="2117610"/>
          </a:xfrm>
          <a:custGeom>
            <a:avLst/>
            <a:gdLst>
              <a:gd name="connsiteX0" fmla="*/ 128985 w 3959311"/>
              <a:gd name="connsiteY0" fmla="*/ 0 h 912740"/>
              <a:gd name="connsiteX1" fmla="*/ 314468 w 3959311"/>
              <a:gd name="connsiteY1" fmla="*/ 0 h 912740"/>
              <a:gd name="connsiteX2" fmla="*/ 349378 w 3959311"/>
              <a:gd name="connsiteY2" fmla="*/ 1534 h 912740"/>
              <a:gd name="connsiteX3" fmla="*/ 498420 w 3959311"/>
              <a:gd name="connsiteY3" fmla="*/ 49528 h 912740"/>
              <a:gd name="connsiteX4" fmla="*/ 720816 w 3959311"/>
              <a:gd name="connsiteY4" fmla="*/ 192214 h 912740"/>
              <a:gd name="connsiteX5" fmla="*/ 882558 w 3959311"/>
              <a:gd name="connsiteY5" fmla="*/ 268313 h 912740"/>
              <a:gd name="connsiteX6" fmla="*/ 963430 w 3959311"/>
              <a:gd name="connsiteY6" fmla="*/ 287338 h 912740"/>
              <a:gd name="connsiteX7" fmla="*/ 1246479 w 3959311"/>
              <a:gd name="connsiteY7" fmla="*/ 249288 h 912740"/>
              <a:gd name="connsiteX8" fmla="*/ 1347568 w 3959311"/>
              <a:gd name="connsiteY8" fmla="*/ 201726 h 912740"/>
              <a:gd name="connsiteX9" fmla="*/ 1468875 w 3959311"/>
              <a:gd name="connsiteY9" fmla="*/ 135139 h 912740"/>
              <a:gd name="connsiteX10" fmla="*/ 1563225 w 3959311"/>
              <a:gd name="connsiteY10" fmla="*/ 106602 h 912740"/>
              <a:gd name="connsiteX11" fmla="*/ 1799100 w 3959311"/>
              <a:gd name="connsiteY11" fmla="*/ 135139 h 912740"/>
              <a:gd name="connsiteX12" fmla="*/ 1819318 w 3959311"/>
              <a:gd name="connsiteY12" fmla="*/ 154164 h 912740"/>
              <a:gd name="connsiteX13" fmla="*/ 1866492 w 3959311"/>
              <a:gd name="connsiteY13" fmla="*/ 192214 h 912740"/>
              <a:gd name="connsiteX14" fmla="*/ 1920407 w 3959311"/>
              <a:gd name="connsiteY14" fmla="*/ 230263 h 912740"/>
              <a:gd name="connsiteX15" fmla="*/ 1987799 w 3959311"/>
              <a:gd name="connsiteY15" fmla="*/ 287338 h 912740"/>
              <a:gd name="connsiteX16" fmla="*/ 2115846 w 3959311"/>
              <a:gd name="connsiteY16" fmla="*/ 334899 h 912740"/>
              <a:gd name="connsiteX17" fmla="*/ 2338242 w 3959311"/>
              <a:gd name="connsiteY17" fmla="*/ 277825 h 912740"/>
              <a:gd name="connsiteX18" fmla="*/ 2661727 w 3959311"/>
              <a:gd name="connsiteY18" fmla="*/ 220751 h 912740"/>
              <a:gd name="connsiteX19" fmla="*/ 2783034 w 3959311"/>
              <a:gd name="connsiteY19" fmla="*/ 230263 h 912740"/>
              <a:gd name="connsiteX20" fmla="*/ 2904340 w 3959311"/>
              <a:gd name="connsiteY20" fmla="*/ 277825 h 912740"/>
              <a:gd name="connsiteX21" fmla="*/ 2931298 w 3959311"/>
              <a:gd name="connsiteY21" fmla="*/ 306362 h 912740"/>
              <a:gd name="connsiteX22" fmla="*/ 2964994 w 3959311"/>
              <a:gd name="connsiteY22" fmla="*/ 325387 h 912740"/>
              <a:gd name="connsiteX23" fmla="*/ 3126736 w 3959311"/>
              <a:gd name="connsiteY23" fmla="*/ 363437 h 912740"/>
              <a:gd name="connsiteX24" fmla="*/ 3227826 w 3959311"/>
              <a:gd name="connsiteY24" fmla="*/ 344412 h 912740"/>
              <a:gd name="connsiteX25" fmla="*/ 3416525 w 3959311"/>
              <a:gd name="connsiteY25" fmla="*/ 249288 h 912740"/>
              <a:gd name="connsiteX26" fmla="*/ 3524354 w 3959311"/>
              <a:gd name="connsiteY26" fmla="*/ 239776 h 912740"/>
              <a:gd name="connsiteX27" fmla="*/ 3713054 w 3959311"/>
              <a:gd name="connsiteY27" fmla="*/ 296850 h 912740"/>
              <a:gd name="connsiteX28" fmla="*/ 3753489 w 3959311"/>
              <a:gd name="connsiteY28" fmla="*/ 325387 h 912740"/>
              <a:gd name="connsiteX29" fmla="*/ 3793925 w 3959311"/>
              <a:gd name="connsiteY29" fmla="*/ 363437 h 912740"/>
              <a:gd name="connsiteX30" fmla="*/ 3908811 w 3959311"/>
              <a:gd name="connsiteY30" fmla="*/ 391382 h 912740"/>
              <a:gd name="connsiteX31" fmla="*/ 3959311 w 3959311"/>
              <a:gd name="connsiteY31" fmla="*/ 397127 h 912740"/>
              <a:gd name="connsiteX32" fmla="*/ 3959311 w 3959311"/>
              <a:gd name="connsiteY32" fmla="*/ 912740 h 912740"/>
              <a:gd name="connsiteX33" fmla="*/ 1598031 w 3959311"/>
              <a:gd name="connsiteY33" fmla="*/ 912740 h 912740"/>
              <a:gd name="connsiteX34" fmla="*/ 1556486 w 3959311"/>
              <a:gd name="connsiteY34" fmla="*/ 905643 h 912740"/>
              <a:gd name="connsiteX35" fmla="*/ 1334090 w 3959311"/>
              <a:gd name="connsiteY35" fmla="*/ 886618 h 912740"/>
              <a:gd name="connsiteX36" fmla="*/ 1172347 w 3959311"/>
              <a:gd name="connsiteY36" fmla="*/ 896131 h 912740"/>
              <a:gd name="connsiteX37" fmla="*/ 1053251 w 3959311"/>
              <a:gd name="connsiteY37" fmla="*/ 909159 h 912740"/>
              <a:gd name="connsiteX38" fmla="*/ 1019735 w 3959311"/>
              <a:gd name="connsiteY38" fmla="*/ 912740 h 912740"/>
              <a:gd name="connsiteX39" fmla="*/ 60742 w 3959311"/>
              <a:gd name="connsiteY39" fmla="*/ 912740 h 912740"/>
              <a:gd name="connsiteX40" fmla="*/ 40149 w 3959311"/>
              <a:gd name="connsiteY40" fmla="*/ 896131 h 912740"/>
              <a:gd name="connsiteX41" fmla="*/ 3332 w 3959311"/>
              <a:gd name="connsiteY41" fmla="*/ 862033 h 912740"/>
              <a:gd name="connsiteX42" fmla="*/ 0 w 3959311"/>
              <a:gd name="connsiteY42" fmla="*/ 858371 h 912740"/>
              <a:gd name="connsiteX43" fmla="*/ 0 w 3959311"/>
              <a:gd name="connsiteY43" fmla="*/ 49522 h 912740"/>
              <a:gd name="connsiteX44" fmla="*/ 53628 w 3959311"/>
              <a:gd name="connsiteY44" fmla="*/ 20990 h 912740"/>
              <a:gd name="connsiteX45" fmla="*/ 107265 w 3959311"/>
              <a:gd name="connsiteY45" fmla="*/ 5048 h 912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959311" h="912740">
                <a:moveTo>
                  <a:pt x="128985" y="0"/>
                </a:moveTo>
                <a:lnTo>
                  <a:pt x="314468" y="0"/>
                </a:lnTo>
                <a:lnTo>
                  <a:pt x="349378" y="1534"/>
                </a:lnTo>
                <a:cubicBezTo>
                  <a:pt x="392753" y="5604"/>
                  <a:pt x="429647" y="16160"/>
                  <a:pt x="498420" y="49528"/>
                </a:cubicBezTo>
                <a:cubicBezTo>
                  <a:pt x="709619" y="152001"/>
                  <a:pt x="533649" y="72906"/>
                  <a:pt x="720816" y="192214"/>
                </a:cubicBezTo>
                <a:cubicBezTo>
                  <a:pt x="770339" y="223781"/>
                  <a:pt x="827910" y="252886"/>
                  <a:pt x="882558" y="268313"/>
                </a:cubicBezTo>
                <a:cubicBezTo>
                  <a:pt x="909356" y="275878"/>
                  <a:pt x="936473" y="280996"/>
                  <a:pt x="963430" y="287338"/>
                </a:cubicBezTo>
                <a:cubicBezTo>
                  <a:pt x="1090307" y="280450"/>
                  <a:pt x="1134310" y="290146"/>
                  <a:pt x="1246479" y="249288"/>
                </a:cubicBezTo>
                <a:cubicBezTo>
                  <a:pt x="1280872" y="236760"/>
                  <a:pt x="1314188" y="218859"/>
                  <a:pt x="1347568" y="201726"/>
                </a:cubicBezTo>
                <a:cubicBezTo>
                  <a:pt x="1388342" y="180799"/>
                  <a:pt x="1426453" y="147970"/>
                  <a:pt x="1468875" y="135139"/>
                </a:cubicBezTo>
                <a:lnTo>
                  <a:pt x="1563225" y="106602"/>
                </a:lnTo>
                <a:cubicBezTo>
                  <a:pt x="1641850" y="116114"/>
                  <a:pt x="1720860" y="120608"/>
                  <a:pt x="1799100" y="135139"/>
                </a:cubicBezTo>
                <a:cubicBezTo>
                  <a:pt x="1807130" y="136631"/>
                  <a:pt x="1812372" y="148281"/>
                  <a:pt x="1819318" y="154164"/>
                </a:cubicBezTo>
                <a:cubicBezTo>
                  <a:pt x="1834848" y="167317"/>
                  <a:pt x="1850512" y="180183"/>
                  <a:pt x="1866492" y="192214"/>
                </a:cubicBezTo>
                <a:cubicBezTo>
                  <a:pt x="1884222" y="205559"/>
                  <a:pt x="1902842" y="216490"/>
                  <a:pt x="1920407" y="230263"/>
                </a:cubicBezTo>
                <a:cubicBezTo>
                  <a:pt x="1943308" y="248221"/>
                  <a:pt x="1963950" y="272037"/>
                  <a:pt x="1987799" y="287338"/>
                </a:cubicBezTo>
                <a:cubicBezTo>
                  <a:pt x="2046430" y="324954"/>
                  <a:pt x="2061398" y="323921"/>
                  <a:pt x="2115846" y="334899"/>
                </a:cubicBezTo>
                <a:cubicBezTo>
                  <a:pt x="2296435" y="317906"/>
                  <a:pt x="2137638" y="342545"/>
                  <a:pt x="2338242" y="277825"/>
                </a:cubicBezTo>
                <a:cubicBezTo>
                  <a:pt x="2444473" y="243552"/>
                  <a:pt x="2553476" y="233484"/>
                  <a:pt x="2661727" y="220751"/>
                </a:cubicBezTo>
                <a:cubicBezTo>
                  <a:pt x="2702162" y="223922"/>
                  <a:pt x="2742784" y="223951"/>
                  <a:pt x="2783034" y="230263"/>
                </a:cubicBezTo>
                <a:cubicBezTo>
                  <a:pt x="2823762" y="236651"/>
                  <a:pt x="2865948" y="259762"/>
                  <a:pt x="2904340" y="277825"/>
                </a:cubicBezTo>
                <a:cubicBezTo>
                  <a:pt x="2913326" y="287338"/>
                  <a:pt x="2921480" y="298662"/>
                  <a:pt x="2931298" y="306362"/>
                </a:cubicBezTo>
                <a:cubicBezTo>
                  <a:pt x="2941872" y="314655"/>
                  <a:pt x="2953338" y="320817"/>
                  <a:pt x="2964994" y="325387"/>
                </a:cubicBezTo>
                <a:cubicBezTo>
                  <a:pt x="3048661" y="358191"/>
                  <a:pt x="3046037" y="353081"/>
                  <a:pt x="3126736" y="363437"/>
                </a:cubicBezTo>
                <a:cubicBezTo>
                  <a:pt x="3160433" y="357096"/>
                  <a:pt x="3195082" y="357310"/>
                  <a:pt x="3227826" y="344412"/>
                </a:cubicBezTo>
                <a:cubicBezTo>
                  <a:pt x="3292159" y="319071"/>
                  <a:pt x="3349865" y="255169"/>
                  <a:pt x="3416525" y="249288"/>
                </a:cubicBezTo>
                <a:lnTo>
                  <a:pt x="3524354" y="239776"/>
                </a:lnTo>
                <a:cubicBezTo>
                  <a:pt x="3621212" y="258003"/>
                  <a:pt x="3623977" y="250528"/>
                  <a:pt x="3713054" y="296850"/>
                </a:cubicBezTo>
                <a:cubicBezTo>
                  <a:pt x="3727194" y="304204"/>
                  <a:pt x="3740472" y="314670"/>
                  <a:pt x="3753489" y="325387"/>
                </a:cubicBezTo>
                <a:cubicBezTo>
                  <a:pt x="3767481" y="336908"/>
                  <a:pt x="3778884" y="354944"/>
                  <a:pt x="3793925" y="363437"/>
                </a:cubicBezTo>
                <a:cubicBezTo>
                  <a:pt x="3817099" y="376521"/>
                  <a:pt x="3864693" y="385438"/>
                  <a:pt x="3908811" y="391382"/>
                </a:cubicBezTo>
                <a:lnTo>
                  <a:pt x="3959311" y="397127"/>
                </a:lnTo>
                <a:lnTo>
                  <a:pt x="3959311" y="912740"/>
                </a:lnTo>
                <a:lnTo>
                  <a:pt x="1598031" y="912740"/>
                </a:lnTo>
                <a:lnTo>
                  <a:pt x="1556486" y="905643"/>
                </a:lnTo>
                <a:cubicBezTo>
                  <a:pt x="1498128" y="896490"/>
                  <a:pt x="1384315" y="890163"/>
                  <a:pt x="1334090" y="886618"/>
                </a:cubicBezTo>
                <a:lnTo>
                  <a:pt x="1172347" y="896131"/>
                </a:lnTo>
                <a:cubicBezTo>
                  <a:pt x="1086650" y="902497"/>
                  <a:pt x="1090690" y="904392"/>
                  <a:pt x="1053251" y="909159"/>
                </a:cubicBezTo>
                <a:lnTo>
                  <a:pt x="1019735" y="912740"/>
                </a:lnTo>
                <a:lnTo>
                  <a:pt x="60742" y="912740"/>
                </a:lnTo>
                <a:lnTo>
                  <a:pt x="40149" y="896131"/>
                </a:lnTo>
                <a:cubicBezTo>
                  <a:pt x="17771" y="876692"/>
                  <a:pt x="10031" y="869229"/>
                  <a:pt x="3332" y="862033"/>
                </a:cubicBezTo>
                <a:lnTo>
                  <a:pt x="0" y="858371"/>
                </a:lnTo>
                <a:lnTo>
                  <a:pt x="0" y="49522"/>
                </a:lnTo>
                <a:lnTo>
                  <a:pt x="53628" y="20990"/>
                </a:lnTo>
                <a:cubicBezTo>
                  <a:pt x="71230" y="14003"/>
                  <a:pt x="89201" y="9247"/>
                  <a:pt x="107265" y="5048"/>
                </a:cubicBezTo>
                <a:close/>
              </a:path>
            </a:pathLst>
          </a:custGeom>
          <a:solidFill>
            <a:srgbClr val="97D2F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2" name="Freeform: Shape 61">
            <a:extLst>
              <a:ext uri="{FF2B5EF4-FFF2-40B4-BE49-F238E27FC236}">
                <a16:creationId xmlns:a16="http://schemas.microsoft.com/office/drawing/2014/main" id="{2018BAEC-B10E-44DF-B329-666003062560}"/>
              </a:ext>
            </a:extLst>
          </p:cNvPr>
          <p:cNvSpPr/>
          <p:nvPr/>
        </p:nvSpPr>
        <p:spPr>
          <a:xfrm>
            <a:off x="262554" y="4539140"/>
            <a:ext cx="11666891" cy="1919338"/>
          </a:xfrm>
          <a:custGeom>
            <a:avLst/>
            <a:gdLst>
              <a:gd name="connsiteX0" fmla="*/ 410616 w 3959311"/>
              <a:gd name="connsiteY0" fmla="*/ 0 h 827280"/>
              <a:gd name="connsiteX1" fmla="*/ 596048 w 3959311"/>
              <a:gd name="connsiteY1" fmla="*/ 6906 h 827280"/>
              <a:gd name="connsiteX2" fmla="*/ 653104 w 3959311"/>
              <a:gd name="connsiteY2" fmla="*/ 20717 h 827280"/>
              <a:gd name="connsiteX3" fmla="*/ 695895 w 3959311"/>
              <a:gd name="connsiteY3" fmla="*/ 27622 h 827280"/>
              <a:gd name="connsiteX4" fmla="*/ 731555 w 3959311"/>
              <a:gd name="connsiteY4" fmla="*/ 34528 h 827280"/>
              <a:gd name="connsiteX5" fmla="*/ 760083 w 3959311"/>
              <a:gd name="connsiteY5" fmla="*/ 48339 h 827280"/>
              <a:gd name="connsiteX6" fmla="*/ 788611 w 3959311"/>
              <a:gd name="connsiteY6" fmla="*/ 55244 h 827280"/>
              <a:gd name="connsiteX7" fmla="*/ 824271 w 3959311"/>
              <a:gd name="connsiteY7" fmla="*/ 75961 h 827280"/>
              <a:gd name="connsiteX8" fmla="*/ 895591 w 3959311"/>
              <a:gd name="connsiteY8" fmla="*/ 96678 h 827280"/>
              <a:gd name="connsiteX9" fmla="*/ 924119 w 3959311"/>
              <a:gd name="connsiteY9" fmla="*/ 110489 h 827280"/>
              <a:gd name="connsiteX10" fmla="*/ 959779 w 3959311"/>
              <a:gd name="connsiteY10" fmla="*/ 117394 h 827280"/>
              <a:gd name="connsiteX11" fmla="*/ 988307 w 3959311"/>
              <a:gd name="connsiteY11" fmla="*/ 124300 h 827280"/>
              <a:gd name="connsiteX12" fmla="*/ 1031099 w 3959311"/>
              <a:gd name="connsiteY12" fmla="*/ 138111 h 827280"/>
              <a:gd name="connsiteX13" fmla="*/ 1066759 w 3959311"/>
              <a:gd name="connsiteY13" fmla="*/ 151922 h 827280"/>
              <a:gd name="connsiteX14" fmla="*/ 1102419 w 3959311"/>
              <a:gd name="connsiteY14" fmla="*/ 158827 h 827280"/>
              <a:gd name="connsiteX15" fmla="*/ 1123815 w 3959311"/>
              <a:gd name="connsiteY15" fmla="*/ 172638 h 827280"/>
              <a:gd name="connsiteX16" fmla="*/ 1159475 w 3959311"/>
              <a:gd name="connsiteY16" fmla="*/ 179544 h 827280"/>
              <a:gd name="connsiteX17" fmla="*/ 1188003 w 3959311"/>
              <a:gd name="connsiteY17" fmla="*/ 186449 h 827280"/>
              <a:gd name="connsiteX18" fmla="*/ 1209399 w 3959311"/>
              <a:gd name="connsiteY18" fmla="*/ 193355 h 827280"/>
              <a:gd name="connsiteX19" fmla="*/ 1273587 w 3959311"/>
              <a:gd name="connsiteY19" fmla="*/ 207166 h 827280"/>
              <a:gd name="connsiteX20" fmla="*/ 1302115 w 3959311"/>
              <a:gd name="connsiteY20" fmla="*/ 214071 h 827280"/>
              <a:gd name="connsiteX21" fmla="*/ 1366303 w 3959311"/>
              <a:gd name="connsiteY21" fmla="*/ 227882 h 827280"/>
              <a:gd name="connsiteX22" fmla="*/ 1444755 w 3959311"/>
              <a:gd name="connsiteY22" fmla="*/ 220977 h 827280"/>
              <a:gd name="connsiteX23" fmla="*/ 1466151 w 3959311"/>
              <a:gd name="connsiteY23" fmla="*/ 227882 h 827280"/>
              <a:gd name="connsiteX24" fmla="*/ 1516075 w 3959311"/>
              <a:gd name="connsiteY24" fmla="*/ 234788 h 827280"/>
              <a:gd name="connsiteX25" fmla="*/ 1637319 w 3959311"/>
              <a:gd name="connsiteY25" fmla="*/ 227882 h 827280"/>
              <a:gd name="connsiteX26" fmla="*/ 1680111 w 3959311"/>
              <a:gd name="connsiteY26" fmla="*/ 214071 h 827280"/>
              <a:gd name="connsiteX27" fmla="*/ 1758563 w 3959311"/>
              <a:gd name="connsiteY27" fmla="*/ 207166 h 827280"/>
              <a:gd name="connsiteX28" fmla="*/ 1844146 w 3959311"/>
              <a:gd name="connsiteY28" fmla="*/ 193355 h 827280"/>
              <a:gd name="connsiteX29" fmla="*/ 1901202 w 3959311"/>
              <a:gd name="connsiteY29" fmla="*/ 186449 h 827280"/>
              <a:gd name="connsiteX30" fmla="*/ 2015314 w 3959311"/>
              <a:gd name="connsiteY30" fmla="*/ 172638 h 827280"/>
              <a:gd name="connsiteX31" fmla="*/ 2093766 w 3959311"/>
              <a:gd name="connsiteY31" fmla="*/ 158827 h 827280"/>
              <a:gd name="connsiteX32" fmla="*/ 2143690 w 3959311"/>
              <a:gd name="connsiteY32" fmla="*/ 151922 h 827280"/>
              <a:gd name="connsiteX33" fmla="*/ 2293462 w 3959311"/>
              <a:gd name="connsiteY33" fmla="*/ 158827 h 827280"/>
              <a:gd name="connsiteX34" fmla="*/ 2357650 w 3959311"/>
              <a:gd name="connsiteY34" fmla="*/ 172638 h 827280"/>
              <a:gd name="connsiteX35" fmla="*/ 2464630 w 3959311"/>
              <a:gd name="connsiteY35" fmla="*/ 186449 h 827280"/>
              <a:gd name="connsiteX36" fmla="*/ 2507422 w 3959311"/>
              <a:gd name="connsiteY36" fmla="*/ 193355 h 827280"/>
              <a:gd name="connsiteX37" fmla="*/ 2600138 w 3959311"/>
              <a:gd name="connsiteY37" fmla="*/ 214071 h 827280"/>
              <a:gd name="connsiteX38" fmla="*/ 2642930 w 3959311"/>
              <a:gd name="connsiteY38" fmla="*/ 227882 h 827280"/>
              <a:gd name="connsiteX39" fmla="*/ 2714250 w 3959311"/>
              <a:gd name="connsiteY39" fmla="*/ 241693 h 827280"/>
              <a:gd name="connsiteX40" fmla="*/ 2742778 w 3959311"/>
              <a:gd name="connsiteY40" fmla="*/ 248599 h 827280"/>
              <a:gd name="connsiteX41" fmla="*/ 2913946 w 3959311"/>
              <a:gd name="connsiteY41" fmla="*/ 241693 h 827280"/>
              <a:gd name="connsiteX42" fmla="*/ 2985266 w 3959311"/>
              <a:gd name="connsiteY42" fmla="*/ 227882 h 827280"/>
              <a:gd name="connsiteX43" fmla="*/ 3056586 w 3959311"/>
              <a:gd name="connsiteY43" fmla="*/ 214071 h 827280"/>
              <a:gd name="connsiteX44" fmla="*/ 3120774 w 3959311"/>
              <a:gd name="connsiteY44" fmla="*/ 200260 h 827280"/>
              <a:gd name="connsiteX45" fmla="*/ 3163566 w 3959311"/>
              <a:gd name="connsiteY45" fmla="*/ 186449 h 827280"/>
              <a:gd name="connsiteX46" fmla="*/ 3184962 w 3959311"/>
              <a:gd name="connsiteY46" fmla="*/ 179544 h 827280"/>
              <a:gd name="connsiteX47" fmla="*/ 3213490 w 3959311"/>
              <a:gd name="connsiteY47" fmla="*/ 165733 h 827280"/>
              <a:gd name="connsiteX48" fmla="*/ 3270546 w 3959311"/>
              <a:gd name="connsiteY48" fmla="*/ 151922 h 827280"/>
              <a:gd name="connsiteX49" fmla="*/ 3299074 w 3959311"/>
              <a:gd name="connsiteY49" fmla="*/ 138111 h 827280"/>
              <a:gd name="connsiteX50" fmla="*/ 3356130 w 3959311"/>
              <a:gd name="connsiteY50" fmla="*/ 110489 h 827280"/>
              <a:gd name="connsiteX51" fmla="*/ 3406054 w 3959311"/>
              <a:gd name="connsiteY51" fmla="*/ 103583 h 827280"/>
              <a:gd name="connsiteX52" fmla="*/ 3627146 w 3959311"/>
              <a:gd name="connsiteY52" fmla="*/ 117394 h 827280"/>
              <a:gd name="connsiteX53" fmla="*/ 3669938 w 3959311"/>
              <a:gd name="connsiteY53" fmla="*/ 131205 h 827280"/>
              <a:gd name="connsiteX54" fmla="*/ 3726993 w 3959311"/>
              <a:gd name="connsiteY54" fmla="*/ 145016 h 827280"/>
              <a:gd name="connsiteX55" fmla="*/ 3748389 w 3959311"/>
              <a:gd name="connsiteY55" fmla="*/ 158827 h 827280"/>
              <a:gd name="connsiteX56" fmla="*/ 3905293 w 3959311"/>
              <a:gd name="connsiteY56" fmla="*/ 158827 h 827280"/>
              <a:gd name="connsiteX57" fmla="*/ 3959311 w 3959311"/>
              <a:gd name="connsiteY57" fmla="*/ 154190 h 827280"/>
              <a:gd name="connsiteX58" fmla="*/ 3959311 w 3959311"/>
              <a:gd name="connsiteY58" fmla="*/ 827280 h 827280"/>
              <a:gd name="connsiteX59" fmla="*/ 0 w 3959311"/>
              <a:gd name="connsiteY59" fmla="*/ 827280 h 827280"/>
              <a:gd name="connsiteX60" fmla="*/ 0 w 3959311"/>
              <a:gd name="connsiteY60" fmla="*/ 54263 h 827280"/>
              <a:gd name="connsiteX61" fmla="*/ 18356 w 3959311"/>
              <a:gd name="connsiteY61" fmla="*/ 48339 h 827280"/>
              <a:gd name="connsiteX62" fmla="*/ 111072 w 3959311"/>
              <a:gd name="connsiteY62" fmla="*/ 27622 h 827280"/>
              <a:gd name="connsiteX63" fmla="*/ 182392 w 3959311"/>
              <a:gd name="connsiteY63" fmla="*/ 20717 h 827280"/>
              <a:gd name="connsiteX64" fmla="*/ 346428 w 3959311"/>
              <a:gd name="connsiteY64" fmla="*/ 6906 h 827280"/>
              <a:gd name="connsiteX65" fmla="*/ 410616 w 3959311"/>
              <a:gd name="connsiteY65" fmla="*/ 0 h 82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959311" h="827280">
                <a:moveTo>
                  <a:pt x="410616" y="0"/>
                </a:moveTo>
                <a:cubicBezTo>
                  <a:pt x="472426" y="2302"/>
                  <a:pt x="534431" y="1641"/>
                  <a:pt x="596048" y="6906"/>
                </a:cubicBezTo>
                <a:cubicBezTo>
                  <a:pt x="615576" y="8574"/>
                  <a:pt x="633935" y="16740"/>
                  <a:pt x="653104" y="20717"/>
                </a:cubicBezTo>
                <a:cubicBezTo>
                  <a:pt x="667243" y="23651"/>
                  <a:pt x="681667" y="25118"/>
                  <a:pt x="695895" y="27622"/>
                </a:cubicBezTo>
                <a:cubicBezTo>
                  <a:pt x="707822" y="29722"/>
                  <a:pt x="719669" y="32226"/>
                  <a:pt x="731555" y="34528"/>
                </a:cubicBezTo>
                <a:cubicBezTo>
                  <a:pt x="741065" y="39131"/>
                  <a:pt x="750129" y="44724"/>
                  <a:pt x="760083" y="48339"/>
                </a:cubicBezTo>
                <a:cubicBezTo>
                  <a:pt x="769262" y="51671"/>
                  <a:pt x="779654" y="51390"/>
                  <a:pt x="788611" y="55244"/>
                </a:cubicBezTo>
                <a:cubicBezTo>
                  <a:pt x="801278" y="60696"/>
                  <a:pt x="811873" y="69958"/>
                  <a:pt x="824271" y="75961"/>
                </a:cubicBezTo>
                <a:cubicBezTo>
                  <a:pt x="855548" y="91103"/>
                  <a:pt x="862185" y="90208"/>
                  <a:pt x="895591" y="96678"/>
                </a:cubicBezTo>
                <a:cubicBezTo>
                  <a:pt x="905101" y="101281"/>
                  <a:pt x="914033" y="107234"/>
                  <a:pt x="924119" y="110489"/>
                </a:cubicBezTo>
                <a:cubicBezTo>
                  <a:pt x="935619" y="114200"/>
                  <a:pt x="947946" y="114848"/>
                  <a:pt x="959779" y="117394"/>
                </a:cubicBezTo>
                <a:cubicBezTo>
                  <a:pt x="969347" y="119453"/>
                  <a:pt x="978919" y="121572"/>
                  <a:pt x="988307" y="124300"/>
                </a:cubicBezTo>
                <a:cubicBezTo>
                  <a:pt x="1002708" y="128483"/>
                  <a:pt x="1016969" y="133135"/>
                  <a:pt x="1031099" y="138111"/>
                </a:cubicBezTo>
                <a:cubicBezTo>
                  <a:pt x="1043130" y="142346"/>
                  <a:pt x="1054496" y="148360"/>
                  <a:pt x="1066759" y="151922"/>
                </a:cubicBezTo>
                <a:cubicBezTo>
                  <a:pt x="1078370" y="155294"/>
                  <a:pt x="1090533" y="156525"/>
                  <a:pt x="1102419" y="158827"/>
                </a:cubicBezTo>
                <a:cubicBezTo>
                  <a:pt x="1109551" y="163431"/>
                  <a:pt x="1115789" y="169724"/>
                  <a:pt x="1123815" y="172638"/>
                </a:cubicBezTo>
                <a:cubicBezTo>
                  <a:pt x="1135166" y="176760"/>
                  <a:pt x="1147642" y="176998"/>
                  <a:pt x="1159475" y="179544"/>
                </a:cubicBezTo>
                <a:cubicBezTo>
                  <a:pt x="1169043" y="181602"/>
                  <a:pt x="1178579" y="183841"/>
                  <a:pt x="1188003" y="186449"/>
                </a:cubicBezTo>
                <a:cubicBezTo>
                  <a:pt x="1195232" y="188449"/>
                  <a:pt x="1202170" y="191355"/>
                  <a:pt x="1209399" y="193355"/>
                </a:cubicBezTo>
                <a:cubicBezTo>
                  <a:pt x="1239838" y="201775"/>
                  <a:pt x="1240497" y="200046"/>
                  <a:pt x="1273587" y="207166"/>
                </a:cubicBezTo>
                <a:cubicBezTo>
                  <a:pt x="1283155" y="209224"/>
                  <a:pt x="1292547" y="212013"/>
                  <a:pt x="1302115" y="214071"/>
                </a:cubicBezTo>
                <a:cubicBezTo>
                  <a:pt x="1383604" y="231605"/>
                  <a:pt x="1296730" y="211042"/>
                  <a:pt x="1366303" y="227882"/>
                </a:cubicBezTo>
                <a:cubicBezTo>
                  <a:pt x="1392453" y="225580"/>
                  <a:pt x="1418497" y="220977"/>
                  <a:pt x="1444755" y="220977"/>
                </a:cubicBezTo>
                <a:cubicBezTo>
                  <a:pt x="1452272" y="220977"/>
                  <a:pt x="1458778" y="226455"/>
                  <a:pt x="1466151" y="227882"/>
                </a:cubicBezTo>
                <a:cubicBezTo>
                  <a:pt x="1482634" y="231074"/>
                  <a:pt x="1499433" y="232486"/>
                  <a:pt x="1516075" y="234788"/>
                </a:cubicBezTo>
                <a:cubicBezTo>
                  <a:pt x="1556489" y="232486"/>
                  <a:pt x="1597174" y="232952"/>
                  <a:pt x="1637319" y="227882"/>
                </a:cubicBezTo>
                <a:cubicBezTo>
                  <a:pt x="1652228" y="226000"/>
                  <a:pt x="1665304" y="216601"/>
                  <a:pt x="1680111" y="214071"/>
                </a:cubicBezTo>
                <a:cubicBezTo>
                  <a:pt x="1705970" y="209653"/>
                  <a:pt x="1732525" y="210454"/>
                  <a:pt x="1758563" y="207166"/>
                </a:cubicBezTo>
                <a:cubicBezTo>
                  <a:pt x="1787241" y="203543"/>
                  <a:pt x="1815448" y="196828"/>
                  <a:pt x="1844146" y="193355"/>
                </a:cubicBezTo>
                <a:lnTo>
                  <a:pt x="1901202" y="186449"/>
                </a:lnTo>
                <a:cubicBezTo>
                  <a:pt x="1969010" y="178725"/>
                  <a:pt x="1954298" y="181727"/>
                  <a:pt x="2015314" y="172638"/>
                </a:cubicBezTo>
                <a:cubicBezTo>
                  <a:pt x="2169899" y="149611"/>
                  <a:pt x="1960238" y="180376"/>
                  <a:pt x="2093766" y="158827"/>
                </a:cubicBezTo>
                <a:cubicBezTo>
                  <a:pt x="2110348" y="156151"/>
                  <a:pt x="2127049" y="154224"/>
                  <a:pt x="2143690" y="151922"/>
                </a:cubicBezTo>
                <a:cubicBezTo>
                  <a:pt x="2193614" y="154224"/>
                  <a:pt x="2243629" y="155116"/>
                  <a:pt x="2293462" y="158827"/>
                </a:cubicBezTo>
                <a:cubicBezTo>
                  <a:pt x="2313704" y="160334"/>
                  <a:pt x="2337602" y="168756"/>
                  <a:pt x="2357650" y="172638"/>
                </a:cubicBezTo>
                <a:cubicBezTo>
                  <a:pt x="2407254" y="182244"/>
                  <a:pt x="2407542" y="179079"/>
                  <a:pt x="2464630" y="186449"/>
                </a:cubicBezTo>
                <a:cubicBezTo>
                  <a:pt x="2478964" y="188300"/>
                  <a:pt x="2493393" y="189959"/>
                  <a:pt x="2507422" y="193355"/>
                </a:cubicBezTo>
                <a:cubicBezTo>
                  <a:pt x="2611848" y="218632"/>
                  <a:pt x="2484250" y="198042"/>
                  <a:pt x="2600138" y="214071"/>
                </a:cubicBezTo>
                <a:cubicBezTo>
                  <a:pt x="2614402" y="218675"/>
                  <a:pt x="2628344" y="224351"/>
                  <a:pt x="2642930" y="227882"/>
                </a:cubicBezTo>
                <a:cubicBezTo>
                  <a:pt x="2666450" y="233575"/>
                  <a:pt x="2690730" y="236000"/>
                  <a:pt x="2714250" y="241693"/>
                </a:cubicBezTo>
                <a:lnTo>
                  <a:pt x="2742778" y="248599"/>
                </a:lnTo>
                <a:cubicBezTo>
                  <a:pt x="2799834" y="246297"/>
                  <a:pt x="2857062" y="246553"/>
                  <a:pt x="2913946" y="241693"/>
                </a:cubicBezTo>
                <a:cubicBezTo>
                  <a:pt x="2938096" y="239630"/>
                  <a:pt x="2961492" y="232486"/>
                  <a:pt x="2985266" y="227882"/>
                </a:cubicBezTo>
                <a:lnTo>
                  <a:pt x="3056586" y="214071"/>
                </a:lnTo>
                <a:cubicBezTo>
                  <a:pt x="3076945" y="210129"/>
                  <a:pt x="3100630" y="206112"/>
                  <a:pt x="3120774" y="200260"/>
                </a:cubicBezTo>
                <a:cubicBezTo>
                  <a:pt x="3135175" y="196077"/>
                  <a:pt x="3149302" y="191053"/>
                  <a:pt x="3163566" y="186449"/>
                </a:cubicBezTo>
                <a:cubicBezTo>
                  <a:pt x="3170698" y="184147"/>
                  <a:pt x="3178238" y="182799"/>
                  <a:pt x="3184962" y="179544"/>
                </a:cubicBezTo>
                <a:cubicBezTo>
                  <a:pt x="3194472" y="174940"/>
                  <a:pt x="3203404" y="168988"/>
                  <a:pt x="3213490" y="165733"/>
                </a:cubicBezTo>
                <a:cubicBezTo>
                  <a:pt x="3232088" y="159730"/>
                  <a:pt x="3253011" y="160411"/>
                  <a:pt x="3270546" y="151922"/>
                </a:cubicBezTo>
                <a:cubicBezTo>
                  <a:pt x="3280055" y="147318"/>
                  <a:pt x="3289842" y="143217"/>
                  <a:pt x="3299074" y="138111"/>
                </a:cubicBezTo>
                <a:cubicBezTo>
                  <a:pt x="3326990" y="122665"/>
                  <a:pt x="3318684" y="119553"/>
                  <a:pt x="3356130" y="110489"/>
                </a:cubicBezTo>
                <a:cubicBezTo>
                  <a:pt x="3372438" y="106541"/>
                  <a:pt x="3389412" y="105885"/>
                  <a:pt x="3406054" y="103583"/>
                </a:cubicBezTo>
                <a:cubicBezTo>
                  <a:pt x="3423012" y="104296"/>
                  <a:pt x="3573995" y="106366"/>
                  <a:pt x="3627146" y="117394"/>
                </a:cubicBezTo>
                <a:cubicBezTo>
                  <a:pt x="3641848" y="120444"/>
                  <a:pt x="3655351" y="127674"/>
                  <a:pt x="3669938" y="131205"/>
                </a:cubicBezTo>
                <a:lnTo>
                  <a:pt x="3726993" y="145016"/>
                </a:lnTo>
                <a:cubicBezTo>
                  <a:pt x="3734125" y="149619"/>
                  <a:pt x="3740363" y="155913"/>
                  <a:pt x="3748389" y="158827"/>
                </a:cubicBezTo>
                <a:cubicBezTo>
                  <a:pt x="3793026" y="175034"/>
                  <a:pt x="3874553" y="161032"/>
                  <a:pt x="3905293" y="158827"/>
                </a:cubicBezTo>
                <a:lnTo>
                  <a:pt x="3959311" y="154190"/>
                </a:lnTo>
                <a:lnTo>
                  <a:pt x="3959311" y="827280"/>
                </a:lnTo>
                <a:lnTo>
                  <a:pt x="0" y="827280"/>
                </a:lnTo>
                <a:lnTo>
                  <a:pt x="0" y="54263"/>
                </a:lnTo>
                <a:lnTo>
                  <a:pt x="18356" y="48339"/>
                </a:lnTo>
                <a:cubicBezTo>
                  <a:pt x="36453" y="43959"/>
                  <a:pt x="87551" y="30659"/>
                  <a:pt x="111072" y="27622"/>
                </a:cubicBezTo>
                <a:cubicBezTo>
                  <a:pt x="134755" y="24565"/>
                  <a:pt x="158618" y="23019"/>
                  <a:pt x="182392" y="20717"/>
                </a:cubicBezTo>
                <a:cubicBezTo>
                  <a:pt x="258116" y="2387"/>
                  <a:pt x="185837" y="18012"/>
                  <a:pt x="346428" y="6906"/>
                </a:cubicBezTo>
                <a:cubicBezTo>
                  <a:pt x="367901" y="5420"/>
                  <a:pt x="389220" y="2302"/>
                  <a:pt x="410616" y="0"/>
                </a:cubicBezTo>
                <a:close/>
              </a:path>
            </a:pathLst>
          </a:custGeom>
          <a:solidFill>
            <a:srgbClr val="86A5BA">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3" name="Freeform: Shape 62">
            <a:extLst>
              <a:ext uri="{FF2B5EF4-FFF2-40B4-BE49-F238E27FC236}">
                <a16:creationId xmlns:a16="http://schemas.microsoft.com/office/drawing/2014/main" id="{987B4B89-FBA2-4433-82A2-25B5789ED171}"/>
              </a:ext>
            </a:extLst>
          </p:cNvPr>
          <p:cNvSpPr/>
          <p:nvPr/>
        </p:nvSpPr>
        <p:spPr>
          <a:xfrm>
            <a:off x="262554" y="4398061"/>
            <a:ext cx="11666891" cy="2059685"/>
          </a:xfrm>
          <a:custGeom>
            <a:avLst/>
            <a:gdLst>
              <a:gd name="connsiteX0" fmla="*/ 407736 w 3959311"/>
              <a:gd name="connsiteY0" fmla="*/ 0 h 887773"/>
              <a:gd name="connsiteX1" fmla="*/ 536322 w 3959311"/>
              <a:gd name="connsiteY1" fmla="*/ 6350 h 887773"/>
              <a:gd name="connsiteX2" fmla="*/ 651372 w 3959311"/>
              <a:gd name="connsiteY2" fmla="*/ 38100 h 887773"/>
              <a:gd name="connsiteX3" fmla="*/ 691977 w 3959311"/>
              <a:gd name="connsiteY3" fmla="*/ 50800 h 887773"/>
              <a:gd name="connsiteX4" fmla="*/ 752886 w 3959311"/>
              <a:gd name="connsiteY4" fmla="*/ 95250 h 887773"/>
              <a:gd name="connsiteX5" fmla="*/ 800260 w 3959311"/>
              <a:gd name="connsiteY5" fmla="*/ 127000 h 887773"/>
              <a:gd name="connsiteX6" fmla="*/ 834098 w 3959311"/>
              <a:gd name="connsiteY6" fmla="*/ 152400 h 887773"/>
              <a:gd name="connsiteX7" fmla="*/ 881472 w 3959311"/>
              <a:gd name="connsiteY7" fmla="*/ 177800 h 887773"/>
              <a:gd name="connsiteX8" fmla="*/ 942380 w 3959311"/>
              <a:gd name="connsiteY8" fmla="*/ 215900 h 887773"/>
              <a:gd name="connsiteX9" fmla="*/ 1050663 w 3959311"/>
              <a:gd name="connsiteY9" fmla="*/ 241300 h 887773"/>
              <a:gd name="connsiteX10" fmla="*/ 1260460 w 3959311"/>
              <a:gd name="connsiteY10" fmla="*/ 254000 h 887773"/>
              <a:gd name="connsiteX11" fmla="*/ 1463489 w 3959311"/>
              <a:gd name="connsiteY11" fmla="*/ 234950 h 887773"/>
              <a:gd name="connsiteX12" fmla="*/ 1497327 w 3959311"/>
              <a:gd name="connsiteY12" fmla="*/ 222250 h 887773"/>
              <a:gd name="connsiteX13" fmla="*/ 1592074 w 3959311"/>
              <a:gd name="connsiteY13" fmla="*/ 177800 h 887773"/>
              <a:gd name="connsiteX14" fmla="*/ 1652983 w 3959311"/>
              <a:gd name="connsiteY14" fmla="*/ 158750 h 887773"/>
              <a:gd name="connsiteX15" fmla="*/ 1768033 w 3959311"/>
              <a:gd name="connsiteY15" fmla="*/ 127000 h 887773"/>
              <a:gd name="connsiteX16" fmla="*/ 1849245 w 3959311"/>
              <a:gd name="connsiteY16" fmla="*/ 101600 h 887773"/>
              <a:gd name="connsiteX17" fmla="*/ 2065810 w 3959311"/>
              <a:gd name="connsiteY17" fmla="*/ 139700 h 887773"/>
              <a:gd name="connsiteX18" fmla="*/ 2133486 w 3959311"/>
              <a:gd name="connsiteY18" fmla="*/ 152400 h 887773"/>
              <a:gd name="connsiteX19" fmla="*/ 2167324 w 3959311"/>
              <a:gd name="connsiteY19" fmla="*/ 165100 h 887773"/>
              <a:gd name="connsiteX20" fmla="*/ 2221466 w 3959311"/>
              <a:gd name="connsiteY20" fmla="*/ 177800 h 887773"/>
              <a:gd name="connsiteX21" fmla="*/ 2282374 w 3959311"/>
              <a:gd name="connsiteY21" fmla="*/ 203200 h 887773"/>
              <a:gd name="connsiteX22" fmla="*/ 2492172 w 3959311"/>
              <a:gd name="connsiteY22" fmla="*/ 273050 h 887773"/>
              <a:gd name="connsiteX23" fmla="*/ 2539545 w 3959311"/>
              <a:gd name="connsiteY23" fmla="*/ 285750 h 887773"/>
              <a:gd name="connsiteX24" fmla="*/ 2607222 w 3959311"/>
              <a:gd name="connsiteY24" fmla="*/ 298450 h 887773"/>
              <a:gd name="connsiteX25" fmla="*/ 2729039 w 3959311"/>
              <a:gd name="connsiteY25" fmla="*/ 292100 h 887773"/>
              <a:gd name="connsiteX26" fmla="*/ 3006513 w 3959311"/>
              <a:gd name="connsiteY26" fmla="*/ 234950 h 887773"/>
              <a:gd name="connsiteX27" fmla="*/ 3135098 w 3959311"/>
              <a:gd name="connsiteY27" fmla="*/ 177800 h 887773"/>
              <a:gd name="connsiteX28" fmla="*/ 3216310 w 3959311"/>
              <a:gd name="connsiteY28" fmla="*/ 146050 h 887773"/>
              <a:gd name="connsiteX29" fmla="*/ 3297522 w 3959311"/>
              <a:gd name="connsiteY29" fmla="*/ 120650 h 887773"/>
              <a:gd name="connsiteX30" fmla="*/ 3358430 w 3959311"/>
              <a:gd name="connsiteY30" fmla="*/ 107950 h 887773"/>
              <a:gd name="connsiteX31" fmla="*/ 3419340 w 3959311"/>
              <a:gd name="connsiteY31" fmla="*/ 82550 h 887773"/>
              <a:gd name="connsiteX32" fmla="*/ 3466713 w 3959311"/>
              <a:gd name="connsiteY32" fmla="*/ 69850 h 887773"/>
              <a:gd name="connsiteX33" fmla="*/ 3662975 w 3959311"/>
              <a:gd name="connsiteY33" fmla="*/ 95250 h 887773"/>
              <a:gd name="connsiteX34" fmla="*/ 3778025 w 3959311"/>
              <a:gd name="connsiteY34" fmla="*/ 133350 h 887773"/>
              <a:gd name="connsiteX35" fmla="*/ 3947216 w 3959311"/>
              <a:gd name="connsiteY35" fmla="*/ 215900 h 887773"/>
              <a:gd name="connsiteX36" fmla="*/ 3959311 w 3959311"/>
              <a:gd name="connsiteY36" fmla="*/ 218737 h 887773"/>
              <a:gd name="connsiteX37" fmla="*/ 3959311 w 3959311"/>
              <a:gd name="connsiteY37" fmla="*/ 887773 h 887773"/>
              <a:gd name="connsiteX38" fmla="*/ 0 w 3959311"/>
              <a:gd name="connsiteY38" fmla="*/ 887773 h 887773"/>
              <a:gd name="connsiteX39" fmla="*/ 0 w 3959311"/>
              <a:gd name="connsiteY39" fmla="*/ 199252 h 887773"/>
              <a:gd name="connsiteX40" fmla="*/ 10876 w 3959311"/>
              <a:gd name="connsiteY40" fmla="*/ 192697 h 887773"/>
              <a:gd name="connsiteX41" fmla="*/ 130263 w 3959311"/>
              <a:gd name="connsiteY41" fmla="*/ 107950 h 887773"/>
              <a:gd name="connsiteX42" fmla="*/ 272383 w 3959311"/>
              <a:gd name="connsiteY42" fmla="*/ 38100 h 887773"/>
              <a:gd name="connsiteX43" fmla="*/ 319757 w 3959311"/>
              <a:gd name="connsiteY43" fmla="*/ 19050 h 887773"/>
              <a:gd name="connsiteX44" fmla="*/ 407736 w 3959311"/>
              <a:gd name="connsiteY44" fmla="*/ 0 h 88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959311" h="887773">
                <a:moveTo>
                  <a:pt x="407736" y="0"/>
                </a:moveTo>
                <a:cubicBezTo>
                  <a:pt x="450598" y="2117"/>
                  <a:pt x="493645" y="2060"/>
                  <a:pt x="536322" y="6350"/>
                </a:cubicBezTo>
                <a:cubicBezTo>
                  <a:pt x="585021" y="11246"/>
                  <a:pt x="606508" y="23066"/>
                  <a:pt x="651372" y="38100"/>
                </a:cubicBezTo>
                <a:cubicBezTo>
                  <a:pt x="664808" y="42603"/>
                  <a:pt x="679216" y="44813"/>
                  <a:pt x="691977" y="50800"/>
                </a:cubicBezTo>
                <a:cubicBezTo>
                  <a:pt x="749604" y="77835"/>
                  <a:pt x="715752" y="67376"/>
                  <a:pt x="752886" y="95250"/>
                </a:cubicBezTo>
                <a:cubicBezTo>
                  <a:pt x="768039" y="106625"/>
                  <a:pt x="784735" y="116075"/>
                  <a:pt x="800260" y="127000"/>
                </a:cubicBezTo>
                <a:cubicBezTo>
                  <a:pt x="811816" y="135132"/>
                  <a:pt x="822079" y="144882"/>
                  <a:pt x="834098" y="152400"/>
                </a:cubicBezTo>
                <a:cubicBezTo>
                  <a:pt x="849231" y="161866"/>
                  <a:pt x="866339" y="168334"/>
                  <a:pt x="881472" y="177800"/>
                </a:cubicBezTo>
                <a:cubicBezTo>
                  <a:pt x="922574" y="203511"/>
                  <a:pt x="902819" y="201052"/>
                  <a:pt x="942380" y="215900"/>
                </a:cubicBezTo>
                <a:cubicBezTo>
                  <a:pt x="980860" y="230342"/>
                  <a:pt x="1007616" y="234172"/>
                  <a:pt x="1050663" y="241300"/>
                </a:cubicBezTo>
                <a:cubicBezTo>
                  <a:pt x="1126491" y="253856"/>
                  <a:pt x="1167666" y="250372"/>
                  <a:pt x="1260460" y="254000"/>
                </a:cubicBezTo>
                <a:cubicBezTo>
                  <a:pt x="1328136" y="247650"/>
                  <a:pt x="1396159" y="243975"/>
                  <a:pt x="1463489" y="234950"/>
                </a:cubicBezTo>
                <a:cubicBezTo>
                  <a:pt x="1475515" y="233338"/>
                  <a:pt x="1486349" y="227130"/>
                  <a:pt x="1497327" y="222250"/>
                </a:cubicBezTo>
                <a:cubicBezTo>
                  <a:pt x="1529239" y="208067"/>
                  <a:pt x="1558576" y="188277"/>
                  <a:pt x="1592074" y="177800"/>
                </a:cubicBezTo>
                <a:cubicBezTo>
                  <a:pt x="1612377" y="171450"/>
                  <a:pt x="1632529" y="164655"/>
                  <a:pt x="1652983" y="158750"/>
                </a:cubicBezTo>
                <a:cubicBezTo>
                  <a:pt x="1691190" y="147720"/>
                  <a:pt x="1733756" y="146297"/>
                  <a:pt x="1768033" y="127000"/>
                </a:cubicBezTo>
                <a:cubicBezTo>
                  <a:pt x="1815550" y="100249"/>
                  <a:pt x="1788850" y="109695"/>
                  <a:pt x="1849245" y="101600"/>
                </a:cubicBezTo>
                <a:cubicBezTo>
                  <a:pt x="2105512" y="124500"/>
                  <a:pt x="1897893" y="94684"/>
                  <a:pt x="2065810" y="139700"/>
                </a:cubicBezTo>
                <a:cubicBezTo>
                  <a:pt x="2087930" y="145630"/>
                  <a:pt x="2112126" y="144383"/>
                  <a:pt x="2133486" y="152400"/>
                </a:cubicBezTo>
                <a:cubicBezTo>
                  <a:pt x="2144765" y="156633"/>
                  <a:pt x="2155688" y="161825"/>
                  <a:pt x="2167324" y="165100"/>
                </a:cubicBezTo>
                <a:cubicBezTo>
                  <a:pt x="2207206" y="176326"/>
                  <a:pt x="2190841" y="165827"/>
                  <a:pt x="2221466" y="177800"/>
                </a:cubicBezTo>
                <a:cubicBezTo>
                  <a:pt x="2241974" y="185818"/>
                  <a:pt x="2261572" y="195880"/>
                  <a:pt x="2282374" y="203200"/>
                </a:cubicBezTo>
                <a:cubicBezTo>
                  <a:pt x="2351854" y="227647"/>
                  <a:pt x="2420822" y="253923"/>
                  <a:pt x="2492172" y="273050"/>
                </a:cubicBezTo>
                <a:cubicBezTo>
                  <a:pt x="2507963" y="277283"/>
                  <a:pt x="2523558" y="282221"/>
                  <a:pt x="2539545" y="285750"/>
                </a:cubicBezTo>
                <a:cubicBezTo>
                  <a:pt x="2561939" y="290694"/>
                  <a:pt x="2584662" y="294217"/>
                  <a:pt x="2607222" y="298450"/>
                </a:cubicBezTo>
                <a:cubicBezTo>
                  <a:pt x="2647828" y="296333"/>
                  <a:pt x="2688718" y="297078"/>
                  <a:pt x="2729039" y="292100"/>
                </a:cubicBezTo>
                <a:cubicBezTo>
                  <a:pt x="2777529" y="286114"/>
                  <a:pt x="2962108" y="246668"/>
                  <a:pt x="3006513" y="234950"/>
                </a:cubicBezTo>
                <a:cubicBezTo>
                  <a:pt x="3119647" y="205095"/>
                  <a:pt x="3043502" y="220771"/>
                  <a:pt x="3135098" y="177800"/>
                </a:cubicBezTo>
                <a:cubicBezTo>
                  <a:pt x="3161329" y="165494"/>
                  <a:pt x="3189192" y="156527"/>
                  <a:pt x="3216310" y="146050"/>
                </a:cubicBezTo>
                <a:cubicBezTo>
                  <a:pt x="3252183" y="132191"/>
                  <a:pt x="3256332" y="130312"/>
                  <a:pt x="3297522" y="120650"/>
                </a:cubicBezTo>
                <a:cubicBezTo>
                  <a:pt x="3317699" y="115917"/>
                  <a:pt x="3338700" y="114121"/>
                  <a:pt x="3358430" y="107950"/>
                </a:cubicBezTo>
                <a:cubicBezTo>
                  <a:pt x="3379508" y="101358"/>
                  <a:pt x="3398536" y="89870"/>
                  <a:pt x="3419340" y="82550"/>
                </a:cubicBezTo>
                <a:cubicBezTo>
                  <a:pt x="3434716" y="77139"/>
                  <a:pt x="3450922" y="74083"/>
                  <a:pt x="3466713" y="69850"/>
                </a:cubicBezTo>
                <a:cubicBezTo>
                  <a:pt x="3548780" y="75350"/>
                  <a:pt x="3581745" y="73814"/>
                  <a:pt x="3662975" y="95250"/>
                </a:cubicBezTo>
                <a:cubicBezTo>
                  <a:pt x="3702125" y="105581"/>
                  <a:pt x="3742474" y="114818"/>
                  <a:pt x="3778025" y="133350"/>
                </a:cubicBezTo>
                <a:cubicBezTo>
                  <a:pt x="3813437" y="151810"/>
                  <a:pt x="3923751" y="210396"/>
                  <a:pt x="3947216" y="215900"/>
                </a:cubicBezTo>
                <a:lnTo>
                  <a:pt x="3959311" y="218737"/>
                </a:lnTo>
                <a:lnTo>
                  <a:pt x="3959311" y="887773"/>
                </a:lnTo>
                <a:lnTo>
                  <a:pt x="0" y="887773"/>
                </a:lnTo>
                <a:lnTo>
                  <a:pt x="0" y="199252"/>
                </a:lnTo>
                <a:lnTo>
                  <a:pt x="10876" y="192697"/>
                </a:lnTo>
                <a:cubicBezTo>
                  <a:pt x="134578" y="117680"/>
                  <a:pt x="3526" y="192890"/>
                  <a:pt x="130263" y="107950"/>
                </a:cubicBezTo>
                <a:cubicBezTo>
                  <a:pt x="161545" y="86984"/>
                  <a:pt x="266336" y="40532"/>
                  <a:pt x="272383" y="38100"/>
                </a:cubicBezTo>
                <a:cubicBezTo>
                  <a:pt x="288175" y="31750"/>
                  <a:pt x="303458" y="24148"/>
                  <a:pt x="319757" y="19050"/>
                </a:cubicBezTo>
                <a:cubicBezTo>
                  <a:pt x="344245" y="11391"/>
                  <a:pt x="380894" y="5037"/>
                  <a:pt x="407736" y="0"/>
                </a:cubicBezTo>
                <a:close/>
              </a:path>
            </a:pathLst>
          </a:custGeom>
          <a:solidFill>
            <a:srgbClr val="97C7D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64" name="Group 63">
            <a:extLst>
              <a:ext uri="{FF2B5EF4-FFF2-40B4-BE49-F238E27FC236}">
                <a16:creationId xmlns:a16="http://schemas.microsoft.com/office/drawing/2014/main" id="{EF2A64BE-A66D-4EC0-96E7-07FBF55E0B7D}"/>
              </a:ext>
            </a:extLst>
          </p:cNvPr>
          <p:cNvGrpSpPr/>
          <p:nvPr/>
        </p:nvGrpSpPr>
        <p:grpSpPr>
          <a:xfrm>
            <a:off x="8345793" y="4939774"/>
            <a:ext cx="2649906" cy="1515091"/>
            <a:chOff x="9833865" y="5062245"/>
            <a:chExt cx="899280" cy="653040"/>
          </a:xfrm>
        </p:grpSpPr>
        <mc:AlternateContent xmlns:mc="http://schemas.openxmlformats.org/markup-compatibility/2006" xmlns:p14="http://schemas.microsoft.com/office/powerpoint/2010/main">
          <mc:Choice Requires="p14">
            <p:contentPart p14:bwMode="auto" r:id="rId39">
              <p14:nvContentPartPr>
                <p14:cNvPr id="65" name="Ink 64">
                  <a:extLst>
                    <a:ext uri="{FF2B5EF4-FFF2-40B4-BE49-F238E27FC236}">
                      <a16:creationId xmlns:a16="http://schemas.microsoft.com/office/drawing/2014/main" id="{FC310316-2136-42C8-956C-DC3744A8218C}"/>
                    </a:ext>
                  </a:extLst>
                </p14:cNvPr>
                <p14:cNvContentPartPr/>
                <p14:nvPr/>
              </p14:nvContentPartPr>
              <p14:xfrm>
                <a:off x="9833865" y="5062245"/>
                <a:ext cx="285840" cy="59400"/>
              </p14:xfrm>
            </p:contentPart>
          </mc:Choice>
          <mc:Fallback xmlns="">
            <p:pic>
              <p:nvPicPr>
                <p:cNvPr id="65" name="Ink 64">
                  <a:extLst>
                    <a:ext uri="{FF2B5EF4-FFF2-40B4-BE49-F238E27FC236}">
                      <a16:creationId xmlns:a16="http://schemas.microsoft.com/office/drawing/2014/main" id="{FC310316-2136-42C8-956C-DC3744A8218C}"/>
                    </a:ext>
                  </a:extLst>
                </p:cNvPr>
                <p:cNvPicPr/>
                <p:nvPr/>
              </p:nvPicPr>
              <p:blipFill>
                <a:blip r:embed="rId40"/>
                <a:stretch>
                  <a:fillRect/>
                </a:stretch>
              </p:blipFill>
              <p:spPr>
                <a:xfrm>
                  <a:off x="9830810" y="5058358"/>
                  <a:ext cx="291828" cy="67019"/>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66" name="Ink 65">
                  <a:extLst>
                    <a:ext uri="{FF2B5EF4-FFF2-40B4-BE49-F238E27FC236}">
                      <a16:creationId xmlns:a16="http://schemas.microsoft.com/office/drawing/2014/main" id="{7FD5F537-3EA5-4ED5-BA3E-4D3C4707BF0D}"/>
                    </a:ext>
                  </a:extLst>
                </p14:cNvPr>
                <p14:cNvContentPartPr/>
                <p14:nvPr/>
              </p14:nvContentPartPr>
              <p14:xfrm>
                <a:off x="9874905" y="5118045"/>
                <a:ext cx="282600" cy="86040"/>
              </p14:xfrm>
            </p:contentPart>
          </mc:Choice>
          <mc:Fallback xmlns="">
            <p:pic>
              <p:nvPicPr>
                <p:cNvPr id="66" name="Ink 65">
                  <a:extLst>
                    <a:ext uri="{FF2B5EF4-FFF2-40B4-BE49-F238E27FC236}">
                      <a16:creationId xmlns:a16="http://schemas.microsoft.com/office/drawing/2014/main" id="{7FD5F537-3EA5-4ED5-BA3E-4D3C4707BF0D}"/>
                    </a:ext>
                  </a:extLst>
                </p:cNvPr>
                <p:cNvPicPr/>
                <p:nvPr/>
              </p:nvPicPr>
              <p:blipFill>
                <a:blip r:embed="rId42"/>
                <a:stretch>
                  <a:fillRect/>
                </a:stretch>
              </p:blipFill>
              <p:spPr>
                <a:xfrm>
                  <a:off x="9871849" y="5114162"/>
                  <a:ext cx="288589" cy="9365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67" name="Ink 66">
                  <a:extLst>
                    <a:ext uri="{FF2B5EF4-FFF2-40B4-BE49-F238E27FC236}">
                      <a16:creationId xmlns:a16="http://schemas.microsoft.com/office/drawing/2014/main" id="{12E6BCFB-B0BA-49FA-AA29-8D9DE69FFC21}"/>
                    </a:ext>
                  </a:extLst>
                </p14:cNvPr>
                <p14:cNvContentPartPr/>
                <p14:nvPr/>
              </p14:nvContentPartPr>
              <p14:xfrm>
                <a:off x="9860865" y="5218845"/>
                <a:ext cx="285120" cy="123480"/>
              </p14:xfrm>
            </p:contentPart>
          </mc:Choice>
          <mc:Fallback xmlns="">
            <p:pic>
              <p:nvPicPr>
                <p:cNvPr id="67" name="Ink 66">
                  <a:extLst>
                    <a:ext uri="{FF2B5EF4-FFF2-40B4-BE49-F238E27FC236}">
                      <a16:creationId xmlns:a16="http://schemas.microsoft.com/office/drawing/2014/main" id="{12E6BCFB-B0BA-49FA-AA29-8D9DE69FFC21}"/>
                    </a:ext>
                  </a:extLst>
                </p:cNvPr>
                <p:cNvPicPr/>
                <p:nvPr/>
              </p:nvPicPr>
              <p:blipFill>
                <a:blip r:embed="rId44"/>
                <a:stretch>
                  <a:fillRect/>
                </a:stretch>
              </p:blipFill>
              <p:spPr>
                <a:xfrm>
                  <a:off x="9857811" y="5214962"/>
                  <a:ext cx="291106" cy="131091"/>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68" name="Ink 67">
                  <a:extLst>
                    <a:ext uri="{FF2B5EF4-FFF2-40B4-BE49-F238E27FC236}">
                      <a16:creationId xmlns:a16="http://schemas.microsoft.com/office/drawing/2014/main" id="{729538D9-8FC4-4608-90BF-4D8E7C99AC2F}"/>
                    </a:ext>
                  </a:extLst>
                </p14:cNvPr>
                <p14:cNvContentPartPr/>
                <p14:nvPr/>
              </p14:nvContentPartPr>
              <p14:xfrm>
                <a:off x="9862665" y="5311725"/>
                <a:ext cx="254520" cy="144000"/>
              </p14:xfrm>
            </p:contentPart>
          </mc:Choice>
          <mc:Fallback xmlns="">
            <p:pic>
              <p:nvPicPr>
                <p:cNvPr id="68" name="Ink 67">
                  <a:extLst>
                    <a:ext uri="{FF2B5EF4-FFF2-40B4-BE49-F238E27FC236}">
                      <a16:creationId xmlns:a16="http://schemas.microsoft.com/office/drawing/2014/main" id="{729538D9-8FC4-4608-90BF-4D8E7C99AC2F}"/>
                    </a:ext>
                  </a:extLst>
                </p:cNvPr>
                <p:cNvPicPr/>
                <p:nvPr/>
              </p:nvPicPr>
              <p:blipFill>
                <a:blip r:embed="rId46"/>
                <a:stretch>
                  <a:fillRect/>
                </a:stretch>
              </p:blipFill>
              <p:spPr>
                <a:xfrm>
                  <a:off x="9859609" y="5307846"/>
                  <a:ext cx="260510" cy="151603"/>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69" name="Ink 68">
                  <a:extLst>
                    <a:ext uri="{FF2B5EF4-FFF2-40B4-BE49-F238E27FC236}">
                      <a16:creationId xmlns:a16="http://schemas.microsoft.com/office/drawing/2014/main" id="{C6492C91-316F-4ECD-8354-7AA705D975D9}"/>
                    </a:ext>
                  </a:extLst>
                </p14:cNvPr>
                <p14:cNvContentPartPr/>
                <p14:nvPr/>
              </p14:nvContentPartPr>
              <p14:xfrm>
                <a:off x="10079745" y="5502525"/>
                <a:ext cx="340920" cy="162360"/>
              </p14:xfrm>
            </p:contentPart>
          </mc:Choice>
          <mc:Fallback xmlns="">
            <p:pic>
              <p:nvPicPr>
                <p:cNvPr id="69" name="Ink 68">
                  <a:extLst>
                    <a:ext uri="{FF2B5EF4-FFF2-40B4-BE49-F238E27FC236}">
                      <a16:creationId xmlns:a16="http://schemas.microsoft.com/office/drawing/2014/main" id="{C6492C91-316F-4ECD-8354-7AA705D975D9}"/>
                    </a:ext>
                  </a:extLst>
                </p:cNvPr>
                <p:cNvPicPr/>
                <p:nvPr/>
              </p:nvPicPr>
              <p:blipFill>
                <a:blip r:embed="rId48"/>
                <a:stretch>
                  <a:fillRect/>
                </a:stretch>
              </p:blipFill>
              <p:spPr>
                <a:xfrm>
                  <a:off x="10076689" y="5498637"/>
                  <a:ext cx="346910" cy="16998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70" name="Ink 69">
                  <a:extLst>
                    <a:ext uri="{FF2B5EF4-FFF2-40B4-BE49-F238E27FC236}">
                      <a16:creationId xmlns:a16="http://schemas.microsoft.com/office/drawing/2014/main" id="{81CCB328-642F-4A13-9A9D-32F0213BBB62}"/>
                    </a:ext>
                  </a:extLst>
                </p14:cNvPr>
                <p14:cNvContentPartPr/>
                <p14:nvPr/>
              </p14:nvContentPartPr>
              <p14:xfrm>
                <a:off x="10304025" y="5493885"/>
                <a:ext cx="429120" cy="221400"/>
              </p14:xfrm>
            </p:contentPart>
          </mc:Choice>
          <mc:Fallback xmlns="">
            <p:pic>
              <p:nvPicPr>
                <p:cNvPr id="70" name="Ink 69">
                  <a:extLst>
                    <a:ext uri="{FF2B5EF4-FFF2-40B4-BE49-F238E27FC236}">
                      <a16:creationId xmlns:a16="http://schemas.microsoft.com/office/drawing/2014/main" id="{81CCB328-642F-4A13-9A9D-32F0213BBB62}"/>
                    </a:ext>
                  </a:extLst>
                </p:cNvPr>
                <p:cNvPicPr/>
                <p:nvPr/>
              </p:nvPicPr>
              <p:blipFill>
                <a:blip r:embed="rId50"/>
                <a:stretch>
                  <a:fillRect/>
                </a:stretch>
              </p:blipFill>
              <p:spPr>
                <a:xfrm>
                  <a:off x="10300970" y="5490006"/>
                  <a:ext cx="435107" cy="229002"/>
                </a:xfrm>
                <a:prstGeom prst="rect">
                  <a:avLst/>
                </a:prstGeom>
              </p:spPr>
            </p:pic>
          </mc:Fallback>
        </mc:AlternateContent>
      </p:grpSp>
      <p:grpSp>
        <p:nvGrpSpPr>
          <p:cNvPr id="72" name="Group 71">
            <a:extLst>
              <a:ext uri="{FF2B5EF4-FFF2-40B4-BE49-F238E27FC236}">
                <a16:creationId xmlns:a16="http://schemas.microsoft.com/office/drawing/2014/main" id="{CC17D68E-D84C-4E83-AAC2-37F5B5F00C77}"/>
              </a:ext>
            </a:extLst>
          </p:cNvPr>
          <p:cNvGrpSpPr/>
          <p:nvPr/>
        </p:nvGrpSpPr>
        <p:grpSpPr>
          <a:xfrm>
            <a:off x="821226" y="4458832"/>
            <a:ext cx="2649906" cy="1515091"/>
            <a:chOff x="9833865" y="5062245"/>
            <a:chExt cx="899280" cy="653040"/>
          </a:xfrm>
        </p:grpSpPr>
        <mc:AlternateContent xmlns:mc="http://schemas.openxmlformats.org/markup-compatibility/2006" xmlns:p14="http://schemas.microsoft.com/office/powerpoint/2010/main">
          <mc:Choice Requires="p14">
            <p:contentPart p14:bwMode="auto" r:id="rId51">
              <p14:nvContentPartPr>
                <p14:cNvPr id="73" name="Ink 72">
                  <a:extLst>
                    <a:ext uri="{FF2B5EF4-FFF2-40B4-BE49-F238E27FC236}">
                      <a16:creationId xmlns:a16="http://schemas.microsoft.com/office/drawing/2014/main" id="{D858B688-1CFE-42A4-8800-DB12CC805691}"/>
                    </a:ext>
                  </a:extLst>
                </p14:cNvPr>
                <p14:cNvContentPartPr/>
                <p14:nvPr/>
              </p14:nvContentPartPr>
              <p14:xfrm>
                <a:off x="9833865" y="5062245"/>
                <a:ext cx="285840" cy="59400"/>
              </p14:xfrm>
            </p:contentPart>
          </mc:Choice>
          <mc:Fallback xmlns="">
            <p:pic>
              <p:nvPicPr>
                <p:cNvPr id="73" name="Ink 72">
                  <a:extLst>
                    <a:ext uri="{FF2B5EF4-FFF2-40B4-BE49-F238E27FC236}">
                      <a16:creationId xmlns:a16="http://schemas.microsoft.com/office/drawing/2014/main" id="{D858B688-1CFE-42A4-8800-DB12CC805691}"/>
                    </a:ext>
                  </a:extLst>
                </p:cNvPr>
                <p:cNvPicPr/>
                <p:nvPr/>
              </p:nvPicPr>
              <p:blipFill>
                <a:blip r:embed="rId40"/>
                <a:stretch>
                  <a:fillRect/>
                </a:stretch>
              </p:blipFill>
              <p:spPr>
                <a:xfrm>
                  <a:off x="9830810" y="5058358"/>
                  <a:ext cx="291828" cy="67019"/>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74" name="Ink 73">
                  <a:extLst>
                    <a:ext uri="{FF2B5EF4-FFF2-40B4-BE49-F238E27FC236}">
                      <a16:creationId xmlns:a16="http://schemas.microsoft.com/office/drawing/2014/main" id="{5EB62580-DEBF-44B9-87D8-9F6F17E69644}"/>
                    </a:ext>
                  </a:extLst>
                </p14:cNvPr>
                <p14:cNvContentPartPr/>
                <p14:nvPr/>
              </p14:nvContentPartPr>
              <p14:xfrm>
                <a:off x="9874905" y="5118045"/>
                <a:ext cx="282600" cy="86040"/>
              </p14:xfrm>
            </p:contentPart>
          </mc:Choice>
          <mc:Fallback xmlns="">
            <p:pic>
              <p:nvPicPr>
                <p:cNvPr id="74" name="Ink 73">
                  <a:extLst>
                    <a:ext uri="{FF2B5EF4-FFF2-40B4-BE49-F238E27FC236}">
                      <a16:creationId xmlns:a16="http://schemas.microsoft.com/office/drawing/2014/main" id="{5EB62580-DEBF-44B9-87D8-9F6F17E69644}"/>
                    </a:ext>
                  </a:extLst>
                </p:cNvPr>
                <p:cNvPicPr/>
                <p:nvPr/>
              </p:nvPicPr>
              <p:blipFill>
                <a:blip r:embed="rId42"/>
                <a:stretch>
                  <a:fillRect/>
                </a:stretch>
              </p:blipFill>
              <p:spPr>
                <a:xfrm>
                  <a:off x="9871849" y="5114162"/>
                  <a:ext cx="288589" cy="9365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75" name="Ink 74">
                  <a:extLst>
                    <a:ext uri="{FF2B5EF4-FFF2-40B4-BE49-F238E27FC236}">
                      <a16:creationId xmlns:a16="http://schemas.microsoft.com/office/drawing/2014/main" id="{2BCEB93E-62BE-4322-9CA8-706820CF2562}"/>
                    </a:ext>
                  </a:extLst>
                </p14:cNvPr>
                <p14:cNvContentPartPr/>
                <p14:nvPr/>
              </p14:nvContentPartPr>
              <p14:xfrm>
                <a:off x="9860865" y="5218845"/>
                <a:ext cx="285120" cy="123480"/>
              </p14:xfrm>
            </p:contentPart>
          </mc:Choice>
          <mc:Fallback xmlns="">
            <p:pic>
              <p:nvPicPr>
                <p:cNvPr id="75" name="Ink 74">
                  <a:extLst>
                    <a:ext uri="{FF2B5EF4-FFF2-40B4-BE49-F238E27FC236}">
                      <a16:creationId xmlns:a16="http://schemas.microsoft.com/office/drawing/2014/main" id="{2BCEB93E-62BE-4322-9CA8-706820CF2562}"/>
                    </a:ext>
                  </a:extLst>
                </p:cNvPr>
                <p:cNvPicPr/>
                <p:nvPr/>
              </p:nvPicPr>
              <p:blipFill>
                <a:blip r:embed="rId44"/>
                <a:stretch>
                  <a:fillRect/>
                </a:stretch>
              </p:blipFill>
              <p:spPr>
                <a:xfrm>
                  <a:off x="9857811" y="5214962"/>
                  <a:ext cx="291106" cy="131091"/>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76" name="Ink 75">
                  <a:extLst>
                    <a:ext uri="{FF2B5EF4-FFF2-40B4-BE49-F238E27FC236}">
                      <a16:creationId xmlns:a16="http://schemas.microsoft.com/office/drawing/2014/main" id="{9A65C743-03B0-4B7A-8F62-BF8E9F40E3F0}"/>
                    </a:ext>
                  </a:extLst>
                </p14:cNvPr>
                <p14:cNvContentPartPr/>
                <p14:nvPr/>
              </p14:nvContentPartPr>
              <p14:xfrm>
                <a:off x="9862665" y="5311725"/>
                <a:ext cx="254520" cy="144000"/>
              </p14:xfrm>
            </p:contentPart>
          </mc:Choice>
          <mc:Fallback xmlns="">
            <p:pic>
              <p:nvPicPr>
                <p:cNvPr id="76" name="Ink 75">
                  <a:extLst>
                    <a:ext uri="{FF2B5EF4-FFF2-40B4-BE49-F238E27FC236}">
                      <a16:creationId xmlns:a16="http://schemas.microsoft.com/office/drawing/2014/main" id="{9A65C743-03B0-4B7A-8F62-BF8E9F40E3F0}"/>
                    </a:ext>
                  </a:extLst>
                </p:cNvPr>
                <p:cNvPicPr/>
                <p:nvPr/>
              </p:nvPicPr>
              <p:blipFill>
                <a:blip r:embed="rId46"/>
                <a:stretch>
                  <a:fillRect/>
                </a:stretch>
              </p:blipFill>
              <p:spPr>
                <a:xfrm>
                  <a:off x="9859609" y="5307846"/>
                  <a:ext cx="260510" cy="151603"/>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77" name="Ink 76">
                  <a:extLst>
                    <a:ext uri="{FF2B5EF4-FFF2-40B4-BE49-F238E27FC236}">
                      <a16:creationId xmlns:a16="http://schemas.microsoft.com/office/drawing/2014/main" id="{F2200EFA-F254-41C9-9987-0003CE888300}"/>
                    </a:ext>
                  </a:extLst>
                </p14:cNvPr>
                <p14:cNvContentPartPr/>
                <p14:nvPr/>
              </p14:nvContentPartPr>
              <p14:xfrm>
                <a:off x="10079745" y="5502525"/>
                <a:ext cx="340920" cy="162360"/>
              </p14:xfrm>
            </p:contentPart>
          </mc:Choice>
          <mc:Fallback xmlns="">
            <p:pic>
              <p:nvPicPr>
                <p:cNvPr id="77" name="Ink 76">
                  <a:extLst>
                    <a:ext uri="{FF2B5EF4-FFF2-40B4-BE49-F238E27FC236}">
                      <a16:creationId xmlns:a16="http://schemas.microsoft.com/office/drawing/2014/main" id="{F2200EFA-F254-41C9-9987-0003CE888300}"/>
                    </a:ext>
                  </a:extLst>
                </p:cNvPr>
                <p:cNvPicPr/>
                <p:nvPr/>
              </p:nvPicPr>
              <p:blipFill>
                <a:blip r:embed="rId48"/>
                <a:stretch>
                  <a:fillRect/>
                </a:stretch>
              </p:blipFill>
              <p:spPr>
                <a:xfrm>
                  <a:off x="10076689" y="5498637"/>
                  <a:ext cx="346910" cy="16998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78" name="Ink 77">
                  <a:extLst>
                    <a:ext uri="{FF2B5EF4-FFF2-40B4-BE49-F238E27FC236}">
                      <a16:creationId xmlns:a16="http://schemas.microsoft.com/office/drawing/2014/main" id="{AB27AA0B-7C19-4FE9-8388-90B0E8EC1439}"/>
                    </a:ext>
                  </a:extLst>
                </p14:cNvPr>
                <p14:cNvContentPartPr/>
                <p14:nvPr/>
              </p14:nvContentPartPr>
              <p14:xfrm>
                <a:off x="10304025" y="5493885"/>
                <a:ext cx="429120" cy="221400"/>
              </p14:xfrm>
            </p:contentPart>
          </mc:Choice>
          <mc:Fallback xmlns="">
            <p:pic>
              <p:nvPicPr>
                <p:cNvPr id="78" name="Ink 77">
                  <a:extLst>
                    <a:ext uri="{FF2B5EF4-FFF2-40B4-BE49-F238E27FC236}">
                      <a16:creationId xmlns:a16="http://schemas.microsoft.com/office/drawing/2014/main" id="{AB27AA0B-7C19-4FE9-8388-90B0E8EC1439}"/>
                    </a:ext>
                  </a:extLst>
                </p:cNvPr>
                <p:cNvPicPr/>
                <p:nvPr/>
              </p:nvPicPr>
              <p:blipFill>
                <a:blip r:embed="rId50"/>
                <a:stretch>
                  <a:fillRect/>
                </a:stretch>
              </p:blipFill>
              <p:spPr>
                <a:xfrm>
                  <a:off x="10300970" y="5490006"/>
                  <a:ext cx="435107" cy="229002"/>
                </a:xfrm>
                <a:prstGeom prst="rect">
                  <a:avLst/>
                </a:prstGeom>
              </p:spPr>
            </p:pic>
          </mc:Fallback>
        </mc:AlternateContent>
      </p:grpSp>
      <p:grpSp>
        <p:nvGrpSpPr>
          <p:cNvPr id="79" name="Group 78">
            <a:extLst>
              <a:ext uri="{FF2B5EF4-FFF2-40B4-BE49-F238E27FC236}">
                <a16:creationId xmlns:a16="http://schemas.microsoft.com/office/drawing/2014/main" id="{66BA7684-7213-4E88-8EA9-BAC9F7C0629C}"/>
              </a:ext>
            </a:extLst>
          </p:cNvPr>
          <p:cNvGrpSpPr/>
          <p:nvPr/>
        </p:nvGrpSpPr>
        <p:grpSpPr>
          <a:xfrm>
            <a:off x="4288533" y="4618835"/>
            <a:ext cx="2649906" cy="1515091"/>
            <a:chOff x="9833865" y="5062245"/>
            <a:chExt cx="899280" cy="653040"/>
          </a:xfrm>
        </p:grpSpPr>
        <mc:AlternateContent xmlns:mc="http://schemas.openxmlformats.org/markup-compatibility/2006" xmlns:p14="http://schemas.microsoft.com/office/powerpoint/2010/main">
          <mc:Choice Requires="p14">
            <p:contentPart p14:bwMode="auto" r:id="rId57">
              <p14:nvContentPartPr>
                <p14:cNvPr id="80" name="Ink 79">
                  <a:extLst>
                    <a:ext uri="{FF2B5EF4-FFF2-40B4-BE49-F238E27FC236}">
                      <a16:creationId xmlns:a16="http://schemas.microsoft.com/office/drawing/2014/main" id="{77775ADD-938C-4735-B580-2C9B7BEA8DB1}"/>
                    </a:ext>
                  </a:extLst>
                </p14:cNvPr>
                <p14:cNvContentPartPr/>
                <p14:nvPr/>
              </p14:nvContentPartPr>
              <p14:xfrm>
                <a:off x="9833865" y="5062245"/>
                <a:ext cx="285840" cy="59400"/>
              </p14:xfrm>
            </p:contentPart>
          </mc:Choice>
          <mc:Fallback xmlns="">
            <p:pic>
              <p:nvPicPr>
                <p:cNvPr id="80" name="Ink 79">
                  <a:extLst>
                    <a:ext uri="{FF2B5EF4-FFF2-40B4-BE49-F238E27FC236}">
                      <a16:creationId xmlns:a16="http://schemas.microsoft.com/office/drawing/2014/main" id="{77775ADD-938C-4735-B580-2C9B7BEA8DB1}"/>
                    </a:ext>
                  </a:extLst>
                </p:cNvPr>
                <p:cNvPicPr/>
                <p:nvPr/>
              </p:nvPicPr>
              <p:blipFill>
                <a:blip r:embed="rId40"/>
                <a:stretch>
                  <a:fillRect/>
                </a:stretch>
              </p:blipFill>
              <p:spPr>
                <a:xfrm>
                  <a:off x="9830810" y="5058358"/>
                  <a:ext cx="291828" cy="67019"/>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81" name="Ink 80">
                  <a:extLst>
                    <a:ext uri="{FF2B5EF4-FFF2-40B4-BE49-F238E27FC236}">
                      <a16:creationId xmlns:a16="http://schemas.microsoft.com/office/drawing/2014/main" id="{76120363-FF6D-4866-89FA-2EDD17EC5C3B}"/>
                    </a:ext>
                  </a:extLst>
                </p14:cNvPr>
                <p14:cNvContentPartPr/>
                <p14:nvPr/>
              </p14:nvContentPartPr>
              <p14:xfrm>
                <a:off x="9874905" y="5118045"/>
                <a:ext cx="282600" cy="86040"/>
              </p14:xfrm>
            </p:contentPart>
          </mc:Choice>
          <mc:Fallback xmlns="">
            <p:pic>
              <p:nvPicPr>
                <p:cNvPr id="81" name="Ink 80">
                  <a:extLst>
                    <a:ext uri="{FF2B5EF4-FFF2-40B4-BE49-F238E27FC236}">
                      <a16:creationId xmlns:a16="http://schemas.microsoft.com/office/drawing/2014/main" id="{76120363-FF6D-4866-89FA-2EDD17EC5C3B}"/>
                    </a:ext>
                  </a:extLst>
                </p:cNvPr>
                <p:cNvPicPr/>
                <p:nvPr/>
              </p:nvPicPr>
              <p:blipFill>
                <a:blip r:embed="rId42"/>
                <a:stretch>
                  <a:fillRect/>
                </a:stretch>
              </p:blipFill>
              <p:spPr>
                <a:xfrm>
                  <a:off x="9871849" y="5114162"/>
                  <a:ext cx="288589" cy="9365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82" name="Ink 81">
                  <a:extLst>
                    <a:ext uri="{FF2B5EF4-FFF2-40B4-BE49-F238E27FC236}">
                      <a16:creationId xmlns:a16="http://schemas.microsoft.com/office/drawing/2014/main" id="{0890EAC1-39BF-4C6F-8BF2-4AA97A84CEBE}"/>
                    </a:ext>
                  </a:extLst>
                </p14:cNvPr>
                <p14:cNvContentPartPr/>
                <p14:nvPr/>
              </p14:nvContentPartPr>
              <p14:xfrm>
                <a:off x="9860865" y="5218845"/>
                <a:ext cx="285120" cy="123480"/>
              </p14:xfrm>
            </p:contentPart>
          </mc:Choice>
          <mc:Fallback xmlns="">
            <p:pic>
              <p:nvPicPr>
                <p:cNvPr id="82" name="Ink 81">
                  <a:extLst>
                    <a:ext uri="{FF2B5EF4-FFF2-40B4-BE49-F238E27FC236}">
                      <a16:creationId xmlns:a16="http://schemas.microsoft.com/office/drawing/2014/main" id="{0890EAC1-39BF-4C6F-8BF2-4AA97A84CEBE}"/>
                    </a:ext>
                  </a:extLst>
                </p:cNvPr>
                <p:cNvPicPr/>
                <p:nvPr/>
              </p:nvPicPr>
              <p:blipFill>
                <a:blip r:embed="rId44"/>
                <a:stretch>
                  <a:fillRect/>
                </a:stretch>
              </p:blipFill>
              <p:spPr>
                <a:xfrm>
                  <a:off x="9857811" y="5214962"/>
                  <a:ext cx="291106" cy="131091"/>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83" name="Ink 82">
                  <a:extLst>
                    <a:ext uri="{FF2B5EF4-FFF2-40B4-BE49-F238E27FC236}">
                      <a16:creationId xmlns:a16="http://schemas.microsoft.com/office/drawing/2014/main" id="{E744AB24-69DB-4FA6-8C77-35F7B35E0EB7}"/>
                    </a:ext>
                  </a:extLst>
                </p14:cNvPr>
                <p14:cNvContentPartPr/>
                <p14:nvPr/>
              </p14:nvContentPartPr>
              <p14:xfrm>
                <a:off x="9862665" y="5311725"/>
                <a:ext cx="254520" cy="144000"/>
              </p14:xfrm>
            </p:contentPart>
          </mc:Choice>
          <mc:Fallback xmlns="">
            <p:pic>
              <p:nvPicPr>
                <p:cNvPr id="83" name="Ink 82">
                  <a:extLst>
                    <a:ext uri="{FF2B5EF4-FFF2-40B4-BE49-F238E27FC236}">
                      <a16:creationId xmlns:a16="http://schemas.microsoft.com/office/drawing/2014/main" id="{E744AB24-69DB-4FA6-8C77-35F7B35E0EB7}"/>
                    </a:ext>
                  </a:extLst>
                </p:cNvPr>
                <p:cNvPicPr/>
                <p:nvPr/>
              </p:nvPicPr>
              <p:blipFill>
                <a:blip r:embed="rId46"/>
                <a:stretch>
                  <a:fillRect/>
                </a:stretch>
              </p:blipFill>
              <p:spPr>
                <a:xfrm>
                  <a:off x="9859609" y="5307846"/>
                  <a:ext cx="260510" cy="151603"/>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84" name="Ink 83">
                  <a:extLst>
                    <a:ext uri="{FF2B5EF4-FFF2-40B4-BE49-F238E27FC236}">
                      <a16:creationId xmlns:a16="http://schemas.microsoft.com/office/drawing/2014/main" id="{06806112-3235-4E9C-A18A-2268522B32A7}"/>
                    </a:ext>
                  </a:extLst>
                </p14:cNvPr>
                <p14:cNvContentPartPr/>
                <p14:nvPr/>
              </p14:nvContentPartPr>
              <p14:xfrm>
                <a:off x="10079745" y="5502525"/>
                <a:ext cx="340920" cy="162360"/>
              </p14:xfrm>
            </p:contentPart>
          </mc:Choice>
          <mc:Fallback xmlns="">
            <p:pic>
              <p:nvPicPr>
                <p:cNvPr id="84" name="Ink 83">
                  <a:extLst>
                    <a:ext uri="{FF2B5EF4-FFF2-40B4-BE49-F238E27FC236}">
                      <a16:creationId xmlns:a16="http://schemas.microsoft.com/office/drawing/2014/main" id="{06806112-3235-4E9C-A18A-2268522B32A7}"/>
                    </a:ext>
                  </a:extLst>
                </p:cNvPr>
                <p:cNvPicPr/>
                <p:nvPr/>
              </p:nvPicPr>
              <p:blipFill>
                <a:blip r:embed="rId48"/>
                <a:stretch>
                  <a:fillRect/>
                </a:stretch>
              </p:blipFill>
              <p:spPr>
                <a:xfrm>
                  <a:off x="10076689" y="5498637"/>
                  <a:ext cx="346910" cy="16998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85" name="Ink 84">
                  <a:extLst>
                    <a:ext uri="{FF2B5EF4-FFF2-40B4-BE49-F238E27FC236}">
                      <a16:creationId xmlns:a16="http://schemas.microsoft.com/office/drawing/2014/main" id="{F8344A3C-AAD9-4646-8C21-FB5B355532C8}"/>
                    </a:ext>
                  </a:extLst>
                </p14:cNvPr>
                <p14:cNvContentPartPr/>
                <p14:nvPr/>
              </p14:nvContentPartPr>
              <p14:xfrm>
                <a:off x="10304025" y="5493885"/>
                <a:ext cx="429120" cy="221400"/>
              </p14:xfrm>
            </p:contentPart>
          </mc:Choice>
          <mc:Fallback xmlns="">
            <p:pic>
              <p:nvPicPr>
                <p:cNvPr id="85" name="Ink 84">
                  <a:extLst>
                    <a:ext uri="{FF2B5EF4-FFF2-40B4-BE49-F238E27FC236}">
                      <a16:creationId xmlns:a16="http://schemas.microsoft.com/office/drawing/2014/main" id="{F8344A3C-AAD9-4646-8C21-FB5B355532C8}"/>
                    </a:ext>
                  </a:extLst>
                </p:cNvPr>
                <p:cNvPicPr/>
                <p:nvPr/>
              </p:nvPicPr>
              <p:blipFill>
                <a:blip r:embed="rId50"/>
                <a:stretch>
                  <a:fillRect/>
                </a:stretch>
              </p:blipFill>
              <p:spPr>
                <a:xfrm>
                  <a:off x="10300970" y="5490006"/>
                  <a:ext cx="435107" cy="229002"/>
                </a:xfrm>
                <a:prstGeom prst="rect">
                  <a:avLst/>
                </a:prstGeom>
              </p:spPr>
            </p:pic>
          </mc:Fallback>
        </mc:AlternateContent>
      </p:grpSp>
      <p:pic>
        <p:nvPicPr>
          <p:cNvPr id="86" name="Picture 85">
            <a:extLst>
              <a:ext uri="{FF2B5EF4-FFF2-40B4-BE49-F238E27FC236}">
                <a16:creationId xmlns:a16="http://schemas.microsoft.com/office/drawing/2014/main" id="{8C2C6F13-6C87-4FCC-B0B7-BA3EED3C3B24}"/>
              </a:ext>
            </a:extLst>
          </p:cNvPr>
          <p:cNvPicPr>
            <a:picLocks noChangeAspect="1"/>
          </p:cNvPicPr>
          <p:nvPr/>
        </p:nvPicPr>
        <p:blipFill>
          <a:blip r:embed="rId63">
            <a:extLst>
              <a:ext uri="{28A0092B-C50C-407E-A947-70E740481C1C}">
                <a14:useLocalDpi xmlns:a14="http://schemas.microsoft.com/office/drawing/2010/main" val="0"/>
              </a:ext>
            </a:extLst>
          </a:blip>
          <a:srcRect/>
          <a:stretch/>
        </p:blipFill>
        <p:spPr>
          <a:xfrm>
            <a:off x="-7108167" y="378276"/>
            <a:ext cx="9187057" cy="4816642"/>
          </a:xfrm>
          <a:prstGeom prst="rect">
            <a:avLst/>
          </a:prstGeom>
          <a:effectLst>
            <a:softEdge rad="63500"/>
          </a:effectLst>
        </p:spPr>
      </p:pic>
      <p:pic>
        <p:nvPicPr>
          <p:cNvPr id="88" name="Picture 87">
            <a:extLst>
              <a:ext uri="{FF2B5EF4-FFF2-40B4-BE49-F238E27FC236}">
                <a16:creationId xmlns:a16="http://schemas.microsoft.com/office/drawing/2014/main" id="{179C646E-88BF-4ECD-B8EB-9B3F6D7266C1}"/>
              </a:ext>
            </a:extLst>
          </p:cNvPr>
          <p:cNvPicPr>
            <a:picLocks noChangeAspect="1"/>
          </p:cNvPicPr>
          <p:nvPr/>
        </p:nvPicPr>
        <p:blipFill rotWithShape="1">
          <a:blip r:embed="rId64">
            <a:extLst>
              <a:ext uri="{28A0092B-C50C-407E-A947-70E740481C1C}">
                <a14:useLocalDpi xmlns:a14="http://schemas.microsoft.com/office/drawing/2010/main" val="0"/>
              </a:ext>
            </a:extLst>
          </a:blip>
          <a:srcRect t="61953" r="79854"/>
          <a:stretch/>
        </p:blipFill>
        <p:spPr>
          <a:xfrm>
            <a:off x="304739" y="4122515"/>
            <a:ext cx="2310928" cy="2288172"/>
          </a:xfrm>
          <a:prstGeom prst="rect">
            <a:avLst/>
          </a:prstGeom>
        </p:spPr>
      </p:pic>
      <p:pic>
        <p:nvPicPr>
          <p:cNvPr id="92" name="Picture 91">
            <a:extLst>
              <a:ext uri="{FF2B5EF4-FFF2-40B4-BE49-F238E27FC236}">
                <a16:creationId xmlns:a16="http://schemas.microsoft.com/office/drawing/2014/main" id="{AC288EF2-3464-463B-8060-741E1CDCEE14}"/>
              </a:ext>
            </a:extLst>
          </p:cNvPr>
          <p:cNvPicPr>
            <a:picLocks noChangeAspect="1"/>
          </p:cNvPicPr>
          <p:nvPr/>
        </p:nvPicPr>
        <p:blipFill rotWithShape="1">
          <a:blip r:embed="rId65">
            <a:extLst>
              <a:ext uri="{28A0092B-C50C-407E-A947-70E740481C1C}">
                <a14:useLocalDpi xmlns:a14="http://schemas.microsoft.com/office/drawing/2010/main" val="0"/>
              </a:ext>
            </a:extLst>
          </a:blip>
          <a:srcRect l="17498" t="74876" r="43158"/>
          <a:stretch/>
        </p:blipFill>
        <p:spPr>
          <a:xfrm>
            <a:off x="2411126" y="4950288"/>
            <a:ext cx="4449172" cy="1489591"/>
          </a:xfrm>
          <a:prstGeom prst="rect">
            <a:avLst/>
          </a:prstGeom>
        </p:spPr>
      </p:pic>
      <p:pic>
        <p:nvPicPr>
          <p:cNvPr id="94" name="Picture 93">
            <a:extLst>
              <a:ext uri="{FF2B5EF4-FFF2-40B4-BE49-F238E27FC236}">
                <a16:creationId xmlns:a16="http://schemas.microsoft.com/office/drawing/2014/main" id="{2968E07F-1E75-4A12-A82E-794B23D90946}"/>
              </a:ext>
            </a:extLst>
          </p:cNvPr>
          <p:cNvPicPr>
            <a:picLocks noChangeAspect="1"/>
          </p:cNvPicPr>
          <p:nvPr/>
        </p:nvPicPr>
        <p:blipFill rotWithShape="1">
          <a:blip r:embed="rId66">
            <a:extLst>
              <a:ext uri="{28A0092B-C50C-407E-A947-70E740481C1C}">
                <a14:useLocalDpi xmlns:a14="http://schemas.microsoft.com/office/drawing/2010/main" val="0"/>
              </a:ext>
            </a:extLst>
          </a:blip>
          <a:srcRect l="47866" t="43124"/>
          <a:stretch/>
        </p:blipFill>
        <p:spPr>
          <a:xfrm>
            <a:off x="5868532" y="3087405"/>
            <a:ext cx="6082409" cy="3478958"/>
          </a:xfrm>
          <a:prstGeom prst="rect">
            <a:avLst/>
          </a:prstGeom>
        </p:spPr>
      </p:pic>
      <p:pic>
        <p:nvPicPr>
          <p:cNvPr id="3" name="Picture 2">
            <a:extLst>
              <a:ext uri="{FF2B5EF4-FFF2-40B4-BE49-F238E27FC236}">
                <a16:creationId xmlns:a16="http://schemas.microsoft.com/office/drawing/2014/main" id="{61288FBE-68AF-43A1-BC74-B41E78C2FEE3}"/>
              </a:ext>
            </a:extLst>
          </p:cNvPr>
          <p:cNvPicPr>
            <a:picLocks noChangeAspect="1"/>
          </p:cNvPicPr>
          <p:nvPr/>
        </p:nvPicPr>
        <p:blipFill>
          <a:blip r:embed="rId67">
            <a:extLst>
              <a:ext uri="{28A0092B-C50C-407E-A947-70E740481C1C}">
                <a14:useLocalDpi xmlns:a14="http://schemas.microsoft.com/office/drawing/2010/main" val="0"/>
              </a:ext>
            </a:extLst>
          </a:blip>
          <a:stretch>
            <a:fillRect/>
          </a:stretch>
        </p:blipFill>
        <p:spPr>
          <a:xfrm>
            <a:off x="204233" y="319987"/>
            <a:ext cx="11725212" cy="6236141"/>
          </a:xfrm>
          <a:prstGeom prst="rect">
            <a:avLst/>
          </a:prstGeom>
        </p:spPr>
      </p:pic>
      <p:pic>
        <p:nvPicPr>
          <p:cNvPr id="5" name="Picture 4">
            <a:extLst>
              <a:ext uri="{FF2B5EF4-FFF2-40B4-BE49-F238E27FC236}">
                <a16:creationId xmlns:a16="http://schemas.microsoft.com/office/drawing/2014/main" id="{3475BEDB-120A-49FB-BCAB-7CD0C383B670}"/>
              </a:ext>
            </a:extLst>
          </p:cNvPr>
          <p:cNvPicPr>
            <a:picLocks noChangeAspect="1"/>
          </p:cNvPicPr>
          <p:nvPr/>
        </p:nvPicPr>
        <p:blipFill rotWithShape="1">
          <a:blip r:embed="rId68">
            <a:extLst>
              <a:ext uri="{BEBA8EAE-BF5A-486C-A8C5-ECC9F3942E4B}">
                <a14:imgProps xmlns:a14="http://schemas.microsoft.com/office/drawing/2010/main">
                  <a14:imgLayer r:embed="rId69">
                    <a14:imgEffect>
                      <a14:backgroundRemoval t="9767" b="97839" l="1094" r="99896">
                        <a14:foregroundMark x1="91146" y1="59291" x2="52031" y2="79602"/>
                        <a14:foregroundMark x1="52031" y1="79602" x2="1094" y2="66984"/>
                        <a14:foregroundMark x1="1094" y1="66984" x2="18125" y2="61711"/>
                        <a14:foregroundMark x1="18125" y1="61711" x2="36667" y2="65601"/>
                        <a14:foregroundMark x1="4688" y1="75108" x2="18125" y2="94641"/>
                        <a14:foregroundMark x1="18125" y1="94641" x2="89531" y2="99222"/>
                        <a14:foregroundMark x1="89531" y1="99222" x2="95938" y2="80035"/>
                        <a14:foregroundMark x1="95938" y1="80035" x2="94167" y2="58686"/>
                        <a14:foregroundMark x1="94167" y1="50475" x2="99635" y2="65255"/>
                        <a14:foregroundMark x1="99635" y1="65255" x2="97969" y2="86171"/>
                        <a14:foregroundMark x1="97969" y1="86171" x2="83281" y2="95851"/>
                        <a14:foregroundMark x1="83281" y1="95851" x2="4688" y2="94641"/>
                        <a14:foregroundMark x1="99479" y1="50475" x2="99896" y2="97839"/>
                        <a14:foregroundMark x1="52604" y1="55143" x2="51979" y2="57822"/>
                        <a14:foregroundMark x1="51354" y1="54192" x2="56771" y2="52982"/>
                        <a14:foregroundMark x1="56771" y1="52982" x2="56823" y2="52809"/>
                        <a14:foregroundMark x1="44115" y1="55143" x2="36875" y2="54451"/>
                        <a14:foregroundMark x1="42708" y1="53846" x2="35938" y2="55488"/>
                        <a14:foregroundMark x1="41719" y1="54192" x2="52812" y2="51772"/>
                        <a14:foregroundMark x1="52812" y1="51772" x2="53385" y2="52463"/>
                        <a14:backgroundMark x1="42396" y1="19447" x2="41615" y2="33362"/>
                        <a14:backgroundMark x1="35885" y1="44771" x2="58750" y2="46672"/>
                        <a14:backgroundMark x1="65625" y1="45981" x2="68281" y2="49179"/>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l="1580" t="37685" r="1929" b="18305"/>
          <a:stretch/>
        </p:blipFill>
        <p:spPr>
          <a:xfrm>
            <a:off x="204233" y="4000803"/>
            <a:ext cx="11683028" cy="2493581"/>
          </a:xfrm>
          <a:prstGeom prst="rect">
            <a:avLst/>
          </a:prstGeom>
          <a:ln>
            <a:noFill/>
          </a:ln>
          <a:effectLst>
            <a:softEdge rad="112500"/>
          </a:effectLst>
        </p:spPr>
      </p:pic>
    </p:spTree>
    <p:extLst>
      <p:ext uri="{BB962C8B-B14F-4D97-AF65-F5344CB8AC3E}">
        <p14:creationId xmlns:p14="http://schemas.microsoft.com/office/powerpoint/2010/main" val="41433844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fltVal val="0"/>
                                          </p:val>
                                        </p:tav>
                                        <p:tav tm="100000">
                                          <p:val>
                                            <p:strVal val="#ppt_w"/>
                                          </p:val>
                                        </p:tav>
                                      </p:tavLst>
                                    </p:anim>
                                    <p:anim calcmode="lin" valueType="num">
                                      <p:cBhvr>
                                        <p:cTn id="8" dur="500" fill="hold"/>
                                        <p:tgtEl>
                                          <p:spTgt spid="42"/>
                                        </p:tgtEl>
                                        <p:attrNameLst>
                                          <p:attrName>ppt_h</p:attrName>
                                        </p:attrNameLst>
                                      </p:cBhvr>
                                      <p:tavLst>
                                        <p:tav tm="0">
                                          <p:val>
                                            <p:fltVal val="0"/>
                                          </p:val>
                                        </p:tav>
                                        <p:tav tm="100000">
                                          <p:val>
                                            <p:strVal val="#ppt_h"/>
                                          </p:val>
                                        </p:tav>
                                      </p:tavLst>
                                    </p:anim>
                                    <p:animEffect transition="in" filter="fade">
                                      <p:cBhvr>
                                        <p:cTn id="9" dur="500"/>
                                        <p:tgtEl>
                                          <p:spTgt spid="42"/>
                                        </p:tgtEl>
                                      </p:cBhvr>
                                    </p:animEffect>
                                  </p:childTnLst>
                                </p:cTn>
                              </p:par>
                            </p:childTnLst>
                          </p:cTn>
                        </p:par>
                        <p:par>
                          <p:cTn id="10" fill="hold">
                            <p:stCondLst>
                              <p:cond delay="500"/>
                            </p:stCondLst>
                            <p:childTnLst>
                              <p:par>
                                <p:cTn id="11" presetID="22" presetClass="entr" presetSubtype="2" repeatCount="indefinite" fill="hold" nodeType="after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wipe(right)">
                                      <p:cBhvr>
                                        <p:cTn id="13" dur="2000"/>
                                        <p:tgtEl>
                                          <p:spTgt spid="43"/>
                                        </p:tgtEl>
                                      </p:cBhvr>
                                    </p:animEffect>
                                  </p:childTnLst>
                                </p:cTn>
                              </p:par>
                              <p:par>
                                <p:cTn id="14" presetID="22" presetClass="entr" presetSubtype="1" repeatCount="indefinite" fill="hold" nodeType="withEffect">
                                  <p:stCondLst>
                                    <p:cond delay="0"/>
                                  </p:stCondLst>
                                  <p:childTnLst>
                                    <p:set>
                                      <p:cBhvr>
                                        <p:cTn id="15" dur="1" fill="hold">
                                          <p:stCondLst>
                                            <p:cond delay="0"/>
                                          </p:stCondLst>
                                        </p:cTn>
                                        <p:tgtEl>
                                          <p:spTgt spid="64"/>
                                        </p:tgtEl>
                                        <p:attrNameLst>
                                          <p:attrName>style.visibility</p:attrName>
                                        </p:attrNameLst>
                                      </p:cBhvr>
                                      <p:to>
                                        <p:strVal val="visible"/>
                                      </p:to>
                                    </p:set>
                                    <p:animEffect transition="in" filter="wipe(up)">
                                      <p:cBhvr>
                                        <p:cTn id="16" dur="2000"/>
                                        <p:tgtEl>
                                          <p:spTgt spid="64"/>
                                        </p:tgtEl>
                                      </p:cBhvr>
                                    </p:animEffect>
                                  </p:childTnLst>
                                </p:cTn>
                              </p:par>
                              <p:par>
                                <p:cTn id="17" presetID="63" presetClass="path" presetSubtype="0" accel="50000" decel="50000" fill="hold" nodeType="withEffect">
                                  <p:stCondLst>
                                    <p:cond delay="0"/>
                                  </p:stCondLst>
                                  <p:childTnLst>
                                    <p:animMotion origin="layout" path="M -2.77556E-17 0 L 0.66146 -0.00486 " pathEditMode="relative" rAng="0" ptsTypes="AA">
                                      <p:cBhvr>
                                        <p:cTn id="18" dur="2000" fill="hold"/>
                                        <p:tgtEl>
                                          <p:spTgt spid="86"/>
                                        </p:tgtEl>
                                        <p:attrNameLst>
                                          <p:attrName>ppt_x</p:attrName>
                                          <p:attrName>ppt_y</p:attrName>
                                        </p:attrNameLst>
                                      </p:cBhvr>
                                      <p:rCtr x="33073" y="-255"/>
                                    </p:animMotion>
                                  </p:childTnLst>
                                </p:cTn>
                              </p:par>
                            </p:childTnLst>
                          </p:cTn>
                        </p:par>
                        <p:par>
                          <p:cTn id="19" fill="hold">
                            <p:stCondLst>
                              <p:cond delay="2500"/>
                            </p:stCondLst>
                            <p:childTnLst>
                              <p:par>
                                <p:cTn id="20" presetID="31" presetClass="path" presetSubtype="0" accel="50000" decel="50000" fill="hold" nodeType="afterEffect">
                                  <p:stCondLst>
                                    <p:cond delay="0"/>
                                  </p:stCondLst>
                                  <p:childTnLst>
                                    <p:animMotion origin="layout" path="M 0.66146 -0.00486 C 0.66367 -0.00787 0.67461 -0.03889 0.70221 -0.03681 C 0.74401 -0.0338 0.76055 -0.01181 0.79896 -0.0338 C 0.82318 -0.04676 0.85182 -0.07986 0.87279 -0.07894 C 0.92005 -0.07778 0.93008 -0.04375 0.93008 -0.01296 C 0.93112 0.03125 0.86953 0.06806 0.79453 0.07222 C 0.71875 0.07523 0.65599 0.02824 0.66146 -0.00486 Z " pathEditMode="relative" rAng="0" ptsTypes="AAAAAAA">
                                      <p:cBhvr>
                                        <p:cTn id="21" dur="2000" fill="hold"/>
                                        <p:tgtEl>
                                          <p:spTgt spid="86"/>
                                        </p:tgtEl>
                                        <p:attrNameLst>
                                          <p:attrName>ppt_x</p:attrName>
                                          <p:attrName>ppt_y</p:attrName>
                                        </p:attrNameLst>
                                      </p:cBhvr>
                                      <p:rCtr x="13411" y="139"/>
                                    </p:animMotion>
                                  </p:childTnLst>
                                </p:cTn>
                              </p:par>
                              <p:par>
                                <p:cTn id="22" presetID="10" presetClass="entr" presetSubtype="0" repeatCount="indefinite" fill="hold" grpId="0" nodeType="withEffect">
                                  <p:stCondLst>
                                    <p:cond delay="400"/>
                                  </p:stCondLst>
                                  <p:childTnLst>
                                    <p:set>
                                      <p:cBhvr>
                                        <p:cTn id="23" dur="1" fill="hold">
                                          <p:stCondLst>
                                            <p:cond delay="0"/>
                                          </p:stCondLst>
                                        </p:cTn>
                                        <p:tgtEl>
                                          <p:spTgt spid="63"/>
                                        </p:tgtEl>
                                        <p:attrNameLst>
                                          <p:attrName>style.visibility</p:attrName>
                                        </p:attrNameLst>
                                      </p:cBhvr>
                                      <p:to>
                                        <p:strVal val="visible"/>
                                      </p:to>
                                    </p:set>
                                    <p:animEffect transition="in" filter="fade">
                                      <p:cBhvr>
                                        <p:cTn id="24" dur="2000"/>
                                        <p:tgtEl>
                                          <p:spTgt spid="63"/>
                                        </p:tgtEl>
                                      </p:cBhvr>
                                    </p:animEffect>
                                  </p:childTnLst>
                                </p:cTn>
                              </p:par>
                              <p:par>
                                <p:cTn id="25" presetID="10" presetClass="entr" presetSubtype="0" repeatCount="indefinite" fill="hold" grpId="0" nodeType="withEffect">
                                  <p:stCondLst>
                                    <p:cond delay="600"/>
                                  </p:stCondLst>
                                  <p:childTnLst>
                                    <p:set>
                                      <p:cBhvr>
                                        <p:cTn id="26" dur="1" fill="hold">
                                          <p:stCondLst>
                                            <p:cond delay="0"/>
                                          </p:stCondLst>
                                        </p:cTn>
                                        <p:tgtEl>
                                          <p:spTgt spid="62"/>
                                        </p:tgtEl>
                                        <p:attrNameLst>
                                          <p:attrName>style.visibility</p:attrName>
                                        </p:attrNameLst>
                                      </p:cBhvr>
                                      <p:to>
                                        <p:strVal val="visible"/>
                                      </p:to>
                                    </p:set>
                                    <p:animEffect transition="in" filter="fade">
                                      <p:cBhvr>
                                        <p:cTn id="27" dur="2000"/>
                                        <p:tgtEl>
                                          <p:spTgt spid="62"/>
                                        </p:tgtEl>
                                      </p:cBhvr>
                                    </p:animEffect>
                                  </p:childTnLst>
                                </p:cTn>
                              </p:par>
                              <p:par>
                                <p:cTn id="28" presetID="10" presetClass="entr" presetSubtype="0" repeatCount="indefinite" fill="hold" grpId="0" nodeType="withEffect">
                                  <p:stCondLst>
                                    <p:cond delay="1300"/>
                                  </p:stCondLst>
                                  <p:childTnLst>
                                    <p:set>
                                      <p:cBhvr>
                                        <p:cTn id="29" dur="1" fill="hold">
                                          <p:stCondLst>
                                            <p:cond delay="0"/>
                                          </p:stCondLst>
                                        </p:cTn>
                                        <p:tgtEl>
                                          <p:spTgt spid="61"/>
                                        </p:tgtEl>
                                        <p:attrNameLst>
                                          <p:attrName>style.visibility</p:attrName>
                                        </p:attrNameLst>
                                      </p:cBhvr>
                                      <p:to>
                                        <p:strVal val="visible"/>
                                      </p:to>
                                    </p:set>
                                    <p:animEffect transition="in" filter="fade">
                                      <p:cBhvr>
                                        <p:cTn id="30" dur="2000"/>
                                        <p:tgtEl>
                                          <p:spTgt spid="61"/>
                                        </p:tgtEl>
                                      </p:cBhvr>
                                    </p:animEffect>
                                  </p:childTnLst>
                                </p:cTn>
                              </p:par>
                              <p:par>
                                <p:cTn id="31" presetID="22" presetClass="entr" presetSubtype="1" repeatCount="indefinite" fill="hold" nodeType="withEffect">
                                  <p:stCondLst>
                                    <p:cond delay="400"/>
                                  </p:stCondLst>
                                  <p:childTnLst>
                                    <p:set>
                                      <p:cBhvr>
                                        <p:cTn id="32" dur="1" fill="hold">
                                          <p:stCondLst>
                                            <p:cond delay="0"/>
                                          </p:stCondLst>
                                        </p:cTn>
                                        <p:tgtEl>
                                          <p:spTgt spid="72"/>
                                        </p:tgtEl>
                                        <p:attrNameLst>
                                          <p:attrName>style.visibility</p:attrName>
                                        </p:attrNameLst>
                                      </p:cBhvr>
                                      <p:to>
                                        <p:strVal val="visible"/>
                                      </p:to>
                                    </p:set>
                                    <p:animEffect transition="in" filter="wipe(up)">
                                      <p:cBhvr>
                                        <p:cTn id="33" dur="2000"/>
                                        <p:tgtEl>
                                          <p:spTgt spid="72"/>
                                        </p:tgtEl>
                                      </p:cBhvr>
                                    </p:animEffect>
                                  </p:childTnLst>
                                </p:cTn>
                              </p:par>
                              <p:par>
                                <p:cTn id="34" presetID="22" presetClass="entr" presetSubtype="1" repeatCount="indefinite" fill="hold" nodeType="withEffect">
                                  <p:stCondLst>
                                    <p:cond delay="0"/>
                                  </p:stCondLst>
                                  <p:childTnLst>
                                    <p:set>
                                      <p:cBhvr>
                                        <p:cTn id="35" dur="1" fill="hold">
                                          <p:stCondLst>
                                            <p:cond delay="0"/>
                                          </p:stCondLst>
                                        </p:cTn>
                                        <p:tgtEl>
                                          <p:spTgt spid="79"/>
                                        </p:tgtEl>
                                        <p:attrNameLst>
                                          <p:attrName>style.visibility</p:attrName>
                                        </p:attrNameLst>
                                      </p:cBhvr>
                                      <p:to>
                                        <p:strVal val="visible"/>
                                      </p:to>
                                    </p:set>
                                    <p:animEffect transition="in" filter="wipe(up)">
                                      <p:cBhvr>
                                        <p:cTn id="36" dur="2000"/>
                                        <p:tgtEl>
                                          <p:spTgt spid="79"/>
                                        </p:tgtEl>
                                      </p:cBhvr>
                                    </p:animEffect>
                                  </p:childTnLst>
                                </p:cTn>
                              </p:par>
                              <p:par>
                                <p:cTn id="37" presetID="2" presetClass="entr" presetSubtype="8" fill="hold" nodeType="withEffect">
                                  <p:stCondLst>
                                    <p:cond delay="1300"/>
                                  </p:stCondLst>
                                  <p:childTnLst>
                                    <p:set>
                                      <p:cBhvr>
                                        <p:cTn id="38" dur="1" fill="hold">
                                          <p:stCondLst>
                                            <p:cond delay="0"/>
                                          </p:stCondLst>
                                        </p:cTn>
                                        <p:tgtEl>
                                          <p:spTgt spid="88"/>
                                        </p:tgtEl>
                                        <p:attrNameLst>
                                          <p:attrName>style.visibility</p:attrName>
                                        </p:attrNameLst>
                                      </p:cBhvr>
                                      <p:to>
                                        <p:strVal val="visible"/>
                                      </p:to>
                                    </p:set>
                                    <p:anim calcmode="lin" valueType="num">
                                      <p:cBhvr additive="base">
                                        <p:cTn id="39" dur="1000" fill="hold"/>
                                        <p:tgtEl>
                                          <p:spTgt spid="88"/>
                                        </p:tgtEl>
                                        <p:attrNameLst>
                                          <p:attrName>ppt_x</p:attrName>
                                        </p:attrNameLst>
                                      </p:cBhvr>
                                      <p:tavLst>
                                        <p:tav tm="0">
                                          <p:val>
                                            <p:strVal val="0-#ppt_w/2"/>
                                          </p:val>
                                        </p:tav>
                                        <p:tav tm="100000">
                                          <p:val>
                                            <p:strVal val="#ppt_x"/>
                                          </p:val>
                                        </p:tav>
                                      </p:tavLst>
                                    </p:anim>
                                    <p:anim calcmode="lin" valueType="num">
                                      <p:cBhvr additive="base">
                                        <p:cTn id="40" dur="1000" fill="hold"/>
                                        <p:tgtEl>
                                          <p:spTgt spid="88"/>
                                        </p:tgtEl>
                                        <p:attrNameLst>
                                          <p:attrName>ppt_y</p:attrName>
                                        </p:attrNameLst>
                                      </p:cBhvr>
                                      <p:tavLst>
                                        <p:tav tm="0">
                                          <p:val>
                                            <p:strVal val="#ppt_y"/>
                                          </p:val>
                                        </p:tav>
                                        <p:tav tm="100000">
                                          <p:val>
                                            <p:strVal val="#ppt_y"/>
                                          </p:val>
                                        </p:tav>
                                      </p:tavLst>
                                    </p:anim>
                                  </p:childTnLst>
                                </p:cTn>
                              </p:par>
                              <p:par>
                                <p:cTn id="41" presetID="10" presetClass="entr" presetSubtype="0" fill="hold" nodeType="withEffect">
                                  <p:stCondLst>
                                    <p:cond delay="4000"/>
                                  </p:stCondLst>
                                  <p:childTnLst>
                                    <p:set>
                                      <p:cBhvr>
                                        <p:cTn id="42" dur="1" fill="hold">
                                          <p:stCondLst>
                                            <p:cond delay="0"/>
                                          </p:stCondLst>
                                        </p:cTn>
                                        <p:tgtEl>
                                          <p:spTgt spid="92"/>
                                        </p:tgtEl>
                                        <p:attrNameLst>
                                          <p:attrName>style.visibility</p:attrName>
                                        </p:attrNameLst>
                                      </p:cBhvr>
                                      <p:to>
                                        <p:strVal val="visible"/>
                                      </p:to>
                                    </p:set>
                                    <p:animEffect transition="in" filter="fade">
                                      <p:cBhvr>
                                        <p:cTn id="43" dur="1000"/>
                                        <p:tgtEl>
                                          <p:spTgt spid="92"/>
                                        </p:tgtEl>
                                      </p:cBhvr>
                                    </p:animEffect>
                                  </p:childTnLst>
                                </p:cTn>
                              </p:par>
                              <p:par>
                                <p:cTn id="44" presetID="10" presetClass="entr" presetSubtype="0" fill="hold" nodeType="withEffect">
                                  <p:stCondLst>
                                    <p:cond delay="6000"/>
                                  </p:stCondLst>
                                  <p:childTnLst>
                                    <p:set>
                                      <p:cBhvr>
                                        <p:cTn id="45" dur="1" fill="hold">
                                          <p:stCondLst>
                                            <p:cond delay="0"/>
                                          </p:stCondLst>
                                        </p:cTn>
                                        <p:tgtEl>
                                          <p:spTgt spid="94"/>
                                        </p:tgtEl>
                                        <p:attrNameLst>
                                          <p:attrName>style.visibility</p:attrName>
                                        </p:attrNameLst>
                                      </p:cBhvr>
                                      <p:to>
                                        <p:strVal val="visible"/>
                                      </p:to>
                                    </p:set>
                                    <p:animEffect transition="in" filter="fade">
                                      <p:cBhvr>
                                        <p:cTn id="46" dur="1000"/>
                                        <p:tgtEl>
                                          <p:spTgt spid="94"/>
                                        </p:tgtEl>
                                      </p:cBhvr>
                                    </p:animEffect>
                                  </p:childTnLst>
                                </p:cTn>
                              </p:par>
                              <p:par>
                                <p:cTn id="47" presetID="10" presetClass="exit" presetSubtype="0" fill="hold" nodeType="withEffect">
                                  <p:stCondLst>
                                    <p:cond delay="10000"/>
                                  </p:stCondLst>
                                  <p:childTnLst>
                                    <p:animEffect transition="out" filter="fade">
                                      <p:cBhvr>
                                        <p:cTn id="48" dur="2000"/>
                                        <p:tgtEl>
                                          <p:spTgt spid="64"/>
                                        </p:tgtEl>
                                      </p:cBhvr>
                                    </p:animEffect>
                                    <p:set>
                                      <p:cBhvr>
                                        <p:cTn id="49" dur="1" fill="hold">
                                          <p:stCondLst>
                                            <p:cond delay="1999"/>
                                          </p:stCondLst>
                                        </p:cTn>
                                        <p:tgtEl>
                                          <p:spTgt spid="64"/>
                                        </p:tgtEl>
                                        <p:attrNameLst>
                                          <p:attrName>style.visibility</p:attrName>
                                        </p:attrNameLst>
                                      </p:cBhvr>
                                      <p:to>
                                        <p:strVal val="hidden"/>
                                      </p:to>
                                    </p:set>
                                  </p:childTnLst>
                                </p:cTn>
                              </p:par>
                              <p:par>
                                <p:cTn id="50" presetID="10" presetClass="exit" presetSubtype="0" fill="hold" grpId="1" nodeType="withEffect">
                                  <p:stCondLst>
                                    <p:cond delay="10000"/>
                                  </p:stCondLst>
                                  <p:childTnLst>
                                    <p:animEffect transition="out" filter="fade">
                                      <p:cBhvr>
                                        <p:cTn id="51" dur="2000"/>
                                        <p:tgtEl>
                                          <p:spTgt spid="63"/>
                                        </p:tgtEl>
                                      </p:cBhvr>
                                    </p:animEffect>
                                    <p:set>
                                      <p:cBhvr>
                                        <p:cTn id="52" dur="1" fill="hold">
                                          <p:stCondLst>
                                            <p:cond delay="1999"/>
                                          </p:stCondLst>
                                        </p:cTn>
                                        <p:tgtEl>
                                          <p:spTgt spid="63"/>
                                        </p:tgtEl>
                                        <p:attrNameLst>
                                          <p:attrName>style.visibility</p:attrName>
                                        </p:attrNameLst>
                                      </p:cBhvr>
                                      <p:to>
                                        <p:strVal val="hidden"/>
                                      </p:to>
                                    </p:set>
                                  </p:childTnLst>
                                </p:cTn>
                              </p:par>
                              <p:par>
                                <p:cTn id="53" presetID="10" presetClass="exit" presetSubtype="0" fill="hold" grpId="1" nodeType="withEffect">
                                  <p:stCondLst>
                                    <p:cond delay="10000"/>
                                  </p:stCondLst>
                                  <p:childTnLst>
                                    <p:animEffect transition="out" filter="fade">
                                      <p:cBhvr>
                                        <p:cTn id="54" dur="2000"/>
                                        <p:tgtEl>
                                          <p:spTgt spid="62"/>
                                        </p:tgtEl>
                                      </p:cBhvr>
                                    </p:animEffect>
                                    <p:set>
                                      <p:cBhvr>
                                        <p:cTn id="55" dur="1" fill="hold">
                                          <p:stCondLst>
                                            <p:cond delay="1999"/>
                                          </p:stCondLst>
                                        </p:cTn>
                                        <p:tgtEl>
                                          <p:spTgt spid="62"/>
                                        </p:tgtEl>
                                        <p:attrNameLst>
                                          <p:attrName>style.visibility</p:attrName>
                                        </p:attrNameLst>
                                      </p:cBhvr>
                                      <p:to>
                                        <p:strVal val="hidden"/>
                                      </p:to>
                                    </p:set>
                                  </p:childTnLst>
                                </p:cTn>
                              </p:par>
                              <p:par>
                                <p:cTn id="56" presetID="10" presetClass="exit" presetSubtype="0" fill="hold" grpId="1" nodeType="withEffect">
                                  <p:stCondLst>
                                    <p:cond delay="10000"/>
                                  </p:stCondLst>
                                  <p:childTnLst>
                                    <p:animEffect transition="out" filter="fade">
                                      <p:cBhvr>
                                        <p:cTn id="57" dur="2000"/>
                                        <p:tgtEl>
                                          <p:spTgt spid="61"/>
                                        </p:tgtEl>
                                      </p:cBhvr>
                                    </p:animEffect>
                                    <p:set>
                                      <p:cBhvr>
                                        <p:cTn id="58" dur="1" fill="hold">
                                          <p:stCondLst>
                                            <p:cond delay="1999"/>
                                          </p:stCondLst>
                                        </p:cTn>
                                        <p:tgtEl>
                                          <p:spTgt spid="61"/>
                                        </p:tgtEl>
                                        <p:attrNameLst>
                                          <p:attrName>style.visibility</p:attrName>
                                        </p:attrNameLst>
                                      </p:cBhvr>
                                      <p:to>
                                        <p:strVal val="hidden"/>
                                      </p:to>
                                    </p:set>
                                  </p:childTnLst>
                                </p:cTn>
                              </p:par>
                              <p:par>
                                <p:cTn id="59" presetID="10" presetClass="exit" presetSubtype="0" fill="hold" nodeType="withEffect">
                                  <p:stCondLst>
                                    <p:cond delay="10000"/>
                                  </p:stCondLst>
                                  <p:childTnLst>
                                    <p:animEffect transition="out" filter="fade">
                                      <p:cBhvr>
                                        <p:cTn id="60" dur="2000"/>
                                        <p:tgtEl>
                                          <p:spTgt spid="72"/>
                                        </p:tgtEl>
                                      </p:cBhvr>
                                    </p:animEffect>
                                    <p:set>
                                      <p:cBhvr>
                                        <p:cTn id="61" dur="1" fill="hold">
                                          <p:stCondLst>
                                            <p:cond delay="1999"/>
                                          </p:stCondLst>
                                        </p:cTn>
                                        <p:tgtEl>
                                          <p:spTgt spid="72"/>
                                        </p:tgtEl>
                                        <p:attrNameLst>
                                          <p:attrName>style.visibility</p:attrName>
                                        </p:attrNameLst>
                                      </p:cBhvr>
                                      <p:to>
                                        <p:strVal val="hidden"/>
                                      </p:to>
                                    </p:set>
                                  </p:childTnLst>
                                </p:cTn>
                              </p:par>
                              <p:par>
                                <p:cTn id="62" presetID="10" presetClass="exit" presetSubtype="0" fill="hold" nodeType="withEffect">
                                  <p:stCondLst>
                                    <p:cond delay="10000"/>
                                  </p:stCondLst>
                                  <p:childTnLst>
                                    <p:animEffect transition="out" filter="fade">
                                      <p:cBhvr>
                                        <p:cTn id="63" dur="2000"/>
                                        <p:tgtEl>
                                          <p:spTgt spid="79"/>
                                        </p:tgtEl>
                                      </p:cBhvr>
                                    </p:animEffect>
                                    <p:set>
                                      <p:cBhvr>
                                        <p:cTn id="64" dur="1" fill="hold">
                                          <p:stCondLst>
                                            <p:cond delay="1999"/>
                                          </p:stCondLst>
                                        </p:cTn>
                                        <p:tgtEl>
                                          <p:spTgt spid="79"/>
                                        </p:tgtEl>
                                        <p:attrNameLst>
                                          <p:attrName>style.visibility</p:attrName>
                                        </p:attrNameLst>
                                      </p:cBhvr>
                                      <p:to>
                                        <p:strVal val="hidden"/>
                                      </p:to>
                                    </p:set>
                                  </p:childTnLst>
                                </p:cTn>
                              </p:par>
                              <p:par>
                                <p:cTn id="65" presetID="10" presetClass="exit" presetSubtype="0" fill="hold" nodeType="withEffect">
                                  <p:stCondLst>
                                    <p:cond delay="13000"/>
                                  </p:stCondLst>
                                  <p:childTnLst>
                                    <p:animEffect transition="out" filter="fade">
                                      <p:cBhvr>
                                        <p:cTn id="66" dur="1750"/>
                                        <p:tgtEl>
                                          <p:spTgt spid="42"/>
                                        </p:tgtEl>
                                      </p:cBhvr>
                                    </p:animEffect>
                                    <p:set>
                                      <p:cBhvr>
                                        <p:cTn id="67" dur="1" fill="hold">
                                          <p:stCondLst>
                                            <p:cond delay="1749"/>
                                          </p:stCondLst>
                                        </p:cTn>
                                        <p:tgtEl>
                                          <p:spTgt spid="42"/>
                                        </p:tgtEl>
                                        <p:attrNameLst>
                                          <p:attrName>style.visibility</p:attrName>
                                        </p:attrNameLst>
                                      </p:cBhvr>
                                      <p:to>
                                        <p:strVal val="hidden"/>
                                      </p:to>
                                    </p:set>
                                  </p:childTnLst>
                                </p:cTn>
                              </p:par>
                              <p:par>
                                <p:cTn id="68" presetID="10" presetClass="exit" presetSubtype="0" fill="hold" nodeType="withEffect">
                                  <p:stCondLst>
                                    <p:cond delay="13000"/>
                                  </p:stCondLst>
                                  <p:childTnLst>
                                    <p:animEffect transition="out" filter="fade">
                                      <p:cBhvr>
                                        <p:cTn id="69" dur="1750"/>
                                        <p:tgtEl>
                                          <p:spTgt spid="43"/>
                                        </p:tgtEl>
                                      </p:cBhvr>
                                    </p:animEffect>
                                    <p:set>
                                      <p:cBhvr>
                                        <p:cTn id="70" dur="1" fill="hold">
                                          <p:stCondLst>
                                            <p:cond delay="1749"/>
                                          </p:stCondLst>
                                        </p:cTn>
                                        <p:tgtEl>
                                          <p:spTgt spid="43"/>
                                        </p:tgtEl>
                                        <p:attrNameLst>
                                          <p:attrName>style.visibility</p:attrName>
                                        </p:attrNameLst>
                                      </p:cBhvr>
                                      <p:to>
                                        <p:strVal val="hidden"/>
                                      </p:to>
                                    </p:set>
                                  </p:childTnLst>
                                </p:cTn>
                              </p:par>
                              <p:par>
                                <p:cTn id="71" presetID="10" presetClass="entr" presetSubtype="0" fill="hold" nodeType="withEffect">
                                  <p:stCondLst>
                                    <p:cond delay="16000"/>
                                  </p:stCondLst>
                                  <p:childTnLst>
                                    <p:set>
                                      <p:cBhvr>
                                        <p:cTn id="72" dur="1" fill="hold">
                                          <p:stCondLst>
                                            <p:cond delay="0"/>
                                          </p:stCondLst>
                                        </p:cTn>
                                        <p:tgtEl>
                                          <p:spTgt spid="3"/>
                                        </p:tgtEl>
                                        <p:attrNameLst>
                                          <p:attrName>style.visibility</p:attrName>
                                        </p:attrNameLst>
                                      </p:cBhvr>
                                      <p:to>
                                        <p:strVal val="visible"/>
                                      </p:to>
                                    </p:set>
                                    <p:animEffect transition="in" filter="fade">
                                      <p:cBhvr>
                                        <p:cTn id="73" dur="1750"/>
                                        <p:tgtEl>
                                          <p:spTgt spid="3"/>
                                        </p:tgtEl>
                                      </p:cBhvr>
                                    </p:animEffect>
                                  </p:childTnLst>
                                </p:cTn>
                              </p:par>
                              <p:par>
                                <p:cTn id="74" presetID="10" presetClass="entr" presetSubtype="0" fill="hold" nodeType="withEffect">
                                  <p:stCondLst>
                                    <p:cond delay="17000"/>
                                  </p:stCondLst>
                                  <p:childTnLst>
                                    <p:set>
                                      <p:cBhvr>
                                        <p:cTn id="75" dur="1" fill="hold">
                                          <p:stCondLst>
                                            <p:cond delay="0"/>
                                          </p:stCondLst>
                                        </p:cTn>
                                        <p:tgtEl>
                                          <p:spTgt spid="5"/>
                                        </p:tgtEl>
                                        <p:attrNameLst>
                                          <p:attrName>style.visibility</p:attrName>
                                        </p:attrNameLst>
                                      </p:cBhvr>
                                      <p:to>
                                        <p:strVal val="visible"/>
                                      </p:to>
                                    </p:set>
                                    <p:animEffect transition="in" filter="fade">
                                      <p:cBhvr>
                                        <p:cTn id="76" dur="1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1" grpId="1" animBg="1"/>
      <p:bldP spid="62" grpId="0" animBg="1"/>
      <p:bldP spid="62" grpId="1" animBg="1"/>
      <p:bldP spid="63" grpId="0" animBg="1"/>
      <p:bldP spid="63"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hidden="1">
            <a:extLst>
              <a:ext uri="{FF2B5EF4-FFF2-40B4-BE49-F238E27FC236}">
                <a16:creationId xmlns:a16="http://schemas.microsoft.com/office/drawing/2014/main" id="{E765920E-4251-400C-A584-49820EF86DC0}"/>
              </a:ext>
            </a:extLst>
          </p:cNvPr>
          <p:cNvGrpSpPr/>
          <p:nvPr/>
        </p:nvGrpSpPr>
        <p:grpSpPr>
          <a:xfrm flipH="1">
            <a:off x="6458730" y="5945863"/>
            <a:ext cx="5588294" cy="474304"/>
            <a:chOff x="396540" y="859316"/>
            <a:chExt cx="5588294" cy="474304"/>
          </a:xfrm>
          <a:effectLst>
            <a:glow rad="50800">
              <a:srgbClr val="00B0F0">
                <a:alpha val="27000"/>
              </a:srgbClr>
            </a:glow>
          </a:effectLst>
        </p:grpSpPr>
        <p:cxnSp>
          <p:nvCxnSpPr>
            <p:cNvPr id="27" name="Straight Connector 26" hidden="1">
              <a:extLst>
                <a:ext uri="{FF2B5EF4-FFF2-40B4-BE49-F238E27FC236}">
                  <a16:creationId xmlns:a16="http://schemas.microsoft.com/office/drawing/2014/main" id="{72CA0E71-EA2B-4EE6-B075-B4F5944D580A}"/>
                </a:ext>
              </a:extLst>
            </p:cNvPr>
            <p:cNvCxnSpPr/>
            <p:nvPr/>
          </p:nvCxnSpPr>
          <p:spPr>
            <a:xfrm>
              <a:off x="396540" y="861141"/>
              <a:ext cx="16415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hidden="1">
              <a:extLst>
                <a:ext uri="{FF2B5EF4-FFF2-40B4-BE49-F238E27FC236}">
                  <a16:creationId xmlns:a16="http://schemas.microsoft.com/office/drawing/2014/main" id="{D0AF223A-F143-4D11-84E8-F6BDA7AF32EE}"/>
                </a:ext>
              </a:extLst>
            </p:cNvPr>
            <p:cNvCxnSpPr>
              <a:cxnSpLocks/>
            </p:cNvCxnSpPr>
            <p:nvPr/>
          </p:nvCxnSpPr>
          <p:spPr>
            <a:xfrm>
              <a:off x="2585044" y="1286166"/>
              <a:ext cx="25011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hidden="1">
              <a:extLst>
                <a:ext uri="{FF2B5EF4-FFF2-40B4-BE49-F238E27FC236}">
                  <a16:creationId xmlns:a16="http://schemas.microsoft.com/office/drawing/2014/main" id="{2EF6477C-B11A-42D9-BB6B-D7106D48D25D}"/>
                </a:ext>
              </a:extLst>
            </p:cNvPr>
            <p:cNvCxnSpPr>
              <a:cxnSpLocks/>
            </p:cNvCxnSpPr>
            <p:nvPr/>
          </p:nvCxnSpPr>
          <p:spPr>
            <a:xfrm>
              <a:off x="2027104" y="859316"/>
              <a:ext cx="567065" cy="4286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Oval 30" hidden="1">
              <a:extLst>
                <a:ext uri="{FF2B5EF4-FFF2-40B4-BE49-F238E27FC236}">
                  <a16:creationId xmlns:a16="http://schemas.microsoft.com/office/drawing/2014/main" id="{3C07EAA0-BE1F-4B53-9D34-F848CB7E1B04}"/>
                </a:ext>
              </a:extLst>
            </p:cNvPr>
            <p:cNvSpPr/>
            <p:nvPr/>
          </p:nvSpPr>
          <p:spPr>
            <a:xfrm flipV="1">
              <a:off x="5091675" y="1238712"/>
              <a:ext cx="94908" cy="9490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2" name="Straight Connector 31" hidden="1">
              <a:extLst>
                <a:ext uri="{FF2B5EF4-FFF2-40B4-BE49-F238E27FC236}">
                  <a16:creationId xmlns:a16="http://schemas.microsoft.com/office/drawing/2014/main" id="{EA954272-6C8A-484C-A5A7-E492F2850821}"/>
                </a:ext>
              </a:extLst>
            </p:cNvPr>
            <p:cNvCxnSpPr>
              <a:cxnSpLocks/>
            </p:cNvCxnSpPr>
            <p:nvPr/>
          </p:nvCxnSpPr>
          <p:spPr>
            <a:xfrm>
              <a:off x="5186583" y="1290248"/>
              <a:ext cx="7982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3" name="Straight Connector 32" hidden="1">
            <a:extLst>
              <a:ext uri="{FF2B5EF4-FFF2-40B4-BE49-F238E27FC236}">
                <a16:creationId xmlns:a16="http://schemas.microsoft.com/office/drawing/2014/main" id="{A7CCFFAD-4E25-424C-B792-A9BD913BAB26}"/>
              </a:ext>
            </a:extLst>
          </p:cNvPr>
          <p:cNvCxnSpPr>
            <a:cxnSpLocks/>
          </p:cNvCxnSpPr>
          <p:nvPr/>
        </p:nvCxnSpPr>
        <p:spPr>
          <a:xfrm flipH="1">
            <a:off x="7780015" y="6485841"/>
            <a:ext cx="981559"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34" name="Straight Connector 33" hidden="1">
            <a:extLst>
              <a:ext uri="{FF2B5EF4-FFF2-40B4-BE49-F238E27FC236}">
                <a16:creationId xmlns:a16="http://schemas.microsoft.com/office/drawing/2014/main" id="{0CAAB2EC-FA25-4E94-8C51-301864441C88}"/>
              </a:ext>
            </a:extLst>
          </p:cNvPr>
          <p:cNvCxnSpPr>
            <a:cxnSpLocks/>
          </p:cNvCxnSpPr>
          <p:nvPr/>
        </p:nvCxnSpPr>
        <p:spPr>
          <a:xfrm flipH="1">
            <a:off x="7425130" y="6278113"/>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35" name="Group 34" hidden="1">
            <a:extLst>
              <a:ext uri="{FF2B5EF4-FFF2-40B4-BE49-F238E27FC236}">
                <a16:creationId xmlns:a16="http://schemas.microsoft.com/office/drawing/2014/main" id="{4B166ECB-B08B-4D7F-9D15-8644288D1285}"/>
              </a:ext>
            </a:extLst>
          </p:cNvPr>
          <p:cNvGrpSpPr/>
          <p:nvPr/>
        </p:nvGrpSpPr>
        <p:grpSpPr>
          <a:xfrm flipH="1">
            <a:off x="9479850" y="6265425"/>
            <a:ext cx="702507" cy="215359"/>
            <a:chOff x="2261207" y="1178878"/>
            <a:chExt cx="702507" cy="215359"/>
          </a:xfrm>
          <a:effectLst>
            <a:glow rad="50800">
              <a:srgbClr val="00B0F0">
                <a:alpha val="27000"/>
              </a:srgbClr>
            </a:glow>
          </a:effectLst>
        </p:grpSpPr>
        <p:cxnSp>
          <p:nvCxnSpPr>
            <p:cNvPr id="36" name="Straight Connector 35" hidden="1">
              <a:extLst>
                <a:ext uri="{FF2B5EF4-FFF2-40B4-BE49-F238E27FC236}">
                  <a16:creationId xmlns:a16="http://schemas.microsoft.com/office/drawing/2014/main" id="{977BB2FD-E807-49F4-A116-643881A38600}"/>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hidden="1">
              <a:extLst>
                <a:ext uri="{FF2B5EF4-FFF2-40B4-BE49-F238E27FC236}">
                  <a16:creationId xmlns:a16="http://schemas.microsoft.com/office/drawing/2014/main" id="{F784DD01-337E-48A2-B273-ADBEC8D05988}"/>
                </a:ext>
              </a:extLst>
            </p:cNvPr>
            <p:cNvCxnSpPr>
              <a:cxnSpLocks/>
            </p:cNvCxnSpPr>
            <p:nvPr/>
          </p:nvCxnSpPr>
          <p:spPr>
            <a:xfrm>
              <a:off x="2261207"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8" name="Group 37" hidden="1">
            <a:extLst>
              <a:ext uri="{FF2B5EF4-FFF2-40B4-BE49-F238E27FC236}">
                <a16:creationId xmlns:a16="http://schemas.microsoft.com/office/drawing/2014/main" id="{C45549C6-7225-4385-95DE-23A81523CCC1}"/>
              </a:ext>
            </a:extLst>
          </p:cNvPr>
          <p:cNvGrpSpPr/>
          <p:nvPr/>
        </p:nvGrpSpPr>
        <p:grpSpPr>
          <a:xfrm>
            <a:off x="218201" y="5918538"/>
            <a:ext cx="4336374" cy="428675"/>
            <a:chOff x="218201" y="6013788"/>
            <a:chExt cx="4336374" cy="428675"/>
          </a:xfrm>
        </p:grpSpPr>
        <p:cxnSp>
          <p:nvCxnSpPr>
            <p:cNvPr id="39" name="Straight Connector 38" hidden="1">
              <a:extLst>
                <a:ext uri="{FF2B5EF4-FFF2-40B4-BE49-F238E27FC236}">
                  <a16:creationId xmlns:a16="http://schemas.microsoft.com/office/drawing/2014/main" id="{E137A9F0-91D4-4FA1-80D1-F8187812927C}"/>
                </a:ext>
              </a:extLst>
            </p:cNvPr>
            <p:cNvCxnSpPr/>
            <p:nvPr/>
          </p:nvCxnSpPr>
          <p:spPr>
            <a:xfrm>
              <a:off x="218201" y="6015613"/>
              <a:ext cx="1641514"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0" name="Straight Connector 39" hidden="1">
              <a:extLst>
                <a:ext uri="{FF2B5EF4-FFF2-40B4-BE49-F238E27FC236}">
                  <a16:creationId xmlns:a16="http://schemas.microsoft.com/office/drawing/2014/main" id="{D73B7460-BC8E-4DBD-8225-9B68D1EC0578}"/>
                </a:ext>
              </a:extLst>
            </p:cNvPr>
            <p:cNvCxnSpPr>
              <a:cxnSpLocks/>
            </p:cNvCxnSpPr>
            <p:nvPr/>
          </p:nvCxnSpPr>
          <p:spPr>
            <a:xfrm>
              <a:off x="2406705" y="6440638"/>
              <a:ext cx="2147870"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1" name="Straight Connector 40" hidden="1">
              <a:extLst>
                <a:ext uri="{FF2B5EF4-FFF2-40B4-BE49-F238E27FC236}">
                  <a16:creationId xmlns:a16="http://schemas.microsoft.com/office/drawing/2014/main" id="{0BAB8909-F2DD-4284-B724-B4A3FA299D42}"/>
                </a:ext>
              </a:extLst>
            </p:cNvPr>
            <p:cNvCxnSpPr>
              <a:cxnSpLocks/>
            </p:cNvCxnSpPr>
            <p:nvPr/>
          </p:nvCxnSpPr>
          <p:spPr>
            <a:xfrm>
              <a:off x="1848765" y="6013788"/>
              <a:ext cx="567065" cy="428675"/>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sp>
        <p:nvSpPr>
          <p:cNvPr id="42" name="Oval 41" hidden="1">
            <a:extLst>
              <a:ext uri="{FF2B5EF4-FFF2-40B4-BE49-F238E27FC236}">
                <a16:creationId xmlns:a16="http://schemas.microsoft.com/office/drawing/2014/main" id="{6892A4C6-F8D0-4F75-BD23-F3B89934CC1D}"/>
              </a:ext>
            </a:extLst>
          </p:cNvPr>
          <p:cNvSpPr/>
          <p:nvPr/>
        </p:nvSpPr>
        <p:spPr>
          <a:xfrm flipV="1">
            <a:off x="6057834" y="62876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3" name="Straight Connector 42" hidden="1">
            <a:extLst>
              <a:ext uri="{FF2B5EF4-FFF2-40B4-BE49-F238E27FC236}">
                <a16:creationId xmlns:a16="http://schemas.microsoft.com/office/drawing/2014/main" id="{928A56D9-94A4-4098-BB3F-7D435159FFC6}"/>
              </a:ext>
            </a:extLst>
          </p:cNvPr>
          <p:cNvCxnSpPr>
            <a:cxnSpLocks/>
          </p:cNvCxnSpPr>
          <p:nvPr/>
        </p:nvCxnSpPr>
        <p:spPr>
          <a:xfrm>
            <a:off x="3024646" y="6449571"/>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4" name="Straight Connector 43" hidden="1">
            <a:extLst>
              <a:ext uri="{FF2B5EF4-FFF2-40B4-BE49-F238E27FC236}">
                <a16:creationId xmlns:a16="http://schemas.microsoft.com/office/drawing/2014/main" id="{24B084AE-9B86-4EB5-8E93-616C4D8C0B5F}"/>
              </a:ext>
            </a:extLst>
          </p:cNvPr>
          <p:cNvCxnSpPr>
            <a:cxnSpLocks/>
          </p:cNvCxnSpPr>
          <p:nvPr/>
        </p:nvCxnSpPr>
        <p:spPr>
          <a:xfrm>
            <a:off x="2600261" y="6238100"/>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45" name="Group 44" hidden="1">
            <a:extLst>
              <a:ext uri="{FF2B5EF4-FFF2-40B4-BE49-F238E27FC236}">
                <a16:creationId xmlns:a16="http://schemas.microsoft.com/office/drawing/2014/main" id="{FE2C666D-A570-43A4-9278-DFC2B5EAC846}"/>
              </a:ext>
            </a:extLst>
          </p:cNvPr>
          <p:cNvGrpSpPr/>
          <p:nvPr/>
        </p:nvGrpSpPr>
        <p:grpSpPr>
          <a:xfrm>
            <a:off x="2077919" y="6238100"/>
            <a:ext cx="690046" cy="215359"/>
            <a:chOff x="2273668" y="1178878"/>
            <a:chExt cx="690046" cy="215359"/>
          </a:xfrm>
          <a:effectLst>
            <a:glow rad="50800">
              <a:srgbClr val="00B0F0">
                <a:alpha val="27000"/>
              </a:srgbClr>
            </a:glow>
          </a:effectLst>
        </p:grpSpPr>
        <p:cxnSp>
          <p:nvCxnSpPr>
            <p:cNvPr id="46" name="Straight Connector 45" hidden="1">
              <a:extLst>
                <a:ext uri="{FF2B5EF4-FFF2-40B4-BE49-F238E27FC236}">
                  <a16:creationId xmlns:a16="http://schemas.microsoft.com/office/drawing/2014/main" id="{AF6B0937-4FE8-4BDC-8BCF-68C68C48ADA6}"/>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hidden="1">
              <a:extLst>
                <a:ext uri="{FF2B5EF4-FFF2-40B4-BE49-F238E27FC236}">
                  <a16:creationId xmlns:a16="http://schemas.microsoft.com/office/drawing/2014/main" id="{2B9119AE-9E3E-43A6-92D3-05F04992C6B7}"/>
                </a:ext>
              </a:extLst>
            </p:cNvPr>
            <p:cNvCxnSpPr>
              <a:cxnSpLocks/>
            </p:cNvCxnSpPr>
            <p:nvPr/>
          </p:nvCxnSpPr>
          <p:spPr>
            <a:xfrm>
              <a:off x="2273668"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8" name="Oval 47" hidden="1">
            <a:extLst>
              <a:ext uri="{FF2B5EF4-FFF2-40B4-BE49-F238E27FC236}">
                <a16:creationId xmlns:a16="http://schemas.microsoft.com/office/drawing/2014/main" id="{48B94A45-EC03-4EF7-89AC-B8B64CF0E0E8}"/>
              </a:ext>
            </a:extLst>
          </p:cNvPr>
          <p:cNvSpPr/>
          <p:nvPr/>
        </p:nvSpPr>
        <p:spPr>
          <a:xfrm flipV="1">
            <a:off x="5666998" y="62876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hidden="1">
            <a:extLst>
              <a:ext uri="{FF2B5EF4-FFF2-40B4-BE49-F238E27FC236}">
                <a16:creationId xmlns:a16="http://schemas.microsoft.com/office/drawing/2014/main" id="{9C7B9708-929F-4598-991B-AB0FC2EA1DE7}"/>
              </a:ext>
            </a:extLst>
          </p:cNvPr>
          <p:cNvSpPr/>
          <p:nvPr/>
        </p:nvSpPr>
        <p:spPr>
          <a:xfrm flipV="1">
            <a:off x="5276162" y="6287657"/>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hidden="1">
            <a:extLst>
              <a:ext uri="{FF2B5EF4-FFF2-40B4-BE49-F238E27FC236}">
                <a16:creationId xmlns:a16="http://schemas.microsoft.com/office/drawing/2014/main" id="{CE938702-8179-4188-BC0B-8E7C9C61F6FE}"/>
              </a:ext>
            </a:extLst>
          </p:cNvPr>
          <p:cNvSpPr/>
          <p:nvPr/>
        </p:nvSpPr>
        <p:spPr>
          <a:xfrm flipV="1">
            <a:off x="4897364" y="6287656"/>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1" name="Group 50" hidden="1">
            <a:extLst>
              <a:ext uri="{FF2B5EF4-FFF2-40B4-BE49-F238E27FC236}">
                <a16:creationId xmlns:a16="http://schemas.microsoft.com/office/drawing/2014/main" id="{E2A2DAF5-AE77-42DC-B41A-7280D45056BD}"/>
              </a:ext>
            </a:extLst>
          </p:cNvPr>
          <p:cNvGrpSpPr/>
          <p:nvPr/>
        </p:nvGrpSpPr>
        <p:grpSpPr>
          <a:xfrm flipH="1" flipV="1">
            <a:off x="6611130" y="192763"/>
            <a:ext cx="5588294" cy="474304"/>
            <a:chOff x="396540" y="859316"/>
            <a:chExt cx="5588294" cy="474304"/>
          </a:xfrm>
          <a:effectLst>
            <a:glow rad="50800">
              <a:srgbClr val="00B0F0">
                <a:alpha val="27000"/>
              </a:srgbClr>
            </a:glow>
          </a:effectLst>
        </p:grpSpPr>
        <p:cxnSp>
          <p:nvCxnSpPr>
            <p:cNvPr id="52" name="Straight Connector 51" hidden="1">
              <a:extLst>
                <a:ext uri="{FF2B5EF4-FFF2-40B4-BE49-F238E27FC236}">
                  <a16:creationId xmlns:a16="http://schemas.microsoft.com/office/drawing/2014/main" id="{74B45ED4-E250-4539-B789-A311C1B9FFEB}"/>
                </a:ext>
              </a:extLst>
            </p:cNvPr>
            <p:cNvCxnSpPr/>
            <p:nvPr/>
          </p:nvCxnSpPr>
          <p:spPr>
            <a:xfrm>
              <a:off x="396540" y="861141"/>
              <a:ext cx="16415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hidden="1">
              <a:extLst>
                <a:ext uri="{FF2B5EF4-FFF2-40B4-BE49-F238E27FC236}">
                  <a16:creationId xmlns:a16="http://schemas.microsoft.com/office/drawing/2014/main" id="{C219983D-C682-4719-A4FF-435C8C575F20}"/>
                </a:ext>
              </a:extLst>
            </p:cNvPr>
            <p:cNvCxnSpPr>
              <a:cxnSpLocks/>
            </p:cNvCxnSpPr>
            <p:nvPr/>
          </p:nvCxnSpPr>
          <p:spPr>
            <a:xfrm>
              <a:off x="2585044" y="1286166"/>
              <a:ext cx="25011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hidden="1">
              <a:extLst>
                <a:ext uri="{FF2B5EF4-FFF2-40B4-BE49-F238E27FC236}">
                  <a16:creationId xmlns:a16="http://schemas.microsoft.com/office/drawing/2014/main" id="{10195493-96B3-41B8-9BF2-D537C136E407}"/>
                </a:ext>
              </a:extLst>
            </p:cNvPr>
            <p:cNvCxnSpPr>
              <a:cxnSpLocks/>
            </p:cNvCxnSpPr>
            <p:nvPr/>
          </p:nvCxnSpPr>
          <p:spPr>
            <a:xfrm>
              <a:off x="2027104" y="859316"/>
              <a:ext cx="567065" cy="4286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Oval 54" hidden="1">
              <a:extLst>
                <a:ext uri="{FF2B5EF4-FFF2-40B4-BE49-F238E27FC236}">
                  <a16:creationId xmlns:a16="http://schemas.microsoft.com/office/drawing/2014/main" id="{E7F3E2A0-B9D5-42F7-BAB2-FA2A046093EA}"/>
                </a:ext>
              </a:extLst>
            </p:cNvPr>
            <p:cNvSpPr/>
            <p:nvPr/>
          </p:nvSpPr>
          <p:spPr>
            <a:xfrm flipV="1">
              <a:off x="5091675" y="1238712"/>
              <a:ext cx="94908" cy="9490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6" name="Straight Connector 55" hidden="1">
              <a:extLst>
                <a:ext uri="{FF2B5EF4-FFF2-40B4-BE49-F238E27FC236}">
                  <a16:creationId xmlns:a16="http://schemas.microsoft.com/office/drawing/2014/main" id="{6D5B989F-4477-493F-8C12-40A990B9B9D8}"/>
                </a:ext>
              </a:extLst>
            </p:cNvPr>
            <p:cNvCxnSpPr>
              <a:cxnSpLocks/>
            </p:cNvCxnSpPr>
            <p:nvPr/>
          </p:nvCxnSpPr>
          <p:spPr>
            <a:xfrm>
              <a:off x="5186583" y="1290248"/>
              <a:ext cx="7982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57" name="Straight Connector 56" hidden="1">
            <a:extLst>
              <a:ext uri="{FF2B5EF4-FFF2-40B4-BE49-F238E27FC236}">
                <a16:creationId xmlns:a16="http://schemas.microsoft.com/office/drawing/2014/main" id="{4130AA28-2375-4D57-9161-022E2995A8CF}"/>
              </a:ext>
            </a:extLst>
          </p:cNvPr>
          <p:cNvCxnSpPr>
            <a:cxnSpLocks/>
          </p:cNvCxnSpPr>
          <p:nvPr/>
        </p:nvCxnSpPr>
        <p:spPr>
          <a:xfrm flipH="1" flipV="1">
            <a:off x="7932415" y="732741"/>
            <a:ext cx="981559"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58" name="Straight Connector 57" hidden="1">
            <a:extLst>
              <a:ext uri="{FF2B5EF4-FFF2-40B4-BE49-F238E27FC236}">
                <a16:creationId xmlns:a16="http://schemas.microsoft.com/office/drawing/2014/main" id="{5D049B21-8397-4BA6-B4D5-AE00BA794B98}"/>
              </a:ext>
            </a:extLst>
          </p:cNvPr>
          <p:cNvCxnSpPr>
            <a:cxnSpLocks/>
          </p:cNvCxnSpPr>
          <p:nvPr/>
        </p:nvCxnSpPr>
        <p:spPr>
          <a:xfrm flipH="1" flipV="1">
            <a:off x="7577530" y="525013"/>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59" name="Group 58" hidden="1">
            <a:extLst>
              <a:ext uri="{FF2B5EF4-FFF2-40B4-BE49-F238E27FC236}">
                <a16:creationId xmlns:a16="http://schemas.microsoft.com/office/drawing/2014/main" id="{AAFA79DC-01FE-42A7-994E-00DA86DB8C57}"/>
              </a:ext>
            </a:extLst>
          </p:cNvPr>
          <p:cNvGrpSpPr/>
          <p:nvPr/>
        </p:nvGrpSpPr>
        <p:grpSpPr>
          <a:xfrm flipH="1" flipV="1">
            <a:off x="9632250" y="512325"/>
            <a:ext cx="702507" cy="215359"/>
            <a:chOff x="2261207" y="1178878"/>
            <a:chExt cx="702507" cy="215359"/>
          </a:xfrm>
          <a:effectLst>
            <a:glow rad="50800">
              <a:srgbClr val="00B0F0">
                <a:alpha val="27000"/>
              </a:srgbClr>
            </a:glow>
          </a:effectLst>
        </p:grpSpPr>
        <p:cxnSp>
          <p:nvCxnSpPr>
            <p:cNvPr id="60" name="Straight Connector 59" hidden="1">
              <a:extLst>
                <a:ext uri="{FF2B5EF4-FFF2-40B4-BE49-F238E27FC236}">
                  <a16:creationId xmlns:a16="http://schemas.microsoft.com/office/drawing/2014/main" id="{16A45D2A-1C94-446F-B8CB-08C7E79D8408}"/>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hidden="1">
              <a:extLst>
                <a:ext uri="{FF2B5EF4-FFF2-40B4-BE49-F238E27FC236}">
                  <a16:creationId xmlns:a16="http://schemas.microsoft.com/office/drawing/2014/main" id="{B1B7D386-ED11-4A1E-B92D-999684202D20}"/>
                </a:ext>
              </a:extLst>
            </p:cNvPr>
            <p:cNvCxnSpPr>
              <a:cxnSpLocks/>
            </p:cNvCxnSpPr>
            <p:nvPr/>
          </p:nvCxnSpPr>
          <p:spPr>
            <a:xfrm>
              <a:off x="2261207"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2" name="Group 61" hidden="1">
            <a:extLst>
              <a:ext uri="{FF2B5EF4-FFF2-40B4-BE49-F238E27FC236}">
                <a16:creationId xmlns:a16="http://schemas.microsoft.com/office/drawing/2014/main" id="{E305BCA7-0B5D-4196-A2C7-4ED330946C0B}"/>
              </a:ext>
            </a:extLst>
          </p:cNvPr>
          <p:cNvGrpSpPr/>
          <p:nvPr/>
        </p:nvGrpSpPr>
        <p:grpSpPr>
          <a:xfrm flipV="1">
            <a:off x="370601" y="165438"/>
            <a:ext cx="4336374" cy="428675"/>
            <a:chOff x="218201" y="6013788"/>
            <a:chExt cx="4336374" cy="428675"/>
          </a:xfrm>
        </p:grpSpPr>
        <p:cxnSp>
          <p:nvCxnSpPr>
            <p:cNvPr id="63" name="Straight Connector 62" hidden="1">
              <a:extLst>
                <a:ext uri="{FF2B5EF4-FFF2-40B4-BE49-F238E27FC236}">
                  <a16:creationId xmlns:a16="http://schemas.microsoft.com/office/drawing/2014/main" id="{72B5B1A7-7F7C-4D4E-AF52-80E4023D1471}"/>
                </a:ext>
              </a:extLst>
            </p:cNvPr>
            <p:cNvCxnSpPr/>
            <p:nvPr/>
          </p:nvCxnSpPr>
          <p:spPr>
            <a:xfrm>
              <a:off x="218201" y="6015613"/>
              <a:ext cx="1641514"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4" name="Straight Connector 63" hidden="1">
              <a:extLst>
                <a:ext uri="{FF2B5EF4-FFF2-40B4-BE49-F238E27FC236}">
                  <a16:creationId xmlns:a16="http://schemas.microsoft.com/office/drawing/2014/main" id="{CDAD2B66-5E89-4657-8089-E2A0036DCE71}"/>
                </a:ext>
              </a:extLst>
            </p:cNvPr>
            <p:cNvCxnSpPr>
              <a:cxnSpLocks/>
            </p:cNvCxnSpPr>
            <p:nvPr/>
          </p:nvCxnSpPr>
          <p:spPr>
            <a:xfrm>
              <a:off x="2406705" y="6440638"/>
              <a:ext cx="2147870"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5" name="Straight Connector 64" hidden="1">
              <a:extLst>
                <a:ext uri="{FF2B5EF4-FFF2-40B4-BE49-F238E27FC236}">
                  <a16:creationId xmlns:a16="http://schemas.microsoft.com/office/drawing/2014/main" id="{5E8B0027-2451-4ED7-8B68-90C5DB72E581}"/>
                </a:ext>
              </a:extLst>
            </p:cNvPr>
            <p:cNvCxnSpPr>
              <a:cxnSpLocks/>
            </p:cNvCxnSpPr>
            <p:nvPr/>
          </p:nvCxnSpPr>
          <p:spPr>
            <a:xfrm>
              <a:off x="1848765" y="6013788"/>
              <a:ext cx="567065" cy="428675"/>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sp>
        <p:nvSpPr>
          <p:cNvPr id="66" name="Oval 65" hidden="1">
            <a:extLst>
              <a:ext uri="{FF2B5EF4-FFF2-40B4-BE49-F238E27FC236}">
                <a16:creationId xmlns:a16="http://schemas.microsoft.com/office/drawing/2014/main" id="{DE0FA6CC-8140-4548-A3E3-1EFBF074AC2B}"/>
              </a:ext>
            </a:extLst>
          </p:cNvPr>
          <p:cNvSpPr/>
          <p:nvPr/>
        </p:nvSpPr>
        <p:spPr>
          <a:xfrm>
            <a:off x="6210234" y="5345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7" name="Straight Connector 66" hidden="1">
            <a:extLst>
              <a:ext uri="{FF2B5EF4-FFF2-40B4-BE49-F238E27FC236}">
                <a16:creationId xmlns:a16="http://schemas.microsoft.com/office/drawing/2014/main" id="{6C5B0FE9-5436-40AA-AAE5-B989BEC2F995}"/>
              </a:ext>
            </a:extLst>
          </p:cNvPr>
          <p:cNvCxnSpPr>
            <a:cxnSpLocks/>
          </p:cNvCxnSpPr>
          <p:nvPr/>
        </p:nvCxnSpPr>
        <p:spPr>
          <a:xfrm flipV="1">
            <a:off x="3177046" y="696471"/>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8" name="Straight Connector 67" hidden="1">
            <a:extLst>
              <a:ext uri="{FF2B5EF4-FFF2-40B4-BE49-F238E27FC236}">
                <a16:creationId xmlns:a16="http://schemas.microsoft.com/office/drawing/2014/main" id="{89A5A5CF-A1DB-4059-8336-E848EC08E48D}"/>
              </a:ext>
            </a:extLst>
          </p:cNvPr>
          <p:cNvCxnSpPr>
            <a:cxnSpLocks/>
          </p:cNvCxnSpPr>
          <p:nvPr/>
        </p:nvCxnSpPr>
        <p:spPr>
          <a:xfrm flipV="1">
            <a:off x="2752661" y="485000"/>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69" name="Group 68" hidden="1">
            <a:extLst>
              <a:ext uri="{FF2B5EF4-FFF2-40B4-BE49-F238E27FC236}">
                <a16:creationId xmlns:a16="http://schemas.microsoft.com/office/drawing/2014/main" id="{4B49C063-8F4D-4717-9E4B-7696A6CDCE5E}"/>
              </a:ext>
            </a:extLst>
          </p:cNvPr>
          <p:cNvGrpSpPr/>
          <p:nvPr/>
        </p:nvGrpSpPr>
        <p:grpSpPr>
          <a:xfrm flipV="1">
            <a:off x="2230319" y="485000"/>
            <a:ext cx="690046" cy="215359"/>
            <a:chOff x="2273668" y="1178878"/>
            <a:chExt cx="690046" cy="215359"/>
          </a:xfrm>
          <a:effectLst>
            <a:glow rad="50800">
              <a:srgbClr val="00B0F0">
                <a:alpha val="27000"/>
              </a:srgbClr>
            </a:glow>
          </a:effectLst>
        </p:grpSpPr>
        <p:cxnSp>
          <p:nvCxnSpPr>
            <p:cNvPr id="70" name="Straight Connector 69" hidden="1">
              <a:extLst>
                <a:ext uri="{FF2B5EF4-FFF2-40B4-BE49-F238E27FC236}">
                  <a16:creationId xmlns:a16="http://schemas.microsoft.com/office/drawing/2014/main" id="{D7F0E8B5-386F-4CA2-A480-A7929916B297}"/>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hidden="1">
              <a:extLst>
                <a:ext uri="{FF2B5EF4-FFF2-40B4-BE49-F238E27FC236}">
                  <a16:creationId xmlns:a16="http://schemas.microsoft.com/office/drawing/2014/main" id="{B19CF0AB-C344-45E3-95A4-A4117F580A63}"/>
                </a:ext>
              </a:extLst>
            </p:cNvPr>
            <p:cNvCxnSpPr>
              <a:cxnSpLocks/>
            </p:cNvCxnSpPr>
            <p:nvPr/>
          </p:nvCxnSpPr>
          <p:spPr>
            <a:xfrm>
              <a:off x="2273668"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2" name="Oval 71" hidden="1">
            <a:extLst>
              <a:ext uri="{FF2B5EF4-FFF2-40B4-BE49-F238E27FC236}">
                <a16:creationId xmlns:a16="http://schemas.microsoft.com/office/drawing/2014/main" id="{F8EC46BF-3AAE-4E02-AF3D-36EE7F18796C}"/>
              </a:ext>
            </a:extLst>
          </p:cNvPr>
          <p:cNvSpPr/>
          <p:nvPr/>
        </p:nvSpPr>
        <p:spPr>
          <a:xfrm>
            <a:off x="5819398" y="5345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Oval 72" hidden="1">
            <a:extLst>
              <a:ext uri="{FF2B5EF4-FFF2-40B4-BE49-F238E27FC236}">
                <a16:creationId xmlns:a16="http://schemas.microsoft.com/office/drawing/2014/main" id="{4653C1E5-38D2-44E7-83E7-566F4D2E76EA}"/>
              </a:ext>
            </a:extLst>
          </p:cNvPr>
          <p:cNvSpPr/>
          <p:nvPr/>
        </p:nvSpPr>
        <p:spPr>
          <a:xfrm>
            <a:off x="5428562" y="534557"/>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Oval 73" hidden="1">
            <a:extLst>
              <a:ext uri="{FF2B5EF4-FFF2-40B4-BE49-F238E27FC236}">
                <a16:creationId xmlns:a16="http://schemas.microsoft.com/office/drawing/2014/main" id="{140D314A-35AD-41F9-9EAF-E26BF4B4F3EE}"/>
              </a:ext>
            </a:extLst>
          </p:cNvPr>
          <p:cNvSpPr/>
          <p:nvPr/>
        </p:nvSpPr>
        <p:spPr>
          <a:xfrm>
            <a:off x="5049764" y="534556"/>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5" name="Straight Connector 74" hidden="1">
            <a:extLst>
              <a:ext uri="{FF2B5EF4-FFF2-40B4-BE49-F238E27FC236}">
                <a16:creationId xmlns:a16="http://schemas.microsoft.com/office/drawing/2014/main" id="{129735DD-92B2-4B75-9684-32ADA4B0AC78}"/>
              </a:ext>
            </a:extLst>
          </p:cNvPr>
          <p:cNvCxnSpPr>
            <a:cxnSpLocks/>
          </p:cNvCxnSpPr>
          <p:nvPr/>
        </p:nvCxnSpPr>
        <p:spPr>
          <a:xfrm>
            <a:off x="72999" y="4196267"/>
            <a:ext cx="754332"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6" name="Straight Connector 75" hidden="1">
            <a:extLst>
              <a:ext uri="{FF2B5EF4-FFF2-40B4-BE49-F238E27FC236}">
                <a16:creationId xmlns:a16="http://schemas.microsoft.com/office/drawing/2014/main" id="{3AE54D20-EDC4-4903-824C-0B1357BFB096}"/>
              </a:ext>
            </a:extLst>
          </p:cNvPr>
          <p:cNvCxnSpPr>
            <a:cxnSpLocks/>
          </p:cNvCxnSpPr>
          <p:nvPr/>
        </p:nvCxnSpPr>
        <p:spPr>
          <a:xfrm>
            <a:off x="1187119" y="2032306"/>
            <a:ext cx="0" cy="1848006"/>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7" name="Straight Connector 76" hidden="1">
            <a:extLst>
              <a:ext uri="{FF2B5EF4-FFF2-40B4-BE49-F238E27FC236}">
                <a16:creationId xmlns:a16="http://schemas.microsoft.com/office/drawing/2014/main" id="{6E716C95-D309-4843-B57B-70574BFCB2B4}"/>
              </a:ext>
            </a:extLst>
          </p:cNvPr>
          <p:cNvCxnSpPr>
            <a:cxnSpLocks/>
          </p:cNvCxnSpPr>
          <p:nvPr/>
        </p:nvCxnSpPr>
        <p:spPr>
          <a:xfrm>
            <a:off x="1187119" y="2032306"/>
            <a:ext cx="10085533"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8" name="Straight Connector 77" hidden="1">
            <a:extLst>
              <a:ext uri="{FF2B5EF4-FFF2-40B4-BE49-F238E27FC236}">
                <a16:creationId xmlns:a16="http://schemas.microsoft.com/office/drawing/2014/main" id="{8B8F3E26-5090-4DDC-9C10-10367D1E7760}"/>
              </a:ext>
            </a:extLst>
          </p:cNvPr>
          <p:cNvCxnSpPr>
            <a:cxnSpLocks/>
          </p:cNvCxnSpPr>
          <p:nvPr/>
        </p:nvCxnSpPr>
        <p:spPr>
          <a:xfrm>
            <a:off x="11272652" y="2032306"/>
            <a:ext cx="0" cy="2082062"/>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9" name="Straight Connector 78" hidden="1">
            <a:extLst>
              <a:ext uri="{FF2B5EF4-FFF2-40B4-BE49-F238E27FC236}">
                <a16:creationId xmlns:a16="http://schemas.microsoft.com/office/drawing/2014/main" id="{9CD4BD38-6C56-4DB8-9C0C-F4CB6192A0C2}"/>
              </a:ext>
            </a:extLst>
          </p:cNvPr>
          <p:cNvCxnSpPr>
            <a:cxnSpLocks/>
          </p:cNvCxnSpPr>
          <p:nvPr/>
        </p:nvCxnSpPr>
        <p:spPr>
          <a:xfrm>
            <a:off x="5301671" y="4077228"/>
            <a:ext cx="5970981"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grpSp>
        <p:nvGrpSpPr>
          <p:cNvPr id="80" name="Group 79" hidden="1">
            <a:extLst>
              <a:ext uri="{FF2B5EF4-FFF2-40B4-BE49-F238E27FC236}">
                <a16:creationId xmlns:a16="http://schemas.microsoft.com/office/drawing/2014/main" id="{6D9EF87B-E608-4C1C-B48D-57A1391C16EE}"/>
              </a:ext>
            </a:extLst>
          </p:cNvPr>
          <p:cNvGrpSpPr/>
          <p:nvPr/>
        </p:nvGrpSpPr>
        <p:grpSpPr>
          <a:xfrm rot="9345197">
            <a:off x="1092939" y="4137941"/>
            <a:ext cx="146206" cy="146206"/>
            <a:chOff x="4440936" y="1773936"/>
            <a:chExt cx="3310128" cy="3310128"/>
          </a:xfrm>
          <a:effectLst>
            <a:glow rad="38100">
              <a:schemeClr val="accent5">
                <a:satMod val="175000"/>
                <a:alpha val="28000"/>
              </a:schemeClr>
            </a:glow>
          </a:effectLst>
        </p:grpSpPr>
        <p:sp>
          <p:nvSpPr>
            <p:cNvPr id="81" name="Oval 80" hidden="1">
              <a:extLst>
                <a:ext uri="{FF2B5EF4-FFF2-40B4-BE49-F238E27FC236}">
                  <a16:creationId xmlns:a16="http://schemas.microsoft.com/office/drawing/2014/main" id="{7B94A7E5-7DD8-4CD1-BC5E-3810919EB197}"/>
                </a:ext>
              </a:extLst>
            </p:cNvPr>
            <p:cNvSpPr/>
            <p:nvPr/>
          </p:nvSpPr>
          <p:spPr>
            <a:xfrm>
              <a:off x="4441251" y="1774251"/>
              <a:ext cx="3309498" cy="3309498"/>
            </a:xfrm>
            <a:prstGeom prst="ellipse">
              <a:avLst/>
            </a:prstGeom>
            <a:no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Arc 81" hidden="1">
              <a:extLst>
                <a:ext uri="{FF2B5EF4-FFF2-40B4-BE49-F238E27FC236}">
                  <a16:creationId xmlns:a16="http://schemas.microsoft.com/office/drawing/2014/main" id="{262EF9FA-4868-44EE-9CF1-12F5E9ECA823}"/>
                </a:ext>
              </a:extLst>
            </p:cNvPr>
            <p:cNvSpPr/>
            <p:nvPr/>
          </p:nvSpPr>
          <p:spPr>
            <a:xfrm>
              <a:off x="4440936" y="1773936"/>
              <a:ext cx="3310128" cy="3310128"/>
            </a:xfrm>
            <a:prstGeom prst="arc">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Arc 82" hidden="1">
              <a:extLst>
                <a:ext uri="{FF2B5EF4-FFF2-40B4-BE49-F238E27FC236}">
                  <a16:creationId xmlns:a16="http://schemas.microsoft.com/office/drawing/2014/main" id="{81A76E66-8979-40C5-A860-EDAB4D03B2E4}"/>
                </a:ext>
              </a:extLst>
            </p:cNvPr>
            <p:cNvSpPr/>
            <p:nvPr/>
          </p:nvSpPr>
          <p:spPr>
            <a:xfrm flipH="1">
              <a:off x="4440936" y="1773936"/>
              <a:ext cx="3310128" cy="3310128"/>
            </a:xfrm>
            <a:prstGeom prst="arc">
              <a:avLst>
                <a:gd name="adj1" fmla="val 6117151"/>
                <a:gd name="adj2" fmla="val 8372158"/>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Arc 83" hidden="1">
              <a:extLst>
                <a:ext uri="{FF2B5EF4-FFF2-40B4-BE49-F238E27FC236}">
                  <a16:creationId xmlns:a16="http://schemas.microsoft.com/office/drawing/2014/main" id="{95ED56DD-B762-48EF-A579-F8B33CAACE8C}"/>
                </a:ext>
              </a:extLst>
            </p:cNvPr>
            <p:cNvSpPr/>
            <p:nvPr/>
          </p:nvSpPr>
          <p:spPr>
            <a:xfrm flipH="1">
              <a:off x="4440936" y="1773936"/>
              <a:ext cx="3310128" cy="3310128"/>
            </a:xfrm>
            <a:prstGeom prst="arc">
              <a:avLst>
                <a:gd name="adj1" fmla="val 20256575"/>
                <a:gd name="adj2" fmla="val 3001779"/>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F481A20E-A4E5-4F6F-A651-4AC8AE9FC42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20647" y="498874"/>
            <a:ext cx="822960" cy="10994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7CB22F67-3818-4166-B174-A1300E945B3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622058" y="1775392"/>
            <a:ext cx="822960" cy="11040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id="{F240D326-A41A-4AB6-915C-5A53D4C04B0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45287" y="498874"/>
            <a:ext cx="822960" cy="10344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Picture 23">
            <a:extLst>
              <a:ext uri="{FF2B5EF4-FFF2-40B4-BE49-F238E27FC236}">
                <a16:creationId xmlns:a16="http://schemas.microsoft.com/office/drawing/2014/main" id="{40D042E9-F35A-41E2-8B78-41B9BB48354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48002" y="1703040"/>
            <a:ext cx="822960" cy="11009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4" name="Straight Arrow Connector 3">
            <a:extLst>
              <a:ext uri="{FF2B5EF4-FFF2-40B4-BE49-F238E27FC236}">
                <a16:creationId xmlns:a16="http://schemas.microsoft.com/office/drawing/2014/main" id="{FAED9D81-144C-46C0-96FA-5179E1A48890}"/>
              </a:ext>
            </a:extLst>
          </p:cNvPr>
          <p:cNvCxnSpPr>
            <a:cxnSpLocks/>
          </p:cNvCxnSpPr>
          <p:nvPr/>
        </p:nvCxnSpPr>
        <p:spPr>
          <a:xfrm flipH="1">
            <a:off x="1620648" y="3123678"/>
            <a:ext cx="1" cy="527297"/>
          </a:xfrm>
          <a:prstGeom prst="straightConnector1">
            <a:avLst/>
          </a:prstGeom>
          <a:ln w="38100">
            <a:solidFill>
              <a:schemeClr val="bg1"/>
            </a:solidFill>
            <a:prstDash val="sysDash"/>
            <a:tailEnd type="triangle"/>
          </a:ln>
        </p:spPr>
        <p:style>
          <a:lnRef idx="1">
            <a:schemeClr val="dk1"/>
          </a:lnRef>
          <a:fillRef idx="0">
            <a:schemeClr val="dk1"/>
          </a:fillRef>
          <a:effectRef idx="0">
            <a:schemeClr val="dk1"/>
          </a:effectRef>
          <a:fontRef idx="minor">
            <a:schemeClr val="tx1"/>
          </a:fontRef>
        </p:style>
      </p:cxnSp>
      <p:pic>
        <p:nvPicPr>
          <p:cNvPr id="7" name="Picture 6">
            <a:extLst>
              <a:ext uri="{FF2B5EF4-FFF2-40B4-BE49-F238E27FC236}">
                <a16:creationId xmlns:a16="http://schemas.microsoft.com/office/drawing/2014/main" id="{D8D59F44-9B74-4954-A48C-E5EAB721F6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604" y="3650975"/>
            <a:ext cx="3344479" cy="1635206"/>
          </a:xfrm>
          <a:prstGeom prst="rect">
            <a:avLst/>
          </a:prstGeom>
          <a:ln>
            <a:noFill/>
          </a:ln>
          <a:effectLst>
            <a:softEdge rad="112500"/>
          </a:effectLst>
        </p:spPr>
      </p:pic>
      <p:sp>
        <p:nvSpPr>
          <p:cNvPr id="98" name="Speech Bubble: Rectangle with Corners Rounded 97">
            <a:extLst>
              <a:ext uri="{FF2B5EF4-FFF2-40B4-BE49-F238E27FC236}">
                <a16:creationId xmlns:a16="http://schemas.microsoft.com/office/drawing/2014/main" id="{44BEF20D-35A0-41D9-A924-499AE1B65DA9}"/>
              </a:ext>
            </a:extLst>
          </p:cNvPr>
          <p:cNvSpPr/>
          <p:nvPr/>
        </p:nvSpPr>
        <p:spPr>
          <a:xfrm>
            <a:off x="7282059" y="523782"/>
            <a:ext cx="4737817" cy="2241777"/>
          </a:xfrm>
          <a:prstGeom prst="wedgeRoundRectCallout">
            <a:avLst>
              <a:gd name="adj1" fmla="val 41896"/>
              <a:gd name="adj2" fmla="val 42181"/>
              <a:gd name="adj3" fmla="val 16667"/>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9" name="TextBox 98">
            <a:extLst>
              <a:ext uri="{FF2B5EF4-FFF2-40B4-BE49-F238E27FC236}">
                <a16:creationId xmlns:a16="http://schemas.microsoft.com/office/drawing/2014/main" id="{9AB03165-EE75-4A31-B1DC-CA2FA5E04451}"/>
              </a:ext>
            </a:extLst>
          </p:cNvPr>
          <p:cNvSpPr txBox="1"/>
          <p:nvPr/>
        </p:nvSpPr>
        <p:spPr>
          <a:xfrm>
            <a:off x="7524513" y="659718"/>
            <a:ext cx="4324587" cy="1938992"/>
          </a:xfrm>
          <a:prstGeom prst="rect">
            <a:avLst/>
          </a:prstGeom>
          <a:noFill/>
        </p:spPr>
        <p:txBody>
          <a:bodyPr wrap="square" rtlCol="0">
            <a:spAutoFit/>
          </a:bodyPr>
          <a:lstStyle/>
          <a:p>
            <a:r>
              <a:rPr lang="en-US" altLang="en-US" sz="4000" b="1" dirty="0" err="1">
                <a:latin typeface="Times New Roman" panose="02020603050405020304" pitchFamily="18" charset="0"/>
                <a:cs typeface="Times New Roman" panose="02020603050405020304" pitchFamily="18" charset="0"/>
              </a:rPr>
              <a:t>Vì</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sao</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anh</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em</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Cẩu</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Khây</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chiến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thắng</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được</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yêu</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tinh</a:t>
            </a:r>
            <a:r>
              <a:rPr lang="en-US" altLang="en-US" sz="4000" b="1" dirty="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01" name="Rectangle: Rounded Corners 100">
            <a:extLst>
              <a:ext uri="{FF2B5EF4-FFF2-40B4-BE49-F238E27FC236}">
                <a16:creationId xmlns:a16="http://schemas.microsoft.com/office/drawing/2014/main" id="{A286F492-C5BF-4DCF-8F42-5711570830D0}"/>
              </a:ext>
            </a:extLst>
          </p:cNvPr>
          <p:cNvSpPr/>
          <p:nvPr/>
        </p:nvSpPr>
        <p:spPr>
          <a:xfrm>
            <a:off x="2625143" y="610682"/>
            <a:ext cx="4355732" cy="1552658"/>
          </a:xfrm>
          <a:prstGeom prst="roundRect">
            <a:avLst/>
          </a:prstGeom>
          <a:solidFill>
            <a:srgbClr val="34070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Rounded Corners 101">
            <a:extLst>
              <a:ext uri="{FF2B5EF4-FFF2-40B4-BE49-F238E27FC236}">
                <a16:creationId xmlns:a16="http://schemas.microsoft.com/office/drawing/2014/main" id="{788B02C7-40E2-42B4-9B57-E7A75283FD1E}"/>
              </a:ext>
            </a:extLst>
          </p:cNvPr>
          <p:cNvSpPr/>
          <p:nvPr/>
        </p:nvSpPr>
        <p:spPr>
          <a:xfrm>
            <a:off x="2777543" y="619918"/>
            <a:ext cx="4355732" cy="1552658"/>
          </a:xfrm>
          <a:prstGeom prst="roundRect">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Rounded Corners 102">
            <a:extLst>
              <a:ext uri="{FF2B5EF4-FFF2-40B4-BE49-F238E27FC236}">
                <a16:creationId xmlns:a16="http://schemas.microsoft.com/office/drawing/2014/main" id="{9015B551-2625-4E76-BC67-51314288B177}"/>
              </a:ext>
            </a:extLst>
          </p:cNvPr>
          <p:cNvSpPr/>
          <p:nvPr/>
        </p:nvSpPr>
        <p:spPr>
          <a:xfrm>
            <a:off x="2535089" y="506251"/>
            <a:ext cx="4355732" cy="1552658"/>
          </a:xfrm>
          <a:prstGeom prst="roundRect">
            <a:avLst/>
          </a:prstGeom>
          <a:no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TextBox 103">
            <a:extLst>
              <a:ext uri="{FF2B5EF4-FFF2-40B4-BE49-F238E27FC236}">
                <a16:creationId xmlns:a16="http://schemas.microsoft.com/office/drawing/2014/main" id="{B5ADF417-A309-42A3-A79C-155D848D822C}"/>
              </a:ext>
            </a:extLst>
          </p:cNvPr>
          <p:cNvSpPr txBox="1"/>
          <p:nvPr/>
        </p:nvSpPr>
        <p:spPr>
          <a:xfrm>
            <a:off x="2954301" y="734836"/>
            <a:ext cx="367216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spc="300">
                <a:solidFill>
                  <a:prstClr val="white"/>
                </a:solidFill>
                <a:latin typeface="UTM Iron Gothic" panose="02040603050506020204" pitchFamily="18" charset="0"/>
              </a:rPr>
              <a:t>Bốn anh tài</a:t>
            </a:r>
            <a:endParaRPr kumimoji="0" lang="en-US" sz="8000" b="0" i="0" u="none" strike="noStrike" kern="1200" cap="none" spc="300" normalizeH="0" baseline="0" noProof="0" dirty="0">
              <a:ln>
                <a:noFill/>
              </a:ln>
              <a:solidFill>
                <a:prstClr val="white"/>
              </a:solidFill>
              <a:effectLst/>
              <a:uLnTx/>
              <a:uFillTx/>
              <a:latin typeface="UTM Iron Gothic" panose="02040603050506020204" pitchFamily="18" charset="0"/>
            </a:endParaRPr>
          </a:p>
        </p:txBody>
      </p:sp>
      <p:sp>
        <p:nvSpPr>
          <p:cNvPr id="109" name="nama">
            <a:extLst>
              <a:ext uri="{FF2B5EF4-FFF2-40B4-BE49-F238E27FC236}">
                <a16:creationId xmlns:a16="http://schemas.microsoft.com/office/drawing/2014/main" id="{B2F5E91E-FC11-49C0-9D0E-C0579B8503F1}"/>
              </a:ext>
            </a:extLst>
          </p:cNvPr>
          <p:cNvSpPr txBox="1"/>
          <p:nvPr/>
        </p:nvSpPr>
        <p:spPr>
          <a:xfrm>
            <a:off x="0" y="5286181"/>
            <a:ext cx="3573483"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30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Họ đang trên đường đi tìm và tiêu diệt yêu tinh.</a:t>
            </a:r>
            <a:endParaRPr kumimoji="0" lang="en-US" sz="2000" b="1" i="0" u="none" strike="noStrike" kern="1200" cap="none" spc="30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86" name="Straight Arrow Connector 85">
            <a:extLst>
              <a:ext uri="{FF2B5EF4-FFF2-40B4-BE49-F238E27FC236}">
                <a16:creationId xmlns:a16="http://schemas.microsoft.com/office/drawing/2014/main" id="{1FB2CD64-6F66-49E4-9793-B1C7F9B46016}"/>
              </a:ext>
            </a:extLst>
          </p:cNvPr>
          <p:cNvCxnSpPr>
            <a:cxnSpLocks/>
          </p:cNvCxnSpPr>
          <p:nvPr/>
        </p:nvCxnSpPr>
        <p:spPr>
          <a:xfrm flipV="1">
            <a:off x="9462433" y="2987401"/>
            <a:ext cx="0" cy="756990"/>
          </a:xfrm>
          <a:prstGeom prst="straightConnector1">
            <a:avLst/>
          </a:prstGeom>
          <a:ln w="38100">
            <a:solidFill>
              <a:schemeClr val="bg1"/>
            </a:solidFill>
            <a:prstDash val="sysDash"/>
            <a:tailEnd type="triangle"/>
          </a:ln>
        </p:spPr>
        <p:style>
          <a:lnRef idx="1">
            <a:schemeClr val="dk1"/>
          </a:lnRef>
          <a:fillRef idx="0">
            <a:schemeClr val="dk1"/>
          </a:fillRef>
          <a:effectRef idx="0">
            <a:schemeClr val="dk1"/>
          </a:effectRef>
          <a:fontRef idx="minor">
            <a:schemeClr val="tx1"/>
          </a:fontRef>
        </p:style>
      </p:cxnSp>
      <p:cxnSp>
        <p:nvCxnSpPr>
          <p:cNvPr id="85" name="Straight Arrow Connector 84">
            <a:extLst>
              <a:ext uri="{FF2B5EF4-FFF2-40B4-BE49-F238E27FC236}">
                <a16:creationId xmlns:a16="http://schemas.microsoft.com/office/drawing/2014/main" id="{F852077A-5C43-4001-8264-3B1E457BC8E0}"/>
              </a:ext>
            </a:extLst>
          </p:cNvPr>
          <p:cNvCxnSpPr>
            <a:cxnSpLocks/>
          </p:cNvCxnSpPr>
          <p:nvPr/>
        </p:nvCxnSpPr>
        <p:spPr>
          <a:xfrm>
            <a:off x="3511960" y="4676337"/>
            <a:ext cx="750867" cy="0"/>
          </a:xfrm>
          <a:prstGeom prst="straightConnector1">
            <a:avLst/>
          </a:prstGeom>
          <a:ln w="38100">
            <a:solidFill>
              <a:schemeClr val="bg1"/>
            </a:solidFill>
            <a:prstDash val="sysDash"/>
            <a:tailEnd type="triangle"/>
          </a:ln>
        </p:spPr>
        <p:style>
          <a:lnRef idx="1">
            <a:schemeClr val="dk1"/>
          </a:lnRef>
          <a:fillRef idx="0">
            <a:schemeClr val="dk1"/>
          </a:fillRef>
          <a:effectRef idx="0">
            <a:schemeClr val="dk1"/>
          </a:effectRef>
          <a:fontRef idx="minor">
            <a:schemeClr val="tx1"/>
          </a:fontRef>
        </p:style>
      </p:cxnSp>
      <p:sp>
        <p:nvSpPr>
          <p:cNvPr id="88" name="nama">
            <a:extLst>
              <a:ext uri="{FF2B5EF4-FFF2-40B4-BE49-F238E27FC236}">
                <a16:creationId xmlns:a16="http://schemas.microsoft.com/office/drawing/2014/main" id="{402E98BB-D07D-489F-B024-C44E8B1CAAC4}"/>
              </a:ext>
            </a:extLst>
          </p:cNvPr>
          <p:cNvSpPr txBox="1"/>
          <p:nvPr/>
        </p:nvSpPr>
        <p:spPr>
          <a:xfrm>
            <a:off x="3780892" y="5318555"/>
            <a:ext cx="3573483"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300">
                <a:solidFill>
                  <a:prstClr val="white"/>
                </a:solidFill>
                <a:latin typeface="Tahoma" panose="020B0604030504040204" pitchFamily="34" charset="0"/>
                <a:ea typeface="Tahoma" panose="020B0604030504040204" pitchFamily="34" charset="0"/>
                <a:cs typeface="Tahoma" panose="020B0604030504040204" pitchFamily="34" charset="0"/>
              </a:rPr>
              <a:t>Bốn anh em gặp được một bà lão và được bà giúp đỡ</a:t>
            </a:r>
            <a:endParaRPr kumimoji="0" lang="en-US" sz="2000" b="1" i="0" u="none" strike="noStrike" kern="1200" cap="none" spc="30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BCE0F65D-07DA-4D9F-AC0E-A827D0D2B33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15313" y="3683348"/>
            <a:ext cx="1870236" cy="1635207"/>
          </a:xfrm>
          <a:prstGeom prst="rect">
            <a:avLst/>
          </a:prstGeom>
        </p:spPr>
      </p:pic>
      <p:sp>
        <p:nvSpPr>
          <p:cNvPr id="132" name="!!may 1">
            <a:extLst>
              <a:ext uri="{FF2B5EF4-FFF2-40B4-BE49-F238E27FC236}">
                <a16:creationId xmlns:a16="http://schemas.microsoft.com/office/drawing/2014/main" id="{14E68967-CFD1-4D35-9EFA-E0173983879E}"/>
              </a:ext>
            </a:extLst>
          </p:cNvPr>
          <p:cNvSpPr/>
          <p:nvPr/>
        </p:nvSpPr>
        <p:spPr>
          <a:xfrm>
            <a:off x="12653569" y="-97444"/>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133" name="!!may 2">
            <a:extLst>
              <a:ext uri="{FF2B5EF4-FFF2-40B4-BE49-F238E27FC236}">
                <a16:creationId xmlns:a16="http://schemas.microsoft.com/office/drawing/2014/main" id="{023A5AF2-4C0E-494A-874C-851747806B33}"/>
              </a:ext>
            </a:extLst>
          </p:cNvPr>
          <p:cNvSpPr/>
          <p:nvPr/>
        </p:nvSpPr>
        <p:spPr>
          <a:xfrm>
            <a:off x="12742848" y="3332667"/>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134" name="!!may 4">
            <a:extLst>
              <a:ext uri="{FF2B5EF4-FFF2-40B4-BE49-F238E27FC236}">
                <a16:creationId xmlns:a16="http://schemas.microsoft.com/office/drawing/2014/main" id="{2333B189-7AB5-42CD-B9E2-44EC14904F1E}"/>
              </a:ext>
            </a:extLst>
          </p:cNvPr>
          <p:cNvSpPr/>
          <p:nvPr/>
        </p:nvSpPr>
        <p:spPr>
          <a:xfrm flipH="1">
            <a:off x="-6544331" y="-126941"/>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135" name="!!may 3">
            <a:extLst>
              <a:ext uri="{FF2B5EF4-FFF2-40B4-BE49-F238E27FC236}">
                <a16:creationId xmlns:a16="http://schemas.microsoft.com/office/drawing/2014/main" id="{B5520825-BE85-44DF-BCFD-31B1EAB9F50B}"/>
              </a:ext>
            </a:extLst>
          </p:cNvPr>
          <p:cNvSpPr/>
          <p:nvPr/>
        </p:nvSpPr>
        <p:spPr>
          <a:xfrm flipH="1">
            <a:off x="-6455052" y="3303170"/>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pic>
        <p:nvPicPr>
          <p:cNvPr id="5" name="Picture 4">
            <a:extLst>
              <a:ext uri="{FF2B5EF4-FFF2-40B4-BE49-F238E27FC236}">
                <a16:creationId xmlns:a16="http://schemas.microsoft.com/office/drawing/2014/main" id="{AC6024B8-0FB0-410B-AB9F-DC4033E8093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90119" y="3754895"/>
            <a:ext cx="3744630" cy="1963256"/>
          </a:xfrm>
          <a:prstGeom prst="rect">
            <a:avLst/>
          </a:prstGeom>
          <a:ln>
            <a:noFill/>
          </a:ln>
          <a:effectLst>
            <a:softEdge rad="63500"/>
          </a:effectLst>
        </p:spPr>
      </p:pic>
      <p:sp>
        <p:nvSpPr>
          <p:cNvPr id="115" name="nama">
            <a:extLst>
              <a:ext uri="{FF2B5EF4-FFF2-40B4-BE49-F238E27FC236}">
                <a16:creationId xmlns:a16="http://schemas.microsoft.com/office/drawing/2014/main" id="{8DDF5C55-2C4E-4C4B-9FA1-9B878FFB275C}"/>
              </a:ext>
            </a:extLst>
          </p:cNvPr>
          <p:cNvSpPr txBox="1"/>
          <p:nvPr/>
        </p:nvSpPr>
        <p:spPr>
          <a:xfrm>
            <a:off x="7675692" y="5560781"/>
            <a:ext cx="3573483"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300">
                <a:solidFill>
                  <a:prstClr val="white"/>
                </a:solidFill>
                <a:latin typeface="Tahoma" panose="020B0604030504040204" pitchFamily="34" charset="0"/>
                <a:ea typeface="Tahoma" panose="020B0604030504040204" pitchFamily="34" charset="0"/>
                <a:cs typeface="Tahoma" panose="020B0604030504040204" pitchFamily="34" charset="0"/>
              </a:rPr>
              <a:t>Bốn anh em đánh bại yêu tinh.</a:t>
            </a:r>
            <a:endParaRPr kumimoji="0" lang="en-US" sz="2000" b="1" i="0" u="none" strike="noStrike" kern="1200" cap="none" spc="30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116" name="Straight Arrow Connector 115">
            <a:extLst>
              <a:ext uri="{FF2B5EF4-FFF2-40B4-BE49-F238E27FC236}">
                <a16:creationId xmlns:a16="http://schemas.microsoft.com/office/drawing/2014/main" id="{7CA8960A-B9B9-43D4-8B6E-3F6A7CFFB5C1}"/>
              </a:ext>
            </a:extLst>
          </p:cNvPr>
          <p:cNvCxnSpPr>
            <a:cxnSpLocks/>
          </p:cNvCxnSpPr>
          <p:nvPr/>
        </p:nvCxnSpPr>
        <p:spPr>
          <a:xfrm>
            <a:off x="6626461" y="4736523"/>
            <a:ext cx="750867" cy="0"/>
          </a:xfrm>
          <a:prstGeom prst="straightConnector1">
            <a:avLst/>
          </a:prstGeom>
          <a:ln w="38100">
            <a:solidFill>
              <a:schemeClr val="bg1"/>
            </a:solidFill>
            <a:prstDash val="sysDash"/>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673578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repeatCount="indefinite"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3000"/>
                                        <p:tgtEl>
                                          <p:spTgt spid="38"/>
                                        </p:tgtEl>
                                      </p:cBhvr>
                                    </p:animEffect>
                                  </p:childTnLst>
                                </p:cTn>
                              </p:par>
                              <p:par>
                                <p:cTn id="8" presetID="22" presetClass="entr" presetSubtype="8" repeatCount="indefinite" fill="hold" nodeType="withEffect">
                                  <p:stCondLst>
                                    <p:cond delay="500"/>
                                  </p:stCondLst>
                                  <p:childTnLst>
                                    <p:set>
                                      <p:cBhvr>
                                        <p:cTn id="9" dur="1" fill="hold">
                                          <p:stCondLst>
                                            <p:cond delay="0"/>
                                          </p:stCondLst>
                                        </p:cTn>
                                        <p:tgtEl>
                                          <p:spTgt spid="45"/>
                                        </p:tgtEl>
                                        <p:attrNameLst>
                                          <p:attrName>style.visibility</p:attrName>
                                        </p:attrNameLst>
                                      </p:cBhvr>
                                      <p:to>
                                        <p:strVal val="visible"/>
                                      </p:to>
                                    </p:set>
                                    <p:animEffect transition="in" filter="wipe(left)">
                                      <p:cBhvr>
                                        <p:cTn id="10" dur="2000"/>
                                        <p:tgtEl>
                                          <p:spTgt spid="45"/>
                                        </p:tgtEl>
                                      </p:cBhvr>
                                    </p:animEffect>
                                  </p:childTnLst>
                                </p:cTn>
                              </p:par>
                              <p:par>
                                <p:cTn id="11" presetID="22" presetClass="entr" presetSubtype="8" repeatCount="indefinite" fill="hold" nodeType="withEffect">
                                  <p:stCondLst>
                                    <p:cond delay="900"/>
                                  </p:stCondLst>
                                  <p:childTnLst>
                                    <p:set>
                                      <p:cBhvr>
                                        <p:cTn id="12" dur="1" fill="hold">
                                          <p:stCondLst>
                                            <p:cond delay="0"/>
                                          </p:stCondLst>
                                        </p:cTn>
                                        <p:tgtEl>
                                          <p:spTgt spid="44"/>
                                        </p:tgtEl>
                                        <p:attrNameLst>
                                          <p:attrName>style.visibility</p:attrName>
                                        </p:attrNameLst>
                                      </p:cBhvr>
                                      <p:to>
                                        <p:strVal val="visible"/>
                                      </p:to>
                                    </p:set>
                                    <p:animEffect transition="in" filter="wipe(left)">
                                      <p:cBhvr>
                                        <p:cTn id="13" dur="2000"/>
                                        <p:tgtEl>
                                          <p:spTgt spid="44"/>
                                        </p:tgtEl>
                                      </p:cBhvr>
                                    </p:animEffect>
                                  </p:childTnLst>
                                </p:cTn>
                              </p:par>
                              <p:par>
                                <p:cTn id="14" presetID="22" presetClass="entr" presetSubtype="8" repeatCount="indefinite" fill="hold" nodeType="withEffect">
                                  <p:stCondLst>
                                    <p:cond delay="1400"/>
                                  </p:stCondLst>
                                  <p:childTnLst>
                                    <p:set>
                                      <p:cBhvr>
                                        <p:cTn id="15" dur="1" fill="hold">
                                          <p:stCondLst>
                                            <p:cond delay="0"/>
                                          </p:stCondLst>
                                        </p:cTn>
                                        <p:tgtEl>
                                          <p:spTgt spid="43"/>
                                        </p:tgtEl>
                                        <p:attrNameLst>
                                          <p:attrName>style.visibility</p:attrName>
                                        </p:attrNameLst>
                                      </p:cBhvr>
                                      <p:to>
                                        <p:strVal val="visible"/>
                                      </p:to>
                                    </p:set>
                                    <p:animEffect transition="in" filter="wipe(left)">
                                      <p:cBhvr>
                                        <p:cTn id="16" dur="2000"/>
                                        <p:tgtEl>
                                          <p:spTgt spid="43"/>
                                        </p:tgtEl>
                                      </p:cBhvr>
                                    </p:animEffect>
                                  </p:childTnLst>
                                </p:cTn>
                              </p:par>
                              <p:par>
                                <p:cTn id="17" presetID="22" presetClass="entr" presetSubtype="2" repeatCount="indefinite"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right)">
                                      <p:cBhvr>
                                        <p:cTn id="19" dur="3000"/>
                                        <p:tgtEl>
                                          <p:spTgt spid="26"/>
                                        </p:tgtEl>
                                      </p:cBhvr>
                                    </p:animEffect>
                                  </p:childTnLst>
                                </p:cTn>
                              </p:par>
                              <p:par>
                                <p:cTn id="20" presetID="22" presetClass="entr" presetSubtype="2" repeatCount="indefinite" fill="hold" nodeType="withEffect">
                                  <p:stCondLst>
                                    <p:cond delay="900"/>
                                  </p:stCondLst>
                                  <p:childTnLst>
                                    <p:set>
                                      <p:cBhvr>
                                        <p:cTn id="21" dur="1" fill="hold">
                                          <p:stCondLst>
                                            <p:cond delay="0"/>
                                          </p:stCondLst>
                                        </p:cTn>
                                        <p:tgtEl>
                                          <p:spTgt spid="35"/>
                                        </p:tgtEl>
                                        <p:attrNameLst>
                                          <p:attrName>style.visibility</p:attrName>
                                        </p:attrNameLst>
                                      </p:cBhvr>
                                      <p:to>
                                        <p:strVal val="visible"/>
                                      </p:to>
                                    </p:set>
                                    <p:animEffect transition="in" filter="wipe(right)">
                                      <p:cBhvr>
                                        <p:cTn id="22" dur="3000"/>
                                        <p:tgtEl>
                                          <p:spTgt spid="35"/>
                                        </p:tgtEl>
                                      </p:cBhvr>
                                    </p:animEffect>
                                  </p:childTnLst>
                                </p:cTn>
                              </p:par>
                              <p:par>
                                <p:cTn id="23" presetID="10" presetClass="entr" presetSubtype="0" repeatCount="indefinite" fill="hold" grpId="0" nodeType="withEffect">
                                  <p:stCondLst>
                                    <p:cond delay="0"/>
                                  </p:stCondLst>
                                  <p:endCondLst>
                                    <p:cond evt="onNext" delay="0">
                                      <p:tgtEl>
                                        <p:sldTgt/>
                                      </p:tgtEl>
                                    </p:cond>
                                  </p:endCondLst>
                                  <p:childTnLst>
                                    <p:set>
                                      <p:cBhvr>
                                        <p:cTn id="24" dur="1" fill="hold">
                                          <p:stCondLst>
                                            <p:cond delay="0"/>
                                          </p:stCondLst>
                                        </p:cTn>
                                        <p:tgtEl>
                                          <p:spTgt spid="50"/>
                                        </p:tgtEl>
                                        <p:attrNameLst>
                                          <p:attrName>style.visibility</p:attrName>
                                        </p:attrNameLst>
                                      </p:cBhvr>
                                      <p:to>
                                        <p:strVal val="visible"/>
                                      </p:to>
                                    </p:set>
                                    <p:animEffect transition="in" filter="fade">
                                      <p:cBhvr>
                                        <p:cTn id="25" dur="1000"/>
                                        <p:tgtEl>
                                          <p:spTgt spid="50"/>
                                        </p:tgtEl>
                                      </p:cBhvr>
                                    </p:animEffect>
                                  </p:childTnLst>
                                </p:cTn>
                              </p:par>
                              <p:par>
                                <p:cTn id="26" presetID="10" presetClass="entr" presetSubtype="0" repeatCount="indefinite" fill="hold" grpId="0" nodeType="withEffect">
                                  <p:stCondLst>
                                    <p:cond delay="600"/>
                                  </p:stCondLst>
                                  <p:endCondLst>
                                    <p:cond evt="onNext" delay="0">
                                      <p:tgtEl>
                                        <p:sldTgt/>
                                      </p:tgtEl>
                                    </p:cond>
                                  </p:endCondLst>
                                  <p:childTnLst>
                                    <p:set>
                                      <p:cBhvr>
                                        <p:cTn id="27" dur="1" fill="hold">
                                          <p:stCondLst>
                                            <p:cond delay="0"/>
                                          </p:stCondLst>
                                        </p:cTn>
                                        <p:tgtEl>
                                          <p:spTgt spid="49"/>
                                        </p:tgtEl>
                                        <p:attrNameLst>
                                          <p:attrName>style.visibility</p:attrName>
                                        </p:attrNameLst>
                                      </p:cBhvr>
                                      <p:to>
                                        <p:strVal val="visible"/>
                                      </p:to>
                                    </p:set>
                                    <p:animEffect transition="in" filter="fade">
                                      <p:cBhvr>
                                        <p:cTn id="28" dur="1000"/>
                                        <p:tgtEl>
                                          <p:spTgt spid="49"/>
                                        </p:tgtEl>
                                      </p:cBhvr>
                                    </p:animEffect>
                                  </p:childTnLst>
                                </p:cTn>
                              </p:par>
                              <p:par>
                                <p:cTn id="29" presetID="10" presetClass="entr" presetSubtype="0" repeatCount="indefinite" fill="hold" grpId="0" nodeType="withEffect">
                                  <p:stCondLst>
                                    <p:cond delay="1300"/>
                                  </p:stCondLst>
                                  <p:endCondLst>
                                    <p:cond evt="onNext" delay="0">
                                      <p:tgtEl>
                                        <p:sldTgt/>
                                      </p:tgtEl>
                                    </p:cond>
                                  </p:endCondLst>
                                  <p:childTnLst>
                                    <p:set>
                                      <p:cBhvr>
                                        <p:cTn id="30" dur="1" fill="hold">
                                          <p:stCondLst>
                                            <p:cond delay="0"/>
                                          </p:stCondLst>
                                        </p:cTn>
                                        <p:tgtEl>
                                          <p:spTgt spid="48"/>
                                        </p:tgtEl>
                                        <p:attrNameLst>
                                          <p:attrName>style.visibility</p:attrName>
                                        </p:attrNameLst>
                                      </p:cBhvr>
                                      <p:to>
                                        <p:strVal val="visible"/>
                                      </p:to>
                                    </p:set>
                                    <p:animEffect transition="in" filter="fade">
                                      <p:cBhvr>
                                        <p:cTn id="31" dur="1000"/>
                                        <p:tgtEl>
                                          <p:spTgt spid="48"/>
                                        </p:tgtEl>
                                      </p:cBhvr>
                                    </p:animEffect>
                                  </p:childTnLst>
                                </p:cTn>
                              </p:par>
                              <p:par>
                                <p:cTn id="32" presetID="10" presetClass="entr" presetSubtype="0" repeatCount="indefinite" fill="hold" grpId="0" nodeType="withEffect">
                                  <p:stCondLst>
                                    <p:cond delay="1800"/>
                                  </p:stCondLst>
                                  <p:endCondLst>
                                    <p:cond evt="onNext" delay="0">
                                      <p:tgtEl>
                                        <p:sldTgt/>
                                      </p:tgtEl>
                                    </p:cond>
                                  </p:endCondLst>
                                  <p:childTnLst>
                                    <p:set>
                                      <p:cBhvr>
                                        <p:cTn id="33" dur="1" fill="hold">
                                          <p:stCondLst>
                                            <p:cond delay="0"/>
                                          </p:stCondLst>
                                        </p:cTn>
                                        <p:tgtEl>
                                          <p:spTgt spid="42"/>
                                        </p:tgtEl>
                                        <p:attrNameLst>
                                          <p:attrName>style.visibility</p:attrName>
                                        </p:attrNameLst>
                                      </p:cBhvr>
                                      <p:to>
                                        <p:strVal val="visible"/>
                                      </p:to>
                                    </p:set>
                                    <p:animEffect transition="in" filter="fade">
                                      <p:cBhvr>
                                        <p:cTn id="34" dur="1000"/>
                                        <p:tgtEl>
                                          <p:spTgt spid="42"/>
                                        </p:tgtEl>
                                      </p:cBhvr>
                                    </p:animEffect>
                                  </p:childTnLst>
                                </p:cTn>
                              </p:par>
                              <p:par>
                                <p:cTn id="35" presetID="35" presetClass="path" presetSubtype="0" repeatCount="indefinite" autoRev="1" fill="hold" nodeType="withEffect">
                                  <p:stCondLst>
                                    <p:cond delay="0"/>
                                  </p:stCondLst>
                                  <p:childTnLst>
                                    <p:animMotion origin="layout" path="M -2.70833E-6 7.40741E-7 L -0.06705 7.40741E-7 " pathEditMode="relative" rAng="0" ptsTypes="AA">
                                      <p:cBhvr>
                                        <p:cTn id="36" dur="2000" fill="hold"/>
                                        <p:tgtEl>
                                          <p:spTgt spid="34"/>
                                        </p:tgtEl>
                                        <p:attrNameLst>
                                          <p:attrName>ppt_x</p:attrName>
                                          <p:attrName>ppt_y</p:attrName>
                                        </p:attrNameLst>
                                      </p:cBhvr>
                                      <p:rCtr x="-3359" y="0"/>
                                    </p:animMotion>
                                  </p:childTnLst>
                                </p:cTn>
                              </p:par>
                              <p:par>
                                <p:cTn id="37" presetID="63" presetClass="path" presetSubtype="0" repeatCount="indefinite" autoRev="1" fill="hold" nodeType="withEffect">
                                  <p:stCondLst>
                                    <p:cond delay="0"/>
                                  </p:stCondLst>
                                  <p:childTnLst>
                                    <p:animMotion origin="layout" path="M 4.58333E-6 -3.33333E-6 L 0.0496 -3.33333E-6 " pathEditMode="relative" rAng="0" ptsTypes="AA">
                                      <p:cBhvr>
                                        <p:cTn id="38" dur="2000" fill="hold"/>
                                        <p:tgtEl>
                                          <p:spTgt spid="33"/>
                                        </p:tgtEl>
                                        <p:attrNameLst>
                                          <p:attrName>ppt_x</p:attrName>
                                          <p:attrName>ppt_y</p:attrName>
                                        </p:attrNameLst>
                                      </p:cBhvr>
                                      <p:rCtr x="2474" y="0"/>
                                    </p:animMotion>
                                  </p:childTnLst>
                                </p:cTn>
                              </p:par>
                              <p:par>
                                <p:cTn id="39" presetID="22" presetClass="entr" presetSubtype="8" repeatCount="indefinite" fill="hold" nodeType="withEffect">
                                  <p:stCondLst>
                                    <p:cond delay="0"/>
                                  </p:stCondLst>
                                  <p:childTnLst>
                                    <p:set>
                                      <p:cBhvr>
                                        <p:cTn id="40" dur="1" fill="hold">
                                          <p:stCondLst>
                                            <p:cond delay="0"/>
                                          </p:stCondLst>
                                        </p:cTn>
                                        <p:tgtEl>
                                          <p:spTgt spid="62"/>
                                        </p:tgtEl>
                                        <p:attrNameLst>
                                          <p:attrName>style.visibility</p:attrName>
                                        </p:attrNameLst>
                                      </p:cBhvr>
                                      <p:to>
                                        <p:strVal val="visible"/>
                                      </p:to>
                                    </p:set>
                                    <p:animEffect transition="in" filter="wipe(left)">
                                      <p:cBhvr>
                                        <p:cTn id="41" dur="3000"/>
                                        <p:tgtEl>
                                          <p:spTgt spid="62"/>
                                        </p:tgtEl>
                                      </p:cBhvr>
                                    </p:animEffect>
                                  </p:childTnLst>
                                </p:cTn>
                              </p:par>
                              <p:par>
                                <p:cTn id="42" presetID="22" presetClass="entr" presetSubtype="8" repeatCount="indefinite" fill="hold" nodeType="withEffect">
                                  <p:stCondLst>
                                    <p:cond delay="500"/>
                                  </p:stCondLst>
                                  <p:childTnLst>
                                    <p:set>
                                      <p:cBhvr>
                                        <p:cTn id="43" dur="1" fill="hold">
                                          <p:stCondLst>
                                            <p:cond delay="0"/>
                                          </p:stCondLst>
                                        </p:cTn>
                                        <p:tgtEl>
                                          <p:spTgt spid="69"/>
                                        </p:tgtEl>
                                        <p:attrNameLst>
                                          <p:attrName>style.visibility</p:attrName>
                                        </p:attrNameLst>
                                      </p:cBhvr>
                                      <p:to>
                                        <p:strVal val="visible"/>
                                      </p:to>
                                    </p:set>
                                    <p:animEffect transition="in" filter="wipe(left)">
                                      <p:cBhvr>
                                        <p:cTn id="44" dur="2000"/>
                                        <p:tgtEl>
                                          <p:spTgt spid="69"/>
                                        </p:tgtEl>
                                      </p:cBhvr>
                                    </p:animEffect>
                                  </p:childTnLst>
                                </p:cTn>
                              </p:par>
                              <p:par>
                                <p:cTn id="45" presetID="22" presetClass="entr" presetSubtype="8" repeatCount="indefinite" fill="hold" nodeType="withEffect">
                                  <p:stCondLst>
                                    <p:cond delay="900"/>
                                  </p:stCondLst>
                                  <p:childTnLst>
                                    <p:set>
                                      <p:cBhvr>
                                        <p:cTn id="46" dur="1" fill="hold">
                                          <p:stCondLst>
                                            <p:cond delay="0"/>
                                          </p:stCondLst>
                                        </p:cTn>
                                        <p:tgtEl>
                                          <p:spTgt spid="68"/>
                                        </p:tgtEl>
                                        <p:attrNameLst>
                                          <p:attrName>style.visibility</p:attrName>
                                        </p:attrNameLst>
                                      </p:cBhvr>
                                      <p:to>
                                        <p:strVal val="visible"/>
                                      </p:to>
                                    </p:set>
                                    <p:animEffect transition="in" filter="wipe(left)">
                                      <p:cBhvr>
                                        <p:cTn id="47" dur="2000"/>
                                        <p:tgtEl>
                                          <p:spTgt spid="68"/>
                                        </p:tgtEl>
                                      </p:cBhvr>
                                    </p:animEffect>
                                  </p:childTnLst>
                                </p:cTn>
                              </p:par>
                              <p:par>
                                <p:cTn id="48" presetID="22" presetClass="entr" presetSubtype="8" repeatCount="indefinite" fill="hold" nodeType="withEffect">
                                  <p:stCondLst>
                                    <p:cond delay="1400"/>
                                  </p:stCondLst>
                                  <p:childTnLst>
                                    <p:set>
                                      <p:cBhvr>
                                        <p:cTn id="49" dur="1" fill="hold">
                                          <p:stCondLst>
                                            <p:cond delay="0"/>
                                          </p:stCondLst>
                                        </p:cTn>
                                        <p:tgtEl>
                                          <p:spTgt spid="67"/>
                                        </p:tgtEl>
                                        <p:attrNameLst>
                                          <p:attrName>style.visibility</p:attrName>
                                        </p:attrNameLst>
                                      </p:cBhvr>
                                      <p:to>
                                        <p:strVal val="visible"/>
                                      </p:to>
                                    </p:set>
                                    <p:animEffect transition="in" filter="wipe(left)">
                                      <p:cBhvr>
                                        <p:cTn id="50" dur="2000"/>
                                        <p:tgtEl>
                                          <p:spTgt spid="67"/>
                                        </p:tgtEl>
                                      </p:cBhvr>
                                    </p:animEffect>
                                  </p:childTnLst>
                                </p:cTn>
                              </p:par>
                              <p:par>
                                <p:cTn id="51" presetID="22" presetClass="entr" presetSubtype="2" repeatCount="indefinite" fill="hold" nodeType="withEffect">
                                  <p:stCondLst>
                                    <p:cond delay="0"/>
                                  </p:stCondLst>
                                  <p:childTnLst>
                                    <p:set>
                                      <p:cBhvr>
                                        <p:cTn id="52" dur="1" fill="hold">
                                          <p:stCondLst>
                                            <p:cond delay="0"/>
                                          </p:stCondLst>
                                        </p:cTn>
                                        <p:tgtEl>
                                          <p:spTgt spid="51"/>
                                        </p:tgtEl>
                                        <p:attrNameLst>
                                          <p:attrName>style.visibility</p:attrName>
                                        </p:attrNameLst>
                                      </p:cBhvr>
                                      <p:to>
                                        <p:strVal val="visible"/>
                                      </p:to>
                                    </p:set>
                                    <p:animEffect transition="in" filter="wipe(right)">
                                      <p:cBhvr>
                                        <p:cTn id="53" dur="3000"/>
                                        <p:tgtEl>
                                          <p:spTgt spid="51"/>
                                        </p:tgtEl>
                                      </p:cBhvr>
                                    </p:animEffect>
                                  </p:childTnLst>
                                </p:cTn>
                              </p:par>
                              <p:par>
                                <p:cTn id="54" presetID="22" presetClass="entr" presetSubtype="2" repeatCount="indefinite" fill="hold" nodeType="withEffect">
                                  <p:stCondLst>
                                    <p:cond delay="900"/>
                                  </p:stCondLst>
                                  <p:childTnLst>
                                    <p:set>
                                      <p:cBhvr>
                                        <p:cTn id="55" dur="1" fill="hold">
                                          <p:stCondLst>
                                            <p:cond delay="0"/>
                                          </p:stCondLst>
                                        </p:cTn>
                                        <p:tgtEl>
                                          <p:spTgt spid="59"/>
                                        </p:tgtEl>
                                        <p:attrNameLst>
                                          <p:attrName>style.visibility</p:attrName>
                                        </p:attrNameLst>
                                      </p:cBhvr>
                                      <p:to>
                                        <p:strVal val="visible"/>
                                      </p:to>
                                    </p:set>
                                    <p:animEffect transition="in" filter="wipe(right)">
                                      <p:cBhvr>
                                        <p:cTn id="56" dur="3000"/>
                                        <p:tgtEl>
                                          <p:spTgt spid="59"/>
                                        </p:tgtEl>
                                      </p:cBhvr>
                                    </p:animEffect>
                                  </p:childTnLst>
                                </p:cTn>
                              </p:par>
                              <p:par>
                                <p:cTn id="57" presetID="10" presetClass="entr" presetSubtype="0" repeatCount="indefinite" fill="hold" grpId="0" nodeType="withEffect">
                                  <p:stCondLst>
                                    <p:cond delay="0"/>
                                  </p:stCondLst>
                                  <p:endCondLst>
                                    <p:cond evt="onNext" delay="0">
                                      <p:tgtEl>
                                        <p:sldTgt/>
                                      </p:tgtEl>
                                    </p:cond>
                                  </p:endCondLst>
                                  <p:childTnLst>
                                    <p:set>
                                      <p:cBhvr>
                                        <p:cTn id="58" dur="1" fill="hold">
                                          <p:stCondLst>
                                            <p:cond delay="0"/>
                                          </p:stCondLst>
                                        </p:cTn>
                                        <p:tgtEl>
                                          <p:spTgt spid="74"/>
                                        </p:tgtEl>
                                        <p:attrNameLst>
                                          <p:attrName>style.visibility</p:attrName>
                                        </p:attrNameLst>
                                      </p:cBhvr>
                                      <p:to>
                                        <p:strVal val="visible"/>
                                      </p:to>
                                    </p:set>
                                    <p:animEffect transition="in" filter="fade">
                                      <p:cBhvr>
                                        <p:cTn id="59" dur="1000"/>
                                        <p:tgtEl>
                                          <p:spTgt spid="74"/>
                                        </p:tgtEl>
                                      </p:cBhvr>
                                    </p:animEffect>
                                  </p:childTnLst>
                                </p:cTn>
                              </p:par>
                              <p:par>
                                <p:cTn id="60" presetID="10" presetClass="entr" presetSubtype="0" repeatCount="indefinite" fill="hold" grpId="0" nodeType="withEffect">
                                  <p:stCondLst>
                                    <p:cond delay="600"/>
                                  </p:stCondLst>
                                  <p:endCondLst>
                                    <p:cond evt="onNext" delay="0">
                                      <p:tgtEl>
                                        <p:sldTgt/>
                                      </p:tgtEl>
                                    </p:cond>
                                  </p:endCondLst>
                                  <p:childTnLst>
                                    <p:set>
                                      <p:cBhvr>
                                        <p:cTn id="61" dur="1" fill="hold">
                                          <p:stCondLst>
                                            <p:cond delay="0"/>
                                          </p:stCondLst>
                                        </p:cTn>
                                        <p:tgtEl>
                                          <p:spTgt spid="73"/>
                                        </p:tgtEl>
                                        <p:attrNameLst>
                                          <p:attrName>style.visibility</p:attrName>
                                        </p:attrNameLst>
                                      </p:cBhvr>
                                      <p:to>
                                        <p:strVal val="visible"/>
                                      </p:to>
                                    </p:set>
                                    <p:animEffect transition="in" filter="fade">
                                      <p:cBhvr>
                                        <p:cTn id="62" dur="1000"/>
                                        <p:tgtEl>
                                          <p:spTgt spid="73"/>
                                        </p:tgtEl>
                                      </p:cBhvr>
                                    </p:animEffect>
                                  </p:childTnLst>
                                </p:cTn>
                              </p:par>
                              <p:par>
                                <p:cTn id="63" presetID="10" presetClass="entr" presetSubtype="0" repeatCount="indefinite" fill="hold" grpId="0" nodeType="withEffect">
                                  <p:stCondLst>
                                    <p:cond delay="1300"/>
                                  </p:stCondLst>
                                  <p:endCondLst>
                                    <p:cond evt="onNext" delay="0">
                                      <p:tgtEl>
                                        <p:sldTgt/>
                                      </p:tgtEl>
                                    </p:cond>
                                  </p:endCondLst>
                                  <p:childTnLst>
                                    <p:set>
                                      <p:cBhvr>
                                        <p:cTn id="64" dur="1" fill="hold">
                                          <p:stCondLst>
                                            <p:cond delay="0"/>
                                          </p:stCondLst>
                                        </p:cTn>
                                        <p:tgtEl>
                                          <p:spTgt spid="72"/>
                                        </p:tgtEl>
                                        <p:attrNameLst>
                                          <p:attrName>style.visibility</p:attrName>
                                        </p:attrNameLst>
                                      </p:cBhvr>
                                      <p:to>
                                        <p:strVal val="visible"/>
                                      </p:to>
                                    </p:set>
                                    <p:animEffect transition="in" filter="fade">
                                      <p:cBhvr>
                                        <p:cTn id="65" dur="1000"/>
                                        <p:tgtEl>
                                          <p:spTgt spid="72"/>
                                        </p:tgtEl>
                                      </p:cBhvr>
                                    </p:animEffect>
                                  </p:childTnLst>
                                </p:cTn>
                              </p:par>
                              <p:par>
                                <p:cTn id="66" presetID="10" presetClass="entr" presetSubtype="0" repeatCount="indefinite" fill="hold" grpId="0" nodeType="withEffect">
                                  <p:stCondLst>
                                    <p:cond delay="1800"/>
                                  </p:stCondLst>
                                  <p:endCondLst>
                                    <p:cond evt="onNext" delay="0">
                                      <p:tgtEl>
                                        <p:sldTgt/>
                                      </p:tgtEl>
                                    </p:cond>
                                  </p:endCondLst>
                                  <p:childTnLst>
                                    <p:set>
                                      <p:cBhvr>
                                        <p:cTn id="67" dur="1" fill="hold">
                                          <p:stCondLst>
                                            <p:cond delay="0"/>
                                          </p:stCondLst>
                                        </p:cTn>
                                        <p:tgtEl>
                                          <p:spTgt spid="66"/>
                                        </p:tgtEl>
                                        <p:attrNameLst>
                                          <p:attrName>style.visibility</p:attrName>
                                        </p:attrNameLst>
                                      </p:cBhvr>
                                      <p:to>
                                        <p:strVal val="visible"/>
                                      </p:to>
                                    </p:set>
                                    <p:animEffect transition="in" filter="fade">
                                      <p:cBhvr>
                                        <p:cTn id="68" dur="1000"/>
                                        <p:tgtEl>
                                          <p:spTgt spid="66"/>
                                        </p:tgtEl>
                                      </p:cBhvr>
                                    </p:animEffect>
                                  </p:childTnLst>
                                </p:cTn>
                              </p:par>
                              <p:par>
                                <p:cTn id="69" presetID="35" presetClass="path" presetSubtype="0" repeatCount="indefinite" autoRev="1" fill="hold" nodeType="withEffect">
                                  <p:stCondLst>
                                    <p:cond delay="0"/>
                                  </p:stCondLst>
                                  <p:childTnLst>
                                    <p:animMotion origin="layout" path="M -2.70833E-6 -3.7037E-7 L -0.06705 -3.7037E-7 " pathEditMode="relative" rAng="0" ptsTypes="AA">
                                      <p:cBhvr>
                                        <p:cTn id="70" dur="2000" fill="hold"/>
                                        <p:tgtEl>
                                          <p:spTgt spid="58"/>
                                        </p:tgtEl>
                                        <p:attrNameLst>
                                          <p:attrName>ppt_x</p:attrName>
                                          <p:attrName>ppt_y</p:attrName>
                                        </p:attrNameLst>
                                      </p:cBhvr>
                                      <p:rCtr x="-3359" y="0"/>
                                    </p:animMotion>
                                  </p:childTnLst>
                                </p:cTn>
                              </p:par>
                              <p:par>
                                <p:cTn id="71" presetID="63" presetClass="path" presetSubtype="0" repeatCount="indefinite" autoRev="1" fill="hold" nodeType="withEffect">
                                  <p:stCondLst>
                                    <p:cond delay="0"/>
                                  </p:stCondLst>
                                  <p:childTnLst>
                                    <p:animMotion origin="layout" path="M 4.58333E-6 -4.44444E-6 L 0.0496 -4.44444E-6 " pathEditMode="relative" rAng="0" ptsTypes="AA">
                                      <p:cBhvr>
                                        <p:cTn id="72" dur="2000" fill="hold"/>
                                        <p:tgtEl>
                                          <p:spTgt spid="57"/>
                                        </p:tgtEl>
                                        <p:attrNameLst>
                                          <p:attrName>ppt_x</p:attrName>
                                          <p:attrName>ppt_y</p:attrName>
                                        </p:attrNameLst>
                                      </p:cBhvr>
                                      <p:rCtr x="2474" y="0"/>
                                    </p:animMotion>
                                  </p:childTnLst>
                                </p:cTn>
                              </p:par>
                              <p:par>
                                <p:cTn id="73" presetID="22" presetClass="entr" presetSubtype="8" fill="hold" nodeType="withEffect">
                                  <p:stCondLst>
                                    <p:cond delay="2900"/>
                                  </p:stCondLst>
                                  <p:childTnLst>
                                    <p:set>
                                      <p:cBhvr>
                                        <p:cTn id="74" dur="1" fill="hold">
                                          <p:stCondLst>
                                            <p:cond delay="0"/>
                                          </p:stCondLst>
                                        </p:cTn>
                                        <p:tgtEl>
                                          <p:spTgt spid="75"/>
                                        </p:tgtEl>
                                        <p:attrNameLst>
                                          <p:attrName>style.visibility</p:attrName>
                                        </p:attrNameLst>
                                      </p:cBhvr>
                                      <p:to>
                                        <p:strVal val="visible"/>
                                      </p:to>
                                    </p:set>
                                    <p:animEffect transition="in" filter="wipe(left)">
                                      <p:cBhvr>
                                        <p:cTn id="75" dur="1100"/>
                                        <p:tgtEl>
                                          <p:spTgt spid="75"/>
                                        </p:tgtEl>
                                      </p:cBhvr>
                                    </p:animEffect>
                                  </p:childTnLst>
                                </p:cTn>
                              </p:par>
                              <p:par>
                                <p:cTn id="76" presetID="31" presetClass="entr" presetSubtype="0" fill="hold" nodeType="withEffect">
                                  <p:stCondLst>
                                    <p:cond delay="4000"/>
                                  </p:stCondLst>
                                  <p:childTnLst>
                                    <p:set>
                                      <p:cBhvr>
                                        <p:cTn id="77" dur="1" fill="hold">
                                          <p:stCondLst>
                                            <p:cond delay="0"/>
                                          </p:stCondLst>
                                        </p:cTn>
                                        <p:tgtEl>
                                          <p:spTgt spid="80"/>
                                        </p:tgtEl>
                                        <p:attrNameLst>
                                          <p:attrName>style.visibility</p:attrName>
                                        </p:attrNameLst>
                                      </p:cBhvr>
                                      <p:to>
                                        <p:strVal val="visible"/>
                                      </p:to>
                                    </p:set>
                                    <p:anim calcmode="lin" valueType="num">
                                      <p:cBhvr>
                                        <p:cTn id="78" dur="500" fill="hold"/>
                                        <p:tgtEl>
                                          <p:spTgt spid="80"/>
                                        </p:tgtEl>
                                        <p:attrNameLst>
                                          <p:attrName>ppt_w</p:attrName>
                                        </p:attrNameLst>
                                      </p:cBhvr>
                                      <p:tavLst>
                                        <p:tav tm="0">
                                          <p:val>
                                            <p:fltVal val="0"/>
                                          </p:val>
                                        </p:tav>
                                        <p:tav tm="100000">
                                          <p:val>
                                            <p:strVal val="#ppt_w"/>
                                          </p:val>
                                        </p:tav>
                                      </p:tavLst>
                                    </p:anim>
                                    <p:anim calcmode="lin" valueType="num">
                                      <p:cBhvr>
                                        <p:cTn id="79" dur="500" fill="hold"/>
                                        <p:tgtEl>
                                          <p:spTgt spid="80"/>
                                        </p:tgtEl>
                                        <p:attrNameLst>
                                          <p:attrName>ppt_h</p:attrName>
                                        </p:attrNameLst>
                                      </p:cBhvr>
                                      <p:tavLst>
                                        <p:tav tm="0">
                                          <p:val>
                                            <p:fltVal val="0"/>
                                          </p:val>
                                        </p:tav>
                                        <p:tav tm="100000">
                                          <p:val>
                                            <p:strVal val="#ppt_h"/>
                                          </p:val>
                                        </p:tav>
                                      </p:tavLst>
                                    </p:anim>
                                    <p:anim calcmode="lin" valueType="num">
                                      <p:cBhvr>
                                        <p:cTn id="80" dur="500" fill="hold"/>
                                        <p:tgtEl>
                                          <p:spTgt spid="80"/>
                                        </p:tgtEl>
                                        <p:attrNameLst>
                                          <p:attrName>style.rotation</p:attrName>
                                        </p:attrNameLst>
                                      </p:cBhvr>
                                      <p:tavLst>
                                        <p:tav tm="0">
                                          <p:val>
                                            <p:fltVal val="90"/>
                                          </p:val>
                                        </p:tav>
                                        <p:tav tm="100000">
                                          <p:val>
                                            <p:fltVal val="0"/>
                                          </p:val>
                                        </p:tav>
                                      </p:tavLst>
                                    </p:anim>
                                    <p:animEffect transition="in" filter="fade">
                                      <p:cBhvr>
                                        <p:cTn id="81" dur="500"/>
                                        <p:tgtEl>
                                          <p:spTgt spid="80"/>
                                        </p:tgtEl>
                                      </p:cBhvr>
                                    </p:animEffect>
                                  </p:childTnLst>
                                </p:cTn>
                              </p:par>
                              <p:par>
                                <p:cTn id="82" presetID="22" presetClass="entr" presetSubtype="4" fill="hold" nodeType="withEffect">
                                  <p:stCondLst>
                                    <p:cond delay="4500"/>
                                  </p:stCondLst>
                                  <p:childTnLst>
                                    <p:set>
                                      <p:cBhvr>
                                        <p:cTn id="83" dur="1" fill="hold">
                                          <p:stCondLst>
                                            <p:cond delay="0"/>
                                          </p:stCondLst>
                                        </p:cTn>
                                        <p:tgtEl>
                                          <p:spTgt spid="76"/>
                                        </p:tgtEl>
                                        <p:attrNameLst>
                                          <p:attrName>style.visibility</p:attrName>
                                        </p:attrNameLst>
                                      </p:cBhvr>
                                      <p:to>
                                        <p:strVal val="visible"/>
                                      </p:to>
                                    </p:set>
                                    <p:animEffect transition="in" filter="wipe(down)">
                                      <p:cBhvr>
                                        <p:cTn id="84" dur="750"/>
                                        <p:tgtEl>
                                          <p:spTgt spid="76"/>
                                        </p:tgtEl>
                                      </p:cBhvr>
                                    </p:animEffect>
                                  </p:childTnLst>
                                </p:cTn>
                              </p:par>
                              <p:par>
                                <p:cTn id="85" presetID="22" presetClass="entr" presetSubtype="8" fill="hold" nodeType="withEffect">
                                  <p:stCondLst>
                                    <p:cond delay="5250"/>
                                  </p:stCondLst>
                                  <p:childTnLst>
                                    <p:set>
                                      <p:cBhvr>
                                        <p:cTn id="86" dur="1" fill="hold">
                                          <p:stCondLst>
                                            <p:cond delay="0"/>
                                          </p:stCondLst>
                                        </p:cTn>
                                        <p:tgtEl>
                                          <p:spTgt spid="77"/>
                                        </p:tgtEl>
                                        <p:attrNameLst>
                                          <p:attrName>style.visibility</p:attrName>
                                        </p:attrNameLst>
                                      </p:cBhvr>
                                      <p:to>
                                        <p:strVal val="visible"/>
                                      </p:to>
                                    </p:set>
                                    <p:animEffect transition="in" filter="wipe(left)">
                                      <p:cBhvr>
                                        <p:cTn id="87" dur="750"/>
                                        <p:tgtEl>
                                          <p:spTgt spid="77"/>
                                        </p:tgtEl>
                                      </p:cBhvr>
                                    </p:animEffect>
                                  </p:childTnLst>
                                </p:cTn>
                              </p:par>
                              <p:par>
                                <p:cTn id="88" presetID="22" presetClass="entr" presetSubtype="1" fill="hold" nodeType="withEffect">
                                  <p:stCondLst>
                                    <p:cond delay="6750"/>
                                  </p:stCondLst>
                                  <p:childTnLst>
                                    <p:set>
                                      <p:cBhvr>
                                        <p:cTn id="89" dur="1" fill="hold">
                                          <p:stCondLst>
                                            <p:cond delay="0"/>
                                          </p:stCondLst>
                                        </p:cTn>
                                        <p:tgtEl>
                                          <p:spTgt spid="78"/>
                                        </p:tgtEl>
                                        <p:attrNameLst>
                                          <p:attrName>style.visibility</p:attrName>
                                        </p:attrNameLst>
                                      </p:cBhvr>
                                      <p:to>
                                        <p:strVal val="visible"/>
                                      </p:to>
                                    </p:set>
                                    <p:animEffect transition="in" filter="wipe(up)">
                                      <p:cBhvr>
                                        <p:cTn id="90" dur="750"/>
                                        <p:tgtEl>
                                          <p:spTgt spid="78"/>
                                        </p:tgtEl>
                                      </p:cBhvr>
                                    </p:animEffect>
                                  </p:childTnLst>
                                </p:cTn>
                              </p:par>
                              <p:par>
                                <p:cTn id="91" presetID="22" presetClass="entr" presetSubtype="2" fill="hold" nodeType="withEffect">
                                  <p:stCondLst>
                                    <p:cond delay="7500"/>
                                  </p:stCondLst>
                                  <p:childTnLst>
                                    <p:set>
                                      <p:cBhvr>
                                        <p:cTn id="92" dur="1" fill="hold">
                                          <p:stCondLst>
                                            <p:cond delay="0"/>
                                          </p:stCondLst>
                                        </p:cTn>
                                        <p:tgtEl>
                                          <p:spTgt spid="79"/>
                                        </p:tgtEl>
                                        <p:attrNameLst>
                                          <p:attrName>style.visibility</p:attrName>
                                        </p:attrNameLst>
                                      </p:cBhvr>
                                      <p:to>
                                        <p:strVal val="visible"/>
                                      </p:to>
                                    </p:set>
                                    <p:animEffect transition="in" filter="wipe(right)">
                                      <p:cBhvr>
                                        <p:cTn id="93" dur="750"/>
                                        <p:tgtEl>
                                          <p:spTgt spid="79"/>
                                        </p:tgtEl>
                                      </p:cBhvr>
                                    </p:animEffect>
                                  </p:childTnLst>
                                </p:cTn>
                              </p:par>
                              <p:par>
                                <p:cTn id="94" presetID="8" presetClass="emph" presetSubtype="0" repeatCount="indefinite" fill="hold" nodeType="withEffect">
                                  <p:stCondLst>
                                    <p:cond delay="4000"/>
                                  </p:stCondLst>
                                  <p:childTnLst>
                                    <p:animRot by="21600000">
                                      <p:cBhvr>
                                        <p:cTn id="95" dur="5500" fill="hold"/>
                                        <p:tgtEl>
                                          <p:spTgt spid="80"/>
                                        </p:tgtEl>
                                        <p:attrNameLst>
                                          <p:attrName>r</p:attrName>
                                        </p:attrNameLst>
                                      </p:cBhvr>
                                    </p:animRot>
                                  </p:childTnLst>
                                </p:cTn>
                              </p:par>
                            </p:childTnLst>
                          </p:cTn>
                        </p:par>
                        <p:par>
                          <p:cTn id="96" fill="hold">
                            <p:stCondLst>
                              <p:cond delay="9500"/>
                            </p:stCondLst>
                            <p:childTnLst>
                              <p:par>
                                <p:cTn id="97" presetID="22" presetClass="entr" presetSubtype="8" fill="hold" nodeType="afterEffect">
                                  <p:stCondLst>
                                    <p:cond delay="0"/>
                                  </p:stCondLst>
                                  <p:childTnLst>
                                    <p:set>
                                      <p:cBhvr>
                                        <p:cTn id="98" dur="1" fill="hold">
                                          <p:stCondLst>
                                            <p:cond delay="0"/>
                                          </p:stCondLst>
                                        </p:cTn>
                                        <p:tgtEl>
                                          <p:spTgt spid="86"/>
                                        </p:tgtEl>
                                        <p:attrNameLst>
                                          <p:attrName>style.visibility</p:attrName>
                                        </p:attrNameLst>
                                      </p:cBhvr>
                                      <p:to>
                                        <p:strVal val="visible"/>
                                      </p:to>
                                    </p:set>
                                    <p:animEffect transition="in" filter="wipe(left)">
                                      <p:cBhvr>
                                        <p:cTn id="99" dur="500"/>
                                        <p:tgtEl>
                                          <p:spTgt spid="86"/>
                                        </p:tgtEl>
                                      </p:cBhvr>
                                    </p:animEffect>
                                  </p:childTnLst>
                                </p:cTn>
                              </p:par>
                            </p:childTnLst>
                          </p:cTn>
                        </p:par>
                        <p:par>
                          <p:cTn id="100" fill="hold">
                            <p:stCondLst>
                              <p:cond delay="10000"/>
                            </p:stCondLst>
                            <p:childTnLst>
                              <p:par>
                                <p:cTn id="101" presetID="10" presetClass="entr" presetSubtype="0" fill="hold" grpId="0" nodeType="afterEffect">
                                  <p:stCondLst>
                                    <p:cond delay="0"/>
                                  </p:stCondLst>
                                  <p:childTnLst>
                                    <p:set>
                                      <p:cBhvr>
                                        <p:cTn id="102" dur="1" fill="hold">
                                          <p:stCondLst>
                                            <p:cond delay="0"/>
                                          </p:stCondLst>
                                        </p:cTn>
                                        <p:tgtEl>
                                          <p:spTgt spid="98"/>
                                        </p:tgtEl>
                                        <p:attrNameLst>
                                          <p:attrName>style.visibility</p:attrName>
                                        </p:attrNameLst>
                                      </p:cBhvr>
                                      <p:to>
                                        <p:strVal val="visible"/>
                                      </p:to>
                                    </p:set>
                                    <p:animEffect transition="in" filter="fade">
                                      <p:cBhvr>
                                        <p:cTn id="103" dur="500"/>
                                        <p:tgtEl>
                                          <p:spTgt spid="98"/>
                                        </p:tgtEl>
                                      </p:cBhvr>
                                    </p:animEffect>
                                  </p:childTnLst>
                                </p:cTn>
                              </p:par>
                            </p:childTnLst>
                          </p:cTn>
                        </p:par>
                        <p:par>
                          <p:cTn id="104" fill="hold">
                            <p:stCondLst>
                              <p:cond delay="10500"/>
                            </p:stCondLst>
                            <p:childTnLst>
                              <p:par>
                                <p:cTn id="105" presetID="10" presetClass="entr" presetSubtype="0" fill="hold" grpId="0" nodeType="afterEffect">
                                  <p:stCondLst>
                                    <p:cond delay="0"/>
                                  </p:stCondLst>
                                  <p:childTnLst>
                                    <p:set>
                                      <p:cBhvr>
                                        <p:cTn id="106" dur="1" fill="hold">
                                          <p:stCondLst>
                                            <p:cond delay="0"/>
                                          </p:stCondLst>
                                        </p:cTn>
                                        <p:tgtEl>
                                          <p:spTgt spid="99"/>
                                        </p:tgtEl>
                                        <p:attrNameLst>
                                          <p:attrName>style.visibility</p:attrName>
                                        </p:attrNameLst>
                                      </p:cBhvr>
                                      <p:to>
                                        <p:strVal val="visible"/>
                                      </p:to>
                                    </p:set>
                                    <p:animEffect transition="in" filter="fade">
                                      <p:cBhvr>
                                        <p:cTn id="107"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8" grpId="0" animBg="1"/>
      <p:bldP spid="49" grpId="0" animBg="1"/>
      <p:bldP spid="50" grpId="0" animBg="1"/>
      <p:bldP spid="66" grpId="0" animBg="1"/>
      <p:bldP spid="72" grpId="0" animBg="1"/>
      <p:bldP spid="73" grpId="0" animBg="1"/>
      <p:bldP spid="74" grpId="0" animBg="1"/>
      <p:bldP spid="98" grpId="0" animBg="1"/>
      <p:bldP spid="9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hidden="1">
            <a:extLst>
              <a:ext uri="{FF2B5EF4-FFF2-40B4-BE49-F238E27FC236}">
                <a16:creationId xmlns:a16="http://schemas.microsoft.com/office/drawing/2014/main" id="{E765920E-4251-400C-A584-49820EF86DC0}"/>
              </a:ext>
            </a:extLst>
          </p:cNvPr>
          <p:cNvGrpSpPr/>
          <p:nvPr/>
        </p:nvGrpSpPr>
        <p:grpSpPr>
          <a:xfrm flipH="1">
            <a:off x="6458730" y="5945863"/>
            <a:ext cx="5588294" cy="474304"/>
            <a:chOff x="396540" y="859316"/>
            <a:chExt cx="5588294" cy="474304"/>
          </a:xfrm>
          <a:effectLst>
            <a:glow rad="50800">
              <a:srgbClr val="00B0F0">
                <a:alpha val="27000"/>
              </a:srgbClr>
            </a:glow>
          </a:effectLst>
        </p:grpSpPr>
        <p:cxnSp>
          <p:nvCxnSpPr>
            <p:cNvPr id="27" name="Straight Connector 26" hidden="1">
              <a:extLst>
                <a:ext uri="{FF2B5EF4-FFF2-40B4-BE49-F238E27FC236}">
                  <a16:creationId xmlns:a16="http://schemas.microsoft.com/office/drawing/2014/main" id="{72CA0E71-EA2B-4EE6-B075-B4F5944D580A}"/>
                </a:ext>
              </a:extLst>
            </p:cNvPr>
            <p:cNvCxnSpPr/>
            <p:nvPr/>
          </p:nvCxnSpPr>
          <p:spPr>
            <a:xfrm>
              <a:off x="396540" y="861141"/>
              <a:ext cx="16415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hidden="1">
              <a:extLst>
                <a:ext uri="{FF2B5EF4-FFF2-40B4-BE49-F238E27FC236}">
                  <a16:creationId xmlns:a16="http://schemas.microsoft.com/office/drawing/2014/main" id="{D0AF223A-F143-4D11-84E8-F6BDA7AF32EE}"/>
                </a:ext>
              </a:extLst>
            </p:cNvPr>
            <p:cNvCxnSpPr>
              <a:cxnSpLocks/>
            </p:cNvCxnSpPr>
            <p:nvPr/>
          </p:nvCxnSpPr>
          <p:spPr>
            <a:xfrm>
              <a:off x="2585044" y="1286166"/>
              <a:ext cx="25011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hidden="1">
              <a:extLst>
                <a:ext uri="{FF2B5EF4-FFF2-40B4-BE49-F238E27FC236}">
                  <a16:creationId xmlns:a16="http://schemas.microsoft.com/office/drawing/2014/main" id="{2EF6477C-B11A-42D9-BB6B-D7106D48D25D}"/>
                </a:ext>
              </a:extLst>
            </p:cNvPr>
            <p:cNvCxnSpPr>
              <a:cxnSpLocks/>
            </p:cNvCxnSpPr>
            <p:nvPr/>
          </p:nvCxnSpPr>
          <p:spPr>
            <a:xfrm>
              <a:off x="2027104" y="859316"/>
              <a:ext cx="567065" cy="4286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Oval 30" hidden="1">
              <a:extLst>
                <a:ext uri="{FF2B5EF4-FFF2-40B4-BE49-F238E27FC236}">
                  <a16:creationId xmlns:a16="http://schemas.microsoft.com/office/drawing/2014/main" id="{3C07EAA0-BE1F-4B53-9D34-F848CB7E1B04}"/>
                </a:ext>
              </a:extLst>
            </p:cNvPr>
            <p:cNvSpPr/>
            <p:nvPr/>
          </p:nvSpPr>
          <p:spPr>
            <a:xfrm flipV="1">
              <a:off x="5091675" y="1238712"/>
              <a:ext cx="94908" cy="9490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2" name="Straight Connector 31" hidden="1">
              <a:extLst>
                <a:ext uri="{FF2B5EF4-FFF2-40B4-BE49-F238E27FC236}">
                  <a16:creationId xmlns:a16="http://schemas.microsoft.com/office/drawing/2014/main" id="{EA954272-6C8A-484C-A5A7-E492F2850821}"/>
                </a:ext>
              </a:extLst>
            </p:cNvPr>
            <p:cNvCxnSpPr>
              <a:cxnSpLocks/>
            </p:cNvCxnSpPr>
            <p:nvPr/>
          </p:nvCxnSpPr>
          <p:spPr>
            <a:xfrm>
              <a:off x="5186583" y="1290248"/>
              <a:ext cx="7982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3" name="Straight Connector 32" hidden="1">
            <a:extLst>
              <a:ext uri="{FF2B5EF4-FFF2-40B4-BE49-F238E27FC236}">
                <a16:creationId xmlns:a16="http://schemas.microsoft.com/office/drawing/2014/main" id="{A7CCFFAD-4E25-424C-B792-A9BD913BAB26}"/>
              </a:ext>
            </a:extLst>
          </p:cNvPr>
          <p:cNvCxnSpPr>
            <a:cxnSpLocks/>
          </p:cNvCxnSpPr>
          <p:nvPr/>
        </p:nvCxnSpPr>
        <p:spPr>
          <a:xfrm flipH="1">
            <a:off x="7780015" y="6485841"/>
            <a:ext cx="981559"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34" name="Straight Connector 33" hidden="1">
            <a:extLst>
              <a:ext uri="{FF2B5EF4-FFF2-40B4-BE49-F238E27FC236}">
                <a16:creationId xmlns:a16="http://schemas.microsoft.com/office/drawing/2014/main" id="{0CAAB2EC-FA25-4E94-8C51-301864441C88}"/>
              </a:ext>
            </a:extLst>
          </p:cNvPr>
          <p:cNvCxnSpPr>
            <a:cxnSpLocks/>
          </p:cNvCxnSpPr>
          <p:nvPr/>
        </p:nvCxnSpPr>
        <p:spPr>
          <a:xfrm flipH="1">
            <a:off x="7425130" y="6278113"/>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35" name="Group 34" hidden="1">
            <a:extLst>
              <a:ext uri="{FF2B5EF4-FFF2-40B4-BE49-F238E27FC236}">
                <a16:creationId xmlns:a16="http://schemas.microsoft.com/office/drawing/2014/main" id="{4B166ECB-B08B-4D7F-9D15-8644288D1285}"/>
              </a:ext>
            </a:extLst>
          </p:cNvPr>
          <p:cNvGrpSpPr/>
          <p:nvPr/>
        </p:nvGrpSpPr>
        <p:grpSpPr>
          <a:xfrm flipH="1">
            <a:off x="9479850" y="6265425"/>
            <a:ext cx="702507" cy="215359"/>
            <a:chOff x="2261207" y="1178878"/>
            <a:chExt cx="702507" cy="215359"/>
          </a:xfrm>
          <a:effectLst>
            <a:glow rad="50800">
              <a:srgbClr val="00B0F0">
                <a:alpha val="27000"/>
              </a:srgbClr>
            </a:glow>
          </a:effectLst>
        </p:grpSpPr>
        <p:cxnSp>
          <p:nvCxnSpPr>
            <p:cNvPr id="36" name="Straight Connector 35" hidden="1">
              <a:extLst>
                <a:ext uri="{FF2B5EF4-FFF2-40B4-BE49-F238E27FC236}">
                  <a16:creationId xmlns:a16="http://schemas.microsoft.com/office/drawing/2014/main" id="{977BB2FD-E807-49F4-A116-643881A38600}"/>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hidden="1">
              <a:extLst>
                <a:ext uri="{FF2B5EF4-FFF2-40B4-BE49-F238E27FC236}">
                  <a16:creationId xmlns:a16="http://schemas.microsoft.com/office/drawing/2014/main" id="{F784DD01-337E-48A2-B273-ADBEC8D05988}"/>
                </a:ext>
              </a:extLst>
            </p:cNvPr>
            <p:cNvCxnSpPr>
              <a:cxnSpLocks/>
            </p:cNvCxnSpPr>
            <p:nvPr/>
          </p:nvCxnSpPr>
          <p:spPr>
            <a:xfrm>
              <a:off x="2261207"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8" name="Group 37" hidden="1">
            <a:extLst>
              <a:ext uri="{FF2B5EF4-FFF2-40B4-BE49-F238E27FC236}">
                <a16:creationId xmlns:a16="http://schemas.microsoft.com/office/drawing/2014/main" id="{C45549C6-7225-4385-95DE-23A81523CCC1}"/>
              </a:ext>
            </a:extLst>
          </p:cNvPr>
          <p:cNvGrpSpPr/>
          <p:nvPr/>
        </p:nvGrpSpPr>
        <p:grpSpPr>
          <a:xfrm>
            <a:off x="218201" y="5918538"/>
            <a:ext cx="4336374" cy="428675"/>
            <a:chOff x="218201" y="6013788"/>
            <a:chExt cx="4336374" cy="428675"/>
          </a:xfrm>
        </p:grpSpPr>
        <p:cxnSp>
          <p:nvCxnSpPr>
            <p:cNvPr id="39" name="Straight Connector 38" hidden="1">
              <a:extLst>
                <a:ext uri="{FF2B5EF4-FFF2-40B4-BE49-F238E27FC236}">
                  <a16:creationId xmlns:a16="http://schemas.microsoft.com/office/drawing/2014/main" id="{E137A9F0-91D4-4FA1-80D1-F8187812927C}"/>
                </a:ext>
              </a:extLst>
            </p:cNvPr>
            <p:cNvCxnSpPr/>
            <p:nvPr/>
          </p:nvCxnSpPr>
          <p:spPr>
            <a:xfrm>
              <a:off x="218201" y="6015613"/>
              <a:ext cx="1641514"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0" name="Straight Connector 39" hidden="1">
              <a:extLst>
                <a:ext uri="{FF2B5EF4-FFF2-40B4-BE49-F238E27FC236}">
                  <a16:creationId xmlns:a16="http://schemas.microsoft.com/office/drawing/2014/main" id="{D73B7460-BC8E-4DBD-8225-9B68D1EC0578}"/>
                </a:ext>
              </a:extLst>
            </p:cNvPr>
            <p:cNvCxnSpPr>
              <a:cxnSpLocks/>
            </p:cNvCxnSpPr>
            <p:nvPr/>
          </p:nvCxnSpPr>
          <p:spPr>
            <a:xfrm>
              <a:off x="2406705" y="6440638"/>
              <a:ext cx="2147870"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1" name="Straight Connector 40" hidden="1">
              <a:extLst>
                <a:ext uri="{FF2B5EF4-FFF2-40B4-BE49-F238E27FC236}">
                  <a16:creationId xmlns:a16="http://schemas.microsoft.com/office/drawing/2014/main" id="{0BAB8909-F2DD-4284-B724-B4A3FA299D42}"/>
                </a:ext>
              </a:extLst>
            </p:cNvPr>
            <p:cNvCxnSpPr>
              <a:cxnSpLocks/>
            </p:cNvCxnSpPr>
            <p:nvPr/>
          </p:nvCxnSpPr>
          <p:spPr>
            <a:xfrm>
              <a:off x="1848765" y="6013788"/>
              <a:ext cx="567065" cy="428675"/>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sp>
        <p:nvSpPr>
          <p:cNvPr id="42" name="Oval 41" hidden="1">
            <a:extLst>
              <a:ext uri="{FF2B5EF4-FFF2-40B4-BE49-F238E27FC236}">
                <a16:creationId xmlns:a16="http://schemas.microsoft.com/office/drawing/2014/main" id="{6892A4C6-F8D0-4F75-BD23-F3B89934CC1D}"/>
              </a:ext>
            </a:extLst>
          </p:cNvPr>
          <p:cNvSpPr/>
          <p:nvPr/>
        </p:nvSpPr>
        <p:spPr>
          <a:xfrm flipV="1">
            <a:off x="6057834" y="62876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3" name="Straight Connector 42" hidden="1">
            <a:extLst>
              <a:ext uri="{FF2B5EF4-FFF2-40B4-BE49-F238E27FC236}">
                <a16:creationId xmlns:a16="http://schemas.microsoft.com/office/drawing/2014/main" id="{928A56D9-94A4-4098-BB3F-7D435159FFC6}"/>
              </a:ext>
            </a:extLst>
          </p:cNvPr>
          <p:cNvCxnSpPr>
            <a:cxnSpLocks/>
          </p:cNvCxnSpPr>
          <p:nvPr/>
        </p:nvCxnSpPr>
        <p:spPr>
          <a:xfrm>
            <a:off x="3024646" y="6449571"/>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4" name="Straight Connector 43" hidden="1">
            <a:extLst>
              <a:ext uri="{FF2B5EF4-FFF2-40B4-BE49-F238E27FC236}">
                <a16:creationId xmlns:a16="http://schemas.microsoft.com/office/drawing/2014/main" id="{24B084AE-9B86-4EB5-8E93-616C4D8C0B5F}"/>
              </a:ext>
            </a:extLst>
          </p:cNvPr>
          <p:cNvCxnSpPr>
            <a:cxnSpLocks/>
          </p:cNvCxnSpPr>
          <p:nvPr/>
        </p:nvCxnSpPr>
        <p:spPr>
          <a:xfrm>
            <a:off x="2600261" y="6238100"/>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45" name="Group 44" hidden="1">
            <a:extLst>
              <a:ext uri="{FF2B5EF4-FFF2-40B4-BE49-F238E27FC236}">
                <a16:creationId xmlns:a16="http://schemas.microsoft.com/office/drawing/2014/main" id="{FE2C666D-A570-43A4-9278-DFC2B5EAC846}"/>
              </a:ext>
            </a:extLst>
          </p:cNvPr>
          <p:cNvGrpSpPr/>
          <p:nvPr/>
        </p:nvGrpSpPr>
        <p:grpSpPr>
          <a:xfrm>
            <a:off x="2077919" y="6238100"/>
            <a:ext cx="690046" cy="215359"/>
            <a:chOff x="2273668" y="1178878"/>
            <a:chExt cx="690046" cy="215359"/>
          </a:xfrm>
          <a:effectLst>
            <a:glow rad="50800">
              <a:srgbClr val="00B0F0">
                <a:alpha val="27000"/>
              </a:srgbClr>
            </a:glow>
          </a:effectLst>
        </p:grpSpPr>
        <p:cxnSp>
          <p:nvCxnSpPr>
            <p:cNvPr id="46" name="Straight Connector 45" hidden="1">
              <a:extLst>
                <a:ext uri="{FF2B5EF4-FFF2-40B4-BE49-F238E27FC236}">
                  <a16:creationId xmlns:a16="http://schemas.microsoft.com/office/drawing/2014/main" id="{AF6B0937-4FE8-4BDC-8BCF-68C68C48ADA6}"/>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hidden="1">
              <a:extLst>
                <a:ext uri="{FF2B5EF4-FFF2-40B4-BE49-F238E27FC236}">
                  <a16:creationId xmlns:a16="http://schemas.microsoft.com/office/drawing/2014/main" id="{2B9119AE-9E3E-43A6-92D3-05F04992C6B7}"/>
                </a:ext>
              </a:extLst>
            </p:cNvPr>
            <p:cNvCxnSpPr>
              <a:cxnSpLocks/>
            </p:cNvCxnSpPr>
            <p:nvPr/>
          </p:nvCxnSpPr>
          <p:spPr>
            <a:xfrm>
              <a:off x="2273668"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8" name="Oval 47" hidden="1">
            <a:extLst>
              <a:ext uri="{FF2B5EF4-FFF2-40B4-BE49-F238E27FC236}">
                <a16:creationId xmlns:a16="http://schemas.microsoft.com/office/drawing/2014/main" id="{48B94A45-EC03-4EF7-89AC-B8B64CF0E0E8}"/>
              </a:ext>
            </a:extLst>
          </p:cNvPr>
          <p:cNvSpPr/>
          <p:nvPr/>
        </p:nvSpPr>
        <p:spPr>
          <a:xfrm flipV="1">
            <a:off x="5666998" y="62876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hidden="1">
            <a:extLst>
              <a:ext uri="{FF2B5EF4-FFF2-40B4-BE49-F238E27FC236}">
                <a16:creationId xmlns:a16="http://schemas.microsoft.com/office/drawing/2014/main" id="{9C7B9708-929F-4598-991B-AB0FC2EA1DE7}"/>
              </a:ext>
            </a:extLst>
          </p:cNvPr>
          <p:cNvSpPr/>
          <p:nvPr/>
        </p:nvSpPr>
        <p:spPr>
          <a:xfrm flipV="1">
            <a:off x="5276162" y="6287657"/>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hidden="1">
            <a:extLst>
              <a:ext uri="{FF2B5EF4-FFF2-40B4-BE49-F238E27FC236}">
                <a16:creationId xmlns:a16="http://schemas.microsoft.com/office/drawing/2014/main" id="{CE938702-8179-4188-BC0B-8E7C9C61F6FE}"/>
              </a:ext>
            </a:extLst>
          </p:cNvPr>
          <p:cNvSpPr/>
          <p:nvPr/>
        </p:nvSpPr>
        <p:spPr>
          <a:xfrm flipV="1">
            <a:off x="4897364" y="6287656"/>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1" name="Group 50" hidden="1">
            <a:extLst>
              <a:ext uri="{FF2B5EF4-FFF2-40B4-BE49-F238E27FC236}">
                <a16:creationId xmlns:a16="http://schemas.microsoft.com/office/drawing/2014/main" id="{E2A2DAF5-AE77-42DC-B41A-7280D45056BD}"/>
              </a:ext>
            </a:extLst>
          </p:cNvPr>
          <p:cNvGrpSpPr/>
          <p:nvPr/>
        </p:nvGrpSpPr>
        <p:grpSpPr>
          <a:xfrm flipH="1" flipV="1">
            <a:off x="6611130" y="192763"/>
            <a:ext cx="5588294" cy="474304"/>
            <a:chOff x="396540" y="859316"/>
            <a:chExt cx="5588294" cy="474304"/>
          </a:xfrm>
          <a:effectLst>
            <a:glow rad="50800">
              <a:srgbClr val="00B0F0">
                <a:alpha val="27000"/>
              </a:srgbClr>
            </a:glow>
          </a:effectLst>
        </p:grpSpPr>
        <p:cxnSp>
          <p:nvCxnSpPr>
            <p:cNvPr id="52" name="Straight Connector 51" hidden="1">
              <a:extLst>
                <a:ext uri="{FF2B5EF4-FFF2-40B4-BE49-F238E27FC236}">
                  <a16:creationId xmlns:a16="http://schemas.microsoft.com/office/drawing/2014/main" id="{74B45ED4-E250-4539-B789-A311C1B9FFEB}"/>
                </a:ext>
              </a:extLst>
            </p:cNvPr>
            <p:cNvCxnSpPr/>
            <p:nvPr/>
          </p:nvCxnSpPr>
          <p:spPr>
            <a:xfrm>
              <a:off x="396540" y="861141"/>
              <a:ext cx="16415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hidden="1">
              <a:extLst>
                <a:ext uri="{FF2B5EF4-FFF2-40B4-BE49-F238E27FC236}">
                  <a16:creationId xmlns:a16="http://schemas.microsoft.com/office/drawing/2014/main" id="{C219983D-C682-4719-A4FF-435C8C575F20}"/>
                </a:ext>
              </a:extLst>
            </p:cNvPr>
            <p:cNvCxnSpPr>
              <a:cxnSpLocks/>
            </p:cNvCxnSpPr>
            <p:nvPr/>
          </p:nvCxnSpPr>
          <p:spPr>
            <a:xfrm>
              <a:off x="2585044" y="1286166"/>
              <a:ext cx="25011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hidden="1">
              <a:extLst>
                <a:ext uri="{FF2B5EF4-FFF2-40B4-BE49-F238E27FC236}">
                  <a16:creationId xmlns:a16="http://schemas.microsoft.com/office/drawing/2014/main" id="{10195493-96B3-41B8-9BF2-D537C136E407}"/>
                </a:ext>
              </a:extLst>
            </p:cNvPr>
            <p:cNvCxnSpPr>
              <a:cxnSpLocks/>
            </p:cNvCxnSpPr>
            <p:nvPr/>
          </p:nvCxnSpPr>
          <p:spPr>
            <a:xfrm>
              <a:off x="2027104" y="859316"/>
              <a:ext cx="567065" cy="4286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Oval 54" hidden="1">
              <a:extLst>
                <a:ext uri="{FF2B5EF4-FFF2-40B4-BE49-F238E27FC236}">
                  <a16:creationId xmlns:a16="http://schemas.microsoft.com/office/drawing/2014/main" id="{E7F3E2A0-B9D5-42F7-BAB2-FA2A046093EA}"/>
                </a:ext>
              </a:extLst>
            </p:cNvPr>
            <p:cNvSpPr/>
            <p:nvPr/>
          </p:nvSpPr>
          <p:spPr>
            <a:xfrm flipV="1">
              <a:off x="5091675" y="1238712"/>
              <a:ext cx="94908" cy="9490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6" name="Straight Connector 55" hidden="1">
              <a:extLst>
                <a:ext uri="{FF2B5EF4-FFF2-40B4-BE49-F238E27FC236}">
                  <a16:creationId xmlns:a16="http://schemas.microsoft.com/office/drawing/2014/main" id="{6D5B989F-4477-493F-8C12-40A990B9B9D8}"/>
                </a:ext>
              </a:extLst>
            </p:cNvPr>
            <p:cNvCxnSpPr>
              <a:cxnSpLocks/>
            </p:cNvCxnSpPr>
            <p:nvPr/>
          </p:nvCxnSpPr>
          <p:spPr>
            <a:xfrm>
              <a:off x="5186583" y="1290248"/>
              <a:ext cx="7982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57" name="Straight Connector 56" hidden="1">
            <a:extLst>
              <a:ext uri="{FF2B5EF4-FFF2-40B4-BE49-F238E27FC236}">
                <a16:creationId xmlns:a16="http://schemas.microsoft.com/office/drawing/2014/main" id="{4130AA28-2375-4D57-9161-022E2995A8CF}"/>
              </a:ext>
            </a:extLst>
          </p:cNvPr>
          <p:cNvCxnSpPr>
            <a:cxnSpLocks/>
          </p:cNvCxnSpPr>
          <p:nvPr/>
        </p:nvCxnSpPr>
        <p:spPr>
          <a:xfrm flipH="1" flipV="1">
            <a:off x="7932415" y="732741"/>
            <a:ext cx="981559"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58" name="Straight Connector 57" hidden="1">
            <a:extLst>
              <a:ext uri="{FF2B5EF4-FFF2-40B4-BE49-F238E27FC236}">
                <a16:creationId xmlns:a16="http://schemas.microsoft.com/office/drawing/2014/main" id="{5D049B21-8397-4BA6-B4D5-AE00BA794B98}"/>
              </a:ext>
            </a:extLst>
          </p:cNvPr>
          <p:cNvCxnSpPr>
            <a:cxnSpLocks/>
          </p:cNvCxnSpPr>
          <p:nvPr/>
        </p:nvCxnSpPr>
        <p:spPr>
          <a:xfrm flipH="1" flipV="1">
            <a:off x="7577530" y="525013"/>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59" name="Group 58" hidden="1">
            <a:extLst>
              <a:ext uri="{FF2B5EF4-FFF2-40B4-BE49-F238E27FC236}">
                <a16:creationId xmlns:a16="http://schemas.microsoft.com/office/drawing/2014/main" id="{AAFA79DC-01FE-42A7-994E-00DA86DB8C57}"/>
              </a:ext>
            </a:extLst>
          </p:cNvPr>
          <p:cNvGrpSpPr/>
          <p:nvPr/>
        </p:nvGrpSpPr>
        <p:grpSpPr>
          <a:xfrm flipH="1" flipV="1">
            <a:off x="9632250" y="512325"/>
            <a:ext cx="702507" cy="215359"/>
            <a:chOff x="2261207" y="1178878"/>
            <a:chExt cx="702507" cy="215359"/>
          </a:xfrm>
          <a:effectLst>
            <a:glow rad="50800">
              <a:srgbClr val="00B0F0">
                <a:alpha val="27000"/>
              </a:srgbClr>
            </a:glow>
          </a:effectLst>
        </p:grpSpPr>
        <p:cxnSp>
          <p:nvCxnSpPr>
            <p:cNvPr id="60" name="Straight Connector 59" hidden="1">
              <a:extLst>
                <a:ext uri="{FF2B5EF4-FFF2-40B4-BE49-F238E27FC236}">
                  <a16:creationId xmlns:a16="http://schemas.microsoft.com/office/drawing/2014/main" id="{16A45D2A-1C94-446F-B8CB-08C7E79D8408}"/>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hidden="1">
              <a:extLst>
                <a:ext uri="{FF2B5EF4-FFF2-40B4-BE49-F238E27FC236}">
                  <a16:creationId xmlns:a16="http://schemas.microsoft.com/office/drawing/2014/main" id="{B1B7D386-ED11-4A1E-B92D-999684202D20}"/>
                </a:ext>
              </a:extLst>
            </p:cNvPr>
            <p:cNvCxnSpPr>
              <a:cxnSpLocks/>
            </p:cNvCxnSpPr>
            <p:nvPr/>
          </p:nvCxnSpPr>
          <p:spPr>
            <a:xfrm>
              <a:off x="2261207"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2" name="Group 61" hidden="1">
            <a:extLst>
              <a:ext uri="{FF2B5EF4-FFF2-40B4-BE49-F238E27FC236}">
                <a16:creationId xmlns:a16="http://schemas.microsoft.com/office/drawing/2014/main" id="{E305BCA7-0B5D-4196-A2C7-4ED330946C0B}"/>
              </a:ext>
            </a:extLst>
          </p:cNvPr>
          <p:cNvGrpSpPr/>
          <p:nvPr/>
        </p:nvGrpSpPr>
        <p:grpSpPr>
          <a:xfrm flipV="1">
            <a:off x="370601" y="165438"/>
            <a:ext cx="4336374" cy="428675"/>
            <a:chOff x="218201" y="6013788"/>
            <a:chExt cx="4336374" cy="428675"/>
          </a:xfrm>
        </p:grpSpPr>
        <p:cxnSp>
          <p:nvCxnSpPr>
            <p:cNvPr id="63" name="Straight Connector 62" hidden="1">
              <a:extLst>
                <a:ext uri="{FF2B5EF4-FFF2-40B4-BE49-F238E27FC236}">
                  <a16:creationId xmlns:a16="http://schemas.microsoft.com/office/drawing/2014/main" id="{72B5B1A7-7F7C-4D4E-AF52-80E4023D1471}"/>
                </a:ext>
              </a:extLst>
            </p:cNvPr>
            <p:cNvCxnSpPr/>
            <p:nvPr/>
          </p:nvCxnSpPr>
          <p:spPr>
            <a:xfrm>
              <a:off x="218201" y="6015613"/>
              <a:ext cx="1641514"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4" name="Straight Connector 63" hidden="1">
              <a:extLst>
                <a:ext uri="{FF2B5EF4-FFF2-40B4-BE49-F238E27FC236}">
                  <a16:creationId xmlns:a16="http://schemas.microsoft.com/office/drawing/2014/main" id="{CDAD2B66-5E89-4657-8089-E2A0036DCE71}"/>
                </a:ext>
              </a:extLst>
            </p:cNvPr>
            <p:cNvCxnSpPr>
              <a:cxnSpLocks/>
            </p:cNvCxnSpPr>
            <p:nvPr/>
          </p:nvCxnSpPr>
          <p:spPr>
            <a:xfrm>
              <a:off x="2406705" y="6440638"/>
              <a:ext cx="2147870"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5" name="Straight Connector 64" hidden="1">
              <a:extLst>
                <a:ext uri="{FF2B5EF4-FFF2-40B4-BE49-F238E27FC236}">
                  <a16:creationId xmlns:a16="http://schemas.microsoft.com/office/drawing/2014/main" id="{5E8B0027-2451-4ED7-8B68-90C5DB72E581}"/>
                </a:ext>
              </a:extLst>
            </p:cNvPr>
            <p:cNvCxnSpPr>
              <a:cxnSpLocks/>
            </p:cNvCxnSpPr>
            <p:nvPr/>
          </p:nvCxnSpPr>
          <p:spPr>
            <a:xfrm>
              <a:off x="1848765" y="6013788"/>
              <a:ext cx="567065" cy="428675"/>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sp>
        <p:nvSpPr>
          <p:cNvPr id="66" name="Oval 65" hidden="1">
            <a:extLst>
              <a:ext uri="{FF2B5EF4-FFF2-40B4-BE49-F238E27FC236}">
                <a16:creationId xmlns:a16="http://schemas.microsoft.com/office/drawing/2014/main" id="{DE0FA6CC-8140-4548-A3E3-1EFBF074AC2B}"/>
              </a:ext>
            </a:extLst>
          </p:cNvPr>
          <p:cNvSpPr/>
          <p:nvPr/>
        </p:nvSpPr>
        <p:spPr>
          <a:xfrm>
            <a:off x="6210234" y="5345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7" name="Straight Connector 66" hidden="1">
            <a:extLst>
              <a:ext uri="{FF2B5EF4-FFF2-40B4-BE49-F238E27FC236}">
                <a16:creationId xmlns:a16="http://schemas.microsoft.com/office/drawing/2014/main" id="{6C5B0FE9-5436-40AA-AAE5-B989BEC2F995}"/>
              </a:ext>
            </a:extLst>
          </p:cNvPr>
          <p:cNvCxnSpPr>
            <a:cxnSpLocks/>
          </p:cNvCxnSpPr>
          <p:nvPr/>
        </p:nvCxnSpPr>
        <p:spPr>
          <a:xfrm flipV="1">
            <a:off x="3177046" y="696471"/>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8" name="Straight Connector 67" hidden="1">
            <a:extLst>
              <a:ext uri="{FF2B5EF4-FFF2-40B4-BE49-F238E27FC236}">
                <a16:creationId xmlns:a16="http://schemas.microsoft.com/office/drawing/2014/main" id="{89A5A5CF-A1DB-4059-8336-E848EC08E48D}"/>
              </a:ext>
            </a:extLst>
          </p:cNvPr>
          <p:cNvCxnSpPr>
            <a:cxnSpLocks/>
          </p:cNvCxnSpPr>
          <p:nvPr/>
        </p:nvCxnSpPr>
        <p:spPr>
          <a:xfrm flipV="1">
            <a:off x="2752661" y="485000"/>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69" name="Group 68" hidden="1">
            <a:extLst>
              <a:ext uri="{FF2B5EF4-FFF2-40B4-BE49-F238E27FC236}">
                <a16:creationId xmlns:a16="http://schemas.microsoft.com/office/drawing/2014/main" id="{4B49C063-8F4D-4717-9E4B-7696A6CDCE5E}"/>
              </a:ext>
            </a:extLst>
          </p:cNvPr>
          <p:cNvGrpSpPr/>
          <p:nvPr/>
        </p:nvGrpSpPr>
        <p:grpSpPr>
          <a:xfrm flipV="1">
            <a:off x="2230319" y="485000"/>
            <a:ext cx="690046" cy="215359"/>
            <a:chOff x="2273668" y="1178878"/>
            <a:chExt cx="690046" cy="215359"/>
          </a:xfrm>
          <a:effectLst>
            <a:glow rad="50800">
              <a:srgbClr val="00B0F0">
                <a:alpha val="27000"/>
              </a:srgbClr>
            </a:glow>
          </a:effectLst>
        </p:grpSpPr>
        <p:cxnSp>
          <p:nvCxnSpPr>
            <p:cNvPr id="70" name="Straight Connector 69" hidden="1">
              <a:extLst>
                <a:ext uri="{FF2B5EF4-FFF2-40B4-BE49-F238E27FC236}">
                  <a16:creationId xmlns:a16="http://schemas.microsoft.com/office/drawing/2014/main" id="{D7F0E8B5-386F-4CA2-A480-A7929916B297}"/>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hidden="1">
              <a:extLst>
                <a:ext uri="{FF2B5EF4-FFF2-40B4-BE49-F238E27FC236}">
                  <a16:creationId xmlns:a16="http://schemas.microsoft.com/office/drawing/2014/main" id="{B19CF0AB-C344-45E3-95A4-A4117F580A63}"/>
                </a:ext>
              </a:extLst>
            </p:cNvPr>
            <p:cNvCxnSpPr>
              <a:cxnSpLocks/>
            </p:cNvCxnSpPr>
            <p:nvPr/>
          </p:nvCxnSpPr>
          <p:spPr>
            <a:xfrm>
              <a:off x="2273668"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2" name="Oval 71" hidden="1">
            <a:extLst>
              <a:ext uri="{FF2B5EF4-FFF2-40B4-BE49-F238E27FC236}">
                <a16:creationId xmlns:a16="http://schemas.microsoft.com/office/drawing/2014/main" id="{F8EC46BF-3AAE-4E02-AF3D-36EE7F18796C}"/>
              </a:ext>
            </a:extLst>
          </p:cNvPr>
          <p:cNvSpPr/>
          <p:nvPr/>
        </p:nvSpPr>
        <p:spPr>
          <a:xfrm>
            <a:off x="5819398" y="5345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Oval 72" hidden="1">
            <a:extLst>
              <a:ext uri="{FF2B5EF4-FFF2-40B4-BE49-F238E27FC236}">
                <a16:creationId xmlns:a16="http://schemas.microsoft.com/office/drawing/2014/main" id="{4653C1E5-38D2-44E7-83E7-566F4D2E76EA}"/>
              </a:ext>
            </a:extLst>
          </p:cNvPr>
          <p:cNvSpPr/>
          <p:nvPr/>
        </p:nvSpPr>
        <p:spPr>
          <a:xfrm>
            <a:off x="5428562" y="534557"/>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Oval 73" hidden="1">
            <a:extLst>
              <a:ext uri="{FF2B5EF4-FFF2-40B4-BE49-F238E27FC236}">
                <a16:creationId xmlns:a16="http://schemas.microsoft.com/office/drawing/2014/main" id="{140D314A-35AD-41F9-9EAF-E26BF4B4F3EE}"/>
              </a:ext>
            </a:extLst>
          </p:cNvPr>
          <p:cNvSpPr/>
          <p:nvPr/>
        </p:nvSpPr>
        <p:spPr>
          <a:xfrm>
            <a:off x="5049764" y="534556"/>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5" name="Straight Connector 74" hidden="1">
            <a:extLst>
              <a:ext uri="{FF2B5EF4-FFF2-40B4-BE49-F238E27FC236}">
                <a16:creationId xmlns:a16="http://schemas.microsoft.com/office/drawing/2014/main" id="{129735DD-92B2-4B75-9684-32ADA4B0AC78}"/>
              </a:ext>
            </a:extLst>
          </p:cNvPr>
          <p:cNvCxnSpPr>
            <a:cxnSpLocks/>
          </p:cNvCxnSpPr>
          <p:nvPr/>
        </p:nvCxnSpPr>
        <p:spPr>
          <a:xfrm>
            <a:off x="72999" y="4196267"/>
            <a:ext cx="754332"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6" name="Straight Connector 75" hidden="1">
            <a:extLst>
              <a:ext uri="{FF2B5EF4-FFF2-40B4-BE49-F238E27FC236}">
                <a16:creationId xmlns:a16="http://schemas.microsoft.com/office/drawing/2014/main" id="{3AE54D20-EDC4-4903-824C-0B1357BFB096}"/>
              </a:ext>
            </a:extLst>
          </p:cNvPr>
          <p:cNvCxnSpPr>
            <a:cxnSpLocks/>
          </p:cNvCxnSpPr>
          <p:nvPr/>
        </p:nvCxnSpPr>
        <p:spPr>
          <a:xfrm>
            <a:off x="1187119" y="2032306"/>
            <a:ext cx="0" cy="1848006"/>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7" name="Straight Connector 76" hidden="1">
            <a:extLst>
              <a:ext uri="{FF2B5EF4-FFF2-40B4-BE49-F238E27FC236}">
                <a16:creationId xmlns:a16="http://schemas.microsoft.com/office/drawing/2014/main" id="{6E716C95-D309-4843-B57B-70574BFCB2B4}"/>
              </a:ext>
            </a:extLst>
          </p:cNvPr>
          <p:cNvCxnSpPr>
            <a:cxnSpLocks/>
          </p:cNvCxnSpPr>
          <p:nvPr/>
        </p:nvCxnSpPr>
        <p:spPr>
          <a:xfrm>
            <a:off x="1187119" y="2032306"/>
            <a:ext cx="10085533"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8" name="Straight Connector 77" hidden="1">
            <a:extLst>
              <a:ext uri="{FF2B5EF4-FFF2-40B4-BE49-F238E27FC236}">
                <a16:creationId xmlns:a16="http://schemas.microsoft.com/office/drawing/2014/main" id="{8B8F3E26-5090-4DDC-9C10-10367D1E7760}"/>
              </a:ext>
            </a:extLst>
          </p:cNvPr>
          <p:cNvCxnSpPr>
            <a:cxnSpLocks/>
          </p:cNvCxnSpPr>
          <p:nvPr/>
        </p:nvCxnSpPr>
        <p:spPr>
          <a:xfrm>
            <a:off x="11272652" y="2032306"/>
            <a:ext cx="0" cy="2082062"/>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9" name="Straight Connector 78" hidden="1">
            <a:extLst>
              <a:ext uri="{FF2B5EF4-FFF2-40B4-BE49-F238E27FC236}">
                <a16:creationId xmlns:a16="http://schemas.microsoft.com/office/drawing/2014/main" id="{9CD4BD38-6C56-4DB8-9C0C-F4CB6192A0C2}"/>
              </a:ext>
            </a:extLst>
          </p:cNvPr>
          <p:cNvCxnSpPr>
            <a:cxnSpLocks/>
          </p:cNvCxnSpPr>
          <p:nvPr/>
        </p:nvCxnSpPr>
        <p:spPr>
          <a:xfrm>
            <a:off x="5301671" y="4077228"/>
            <a:ext cx="5970981"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grpSp>
        <p:nvGrpSpPr>
          <p:cNvPr id="80" name="Group 79" hidden="1">
            <a:extLst>
              <a:ext uri="{FF2B5EF4-FFF2-40B4-BE49-F238E27FC236}">
                <a16:creationId xmlns:a16="http://schemas.microsoft.com/office/drawing/2014/main" id="{6D9EF87B-E608-4C1C-B48D-57A1391C16EE}"/>
              </a:ext>
            </a:extLst>
          </p:cNvPr>
          <p:cNvGrpSpPr/>
          <p:nvPr/>
        </p:nvGrpSpPr>
        <p:grpSpPr>
          <a:xfrm rot="9345197">
            <a:off x="1092939" y="4137941"/>
            <a:ext cx="146206" cy="146206"/>
            <a:chOff x="4440936" y="1773936"/>
            <a:chExt cx="3310128" cy="3310128"/>
          </a:xfrm>
          <a:effectLst>
            <a:glow rad="38100">
              <a:schemeClr val="accent5">
                <a:satMod val="175000"/>
                <a:alpha val="28000"/>
              </a:schemeClr>
            </a:glow>
          </a:effectLst>
        </p:grpSpPr>
        <p:sp>
          <p:nvSpPr>
            <p:cNvPr id="81" name="Oval 80" hidden="1">
              <a:extLst>
                <a:ext uri="{FF2B5EF4-FFF2-40B4-BE49-F238E27FC236}">
                  <a16:creationId xmlns:a16="http://schemas.microsoft.com/office/drawing/2014/main" id="{7B94A7E5-7DD8-4CD1-BC5E-3810919EB197}"/>
                </a:ext>
              </a:extLst>
            </p:cNvPr>
            <p:cNvSpPr/>
            <p:nvPr/>
          </p:nvSpPr>
          <p:spPr>
            <a:xfrm>
              <a:off x="4441251" y="1774251"/>
              <a:ext cx="3309498" cy="3309498"/>
            </a:xfrm>
            <a:prstGeom prst="ellipse">
              <a:avLst/>
            </a:prstGeom>
            <a:no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Arc 81" hidden="1">
              <a:extLst>
                <a:ext uri="{FF2B5EF4-FFF2-40B4-BE49-F238E27FC236}">
                  <a16:creationId xmlns:a16="http://schemas.microsoft.com/office/drawing/2014/main" id="{262EF9FA-4868-44EE-9CF1-12F5E9ECA823}"/>
                </a:ext>
              </a:extLst>
            </p:cNvPr>
            <p:cNvSpPr/>
            <p:nvPr/>
          </p:nvSpPr>
          <p:spPr>
            <a:xfrm>
              <a:off x="4440936" y="1773936"/>
              <a:ext cx="3310128" cy="3310128"/>
            </a:xfrm>
            <a:prstGeom prst="arc">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Arc 82" hidden="1">
              <a:extLst>
                <a:ext uri="{FF2B5EF4-FFF2-40B4-BE49-F238E27FC236}">
                  <a16:creationId xmlns:a16="http://schemas.microsoft.com/office/drawing/2014/main" id="{81A76E66-8979-40C5-A860-EDAB4D03B2E4}"/>
                </a:ext>
              </a:extLst>
            </p:cNvPr>
            <p:cNvSpPr/>
            <p:nvPr/>
          </p:nvSpPr>
          <p:spPr>
            <a:xfrm flipH="1">
              <a:off x="4440936" y="1773936"/>
              <a:ext cx="3310128" cy="3310128"/>
            </a:xfrm>
            <a:prstGeom prst="arc">
              <a:avLst>
                <a:gd name="adj1" fmla="val 6117151"/>
                <a:gd name="adj2" fmla="val 8372158"/>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Arc 83" hidden="1">
              <a:extLst>
                <a:ext uri="{FF2B5EF4-FFF2-40B4-BE49-F238E27FC236}">
                  <a16:creationId xmlns:a16="http://schemas.microsoft.com/office/drawing/2014/main" id="{95ED56DD-B762-48EF-A579-F8B33CAACE8C}"/>
                </a:ext>
              </a:extLst>
            </p:cNvPr>
            <p:cNvSpPr/>
            <p:nvPr/>
          </p:nvSpPr>
          <p:spPr>
            <a:xfrm flipH="1">
              <a:off x="4440936" y="1773936"/>
              <a:ext cx="3310128" cy="3310128"/>
            </a:xfrm>
            <a:prstGeom prst="arc">
              <a:avLst>
                <a:gd name="adj1" fmla="val 20256575"/>
                <a:gd name="adj2" fmla="val 3001779"/>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F481A20E-A4E5-4F6F-A651-4AC8AE9FC42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63295" y="2122940"/>
            <a:ext cx="822960" cy="10994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7CB22F67-3818-4166-B174-A1300E945B3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50900" y="2163923"/>
            <a:ext cx="822960" cy="11040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id="{F240D326-A41A-4AB6-915C-5A53D4C04B0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15534" y="2132698"/>
            <a:ext cx="822960" cy="10344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Picture 23">
            <a:extLst>
              <a:ext uri="{FF2B5EF4-FFF2-40B4-BE49-F238E27FC236}">
                <a16:creationId xmlns:a16="http://schemas.microsoft.com/office/drawing/2014/main" id="{40D042E9-F35A-41E2-8B78-41B9BB48354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186182" y="2132698"/>
            <a:ext cx="822960" cy="11009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4" name="Straight Arrow Connector 3">
            <a:extLst>
              <a:ext uri="{FF2B5EF4-FFF2-40B4-BE49-F238E27FC236}">
                <a16:creationId xmlns:a16="http://schemas.microsoft.com/office/drawing/2014/main" id="{FAED9D81-144C-46C0-96FA-5179E1A48890}"/>
              </a:ext>
            </a:extLst>
          </p:cNvPr>
          <p:cNvCxnSpPr>
            <a:cxnSpLocks/>
          </p:cNvCxnSpPr>
          <p:nvPr/>
        </p:nvCxnSpPr>
        <p:spPr>
          <a:xfrm flipH="1">
            <a:off x="2115303" y="3276601"/>
            <a:ext cx="1" cy="527297"/>
          </a:xfrm>
          <a:prstGeom prst="straightConnector1">
            <a:avLst/>
          </a:prstGeom>
          <a:ln w="38100">
            <a:solidFill>
              <a:schemeClr val="bg1"/>
            </a:solidFill>
            <a:prstDash val="sysDash"/>
            <a:tailEnd type="triangle"/>
          </a:ln>
        </p:spPr>
        <p:style>
          <a:lnRef idx="1">
            <a:schemeClr val="dk1"/>
          </a:lnRef>
          <a:fillRef idx="0">
            <a:schemeClr val="dk1"/>
          </a:fillRef>
          <a:effectRef idx="0">
            <a:schemeClr val="dk1"/>
          </a:effectRef>
          <a:fontRef idx="minor">
            <a:schemeClr val="tx1"/>
          </a:fontRef>
        </p:style>
      </p:cxnSp>
      <p:pic>
        <p:nvPicPr>
          <p:cNvPr id="7" name="Picture 6">
            <a:extLst>
              <a:ext uri="{FF2B5EF4-FFF2-40B4-BE49-F238E27FC236}">
                <a16:creationId xmlns:a16="http://schemas.microsoft.com/office/drawing/2014/main" id="{D8D59F44-9B74-4954-A48C-E5EAB721F6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2455" y="3729848"/>
            <a:ext cx="2766688" cy="1635206"/>
          </a:xfrm>
          <a:prstGeom prst="rect">
            <a:avLst/>
          </a:prstGeom>
          <a:ln>
            <a:noFill/>
          </a:ln>
          <a:effectLst>
            <a:softEdge rad="112500"/>
          </a:effectLst>
        </p:spPr>
      </p:pic>
      <p:sp>
        <p:nvSpPr>
          <p:cNvPr id="98" name="Speech Bubble: Rectangle with Corners Rounded 97">
            <a:extLst>
              <a:ext uri="{FF2B5EF4-FFF2-40B4-BE49-F238E27FC236}">
                <a16:creationId xmlns:a16="http://schemas.microsoft.com/office/drawing/2014/main" id="{44BEF20D-35A0-41D9-A924-499AE1B65DA9}"/>
              </a:ext>
            </a:extLst>
          </p:cNvPr>
          <p:cNvSpPr/>
          <p:nvPr/>
        </p:nvSpPr>
        <p:spPr>
          <a:xfrm>
            <a:off x="9722501" y="7428631"/>
            <a:ext cx="4737817" cy="2241777"/>
          </a:xfrm>
          <a:prstGeom prst="wedgeRoundRectCallout">
            <a:avLst>
              <a:gd name="adj1" fmla="val 41896"/>
              <a:gd name="adj2" fmla="val 42181"/>
              <a:gd name="adj3" fmla="val 16667"/>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9" name="TextBox 98">
            <a:extLst>
              <a:ext uri="{FF2B5EF4-FFF2-40B4-BE49-F238E27FC236}">
                <a16:creationId xmlns:a16="http://schemas.microsoft.com/office/drawing/2014/main" id="{9AB03165-EE75-4A31-B1DC-CA2FA5E04451}"/>
              </a:ext>
            </a:extLst>
          </p:cNvPr>
          <p:cNvSpPr txBox="1"/>
          <p:nvPr/>
        </p:nvSpPr>
        <p:spPr>
          <a:xfrm>
            <a:off x="9964955" y="7564567"/>
            <a:ext cx="4513045" cy="1938992"/>
          </a:xfrm>
          <a:prstGeom prst="rect">
            <a:avLst/>
          </a:prstGeom>
          <a:noFill/>
        </p:spPr>
        <p:txBody>
          <a:bodyPr wrap="square" rtlCol="0">
            <a:spAutoFit/>
          </a:bodyPr>
          <a:lstStyle/>
          <a:p>
            <a:r>
              <a:rPr lang="en-US" altLang="en-US" sz="4000" b="1" dirty="0" err="1">
                <a:latin typeface="Times New Roman" panose="02020603050405020304" pitchFamily="18" charset="0"/>
                <a:cs typeface="Times New Roman" panose="02020603050405020304" pitchFamily="18" charset="0"/>
              </a:rPr>
              <a:t>Vì</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sao</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anh</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em</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Cẩu</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Khây</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chiến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thắng</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được</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yêu</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tinh</a:t>
            </a:r>
            <a:r>
              <a:rPr lang="en-US" altLang="en-US" sz="4000" b="1" dirty="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01" name="Rectangle: Rounded Corners 100">
            <a:extLst>
              <a:ext uri="{FF2B5EF4-FFF2-40B4-BE49-F238E27FC236}">
                <a16:creationId xmlns:a16="http://schemas.microsoft.com/office/drawing/2014/main" id="{A286F492-C5BF-4DCF-8F42-5711570830D0}"/>
              </a:ext>
            </a:extLst>
          </p:cNvPr>
          <p:cNvSpPr/>
          <p:nvPr/>
        </p:nvSpPr>
        <p:spPr>
          <a:xfrm>
            <a:off x="90054" y="455886"/>
            <a:ext cx="4355732" cy="1552658"/>
          </a:xfrm>
          <a:prstGeom prst="roundRect">
            <a:avLst/>
          </a:prstGeom>
          <a:solidFill>
            <a:srgbClr val="34070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Rounded Corners 101">
            <a:extLst>
              <a:ext uri="{FF2B5EF4-FFF2-40B4-BE49-F238E27FC236}">
                <a16:creationId xmlns:a16="http://schemas.microsoft.com/office/drawing/2014/main" id="{788B02C7-40E2-42B4-9B57-E7A75283FD1E}"/>
              </a:ext>
            </a:extLst>
          </p:cNvPr>
          <p:cNvSpPr/>
          <p:nvPr/>
        </p:nvSpPr>
        <p:spPr>
          <a:xfrm>
            <a:off x="242454" y="465122"/>
            <a:ext cx="4355732" cy="1552658"/>
          </a:xfrm>
          <a:prstGeom prst="roundRect">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Rounded Corners 102">
            <a:extLst>
              <a:ext uri="{FF2B5EF4-FFF2-40B4-BE49-F238E27FC236}">
                <a16:creationId xmlns:a16="http://schemas.microsoft.com/office/drawing/2014/main" id="{9015B551-2625-4E76-BC67-51314288B177}"/>
              </a:ext>
            </a:extLst>
          </p:cNvPr>
          <p:cNvSpPr/>
          <p:nvPr/>
        </p:nvSpPr>
        <p:spPr>
          <a:xfrm>
            <a:off x="0" y="351455"/>
            <a:ext cx="4355732" cy="1552658"/>
          </a:xfrm>
          <a:prstGeom prst="roundRect">
            <a:avLst/>
          </a:prstGeom>
          <a:no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TextBox 103">
            <a:extLst>
              <a:ext uri="{FF2B5EF4-FFF2-40B4-BE49-F238E27FC236}">
                <a16:creationId xmlns:a16="http://schemas.microsoft.com/office/drawing/2014/main" id="{B5ADF417-A309-42A3-A79C-155D848D822C}"/>
              </a:ext>
            </a:extLst>
          </p:cNvPr>
          <p:cNvSpPr txBox="1"/>
          <p:nvPr/>
        </p:nvSpPr>
        <p:spPr>
          <a:xfrm>
            <a:off x="419212" y="580040"/>
            <a:ext cx="367216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spc="300">
                <a:solidFill>
                  <a:prstClr val="white"/>
                </a:solidFill>
                <a:latin typeface="UTM Iron Gothic" panose="02040603050506020204" pitchFamily="18" charset="0"/>
              </a:rPr>
              <a:t>Bốn anh tài</a:t>
            </a:r>
            <a:endParaRPr kumimoji="0" lang="en-US" sz="8000" b="0" i="0" u="none" strike="noStrike" kern="1200" cap="none" spc="300" normalizeH="0" baseline="0" noProof="0" dirty="0">
              <a:ln>
                <a:noFill/>
              </a:ln>
              <a:solidFill>
                <a:prstClr val="white"/>
              </a:solidFill>
              <a:effectLst/>
              <a:uLnTx/>
              <a:uFillTx/>
              <a:latin typeface="UTM Iron Gothic" panose="02040603050506020204" pitchFamily="18" charset="0"/>
            </a:endParaRPr>
          </a:p>
        </p:txBody>
      </p:sp>
      <p:sp>
        <p:nvSpPr>
          <p:cNvPr id="109" name="nama">
            <a:extLst>
              <a:ext uri="{FF2B5EF4-FFF2-40B4-BE49-F238E27FC236}">
                <a16:creationId xmlns:a16="http://schemas.microsoft.com/office/drawing/2014/main" id="{B2F5E91E-FC11-49C0-9D0E-C0579B8503F1}"/>
              </a:ext>
            </a:extLst>
          </p:cNvPr>
          <p:cNvSpPr txBox="1"/>
          <p:nvPr/>
        </p:nvSpPr>
        <p:spPr>
          <a:xfrm>
            <a:off x="339377" y="5318555"/>
            <a:ext cx="2737466"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30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Họ đang trên đường đi tìm và tiêu diệt yêu tinh.</a:t>
            </a:r>
            <a:endParaRPr kumimoji="0" lang="en-US" sz="2000" b="1" i="0" u="none" strike="noStrike" kern="1200" cap="none" spc="30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86" name="Straight Arrow Connector 85">
            <a:extLst>
              <a:ext uri="{FF2B5EF4-FFF2-40B4-BE49-F238E27FC236}">
                <a16:creationId xmlns:a16="http://schemas.microsoft.com/office/drawing/2014/main" id="{1FB2CD64-6F66-49E4-9793-B1C7F9B46016}"/>
              </a:ext>
            </a:extLst>
          </p:cNvPr>
          <p:cNvCxnSpPr>
            <a:cxnSpLocks/>
          </p:cNvCxnSpPr>
          <p:nvPr/>
        </p:nvCxnSpPr>
        <p:spPr>
          <a:xfrm flipV="1">
            <a:off x="8217441" y="3094181"/>
            <a:ext cx="0" cy="806621"/>
          </a:xfrm>
          <a:prstGeom prst="straightConnector1">
            <a:avLst/>
          </a:prstGeom>
          <a:ln w="38100">
            <a:solidFill>
              <a:schemeClr val="bg1"/>
            </a:solidFill>
            <a:prstDash val="sysDash"/>
            <a:tailEnd type="triangle"/>
          </a:ln>
        </p:spPr>
        <p:style>
          <a:lnRef idx="1">
            <a:schemeClr val="dk1"/>
          </a:lnRef>
          <a:fillRef idx="0">
            <a:schemeClr val="dk1"/>
          </a:fillRef>
          <a:effectRef idx="0">
            <a:schemeClr val="dk1"/>
          </a:effectRef>
          <a:fontRef idx="minor">
            <a:schemeClr val="tx1"/>
          </a:fontRef>
        </p:style>
      </p:cxnSp>
      <p:cxnSp>
        <p:nvCxnSpPr>
          <p:cNvPr id="85" name="Straight Arrow Connector 84">
            <a:extLst>
              <a:ext uri="{FF2B5EF4-FFF2-40B4-BE49-F238E27FC236}">
                <a16:creationId xmlns:a16="http://schemas.microsoft.com/office/drawing/2014/main" id="{F852077A-5C43-4001-8264-3B1E457BC8E0}"/>
              </a:ext>
            </a:extLst>
          </p:cNvPr>
          <p:cNvCxnSpPr>
            <a:cxnSpLocks/>
          </p:cNvCxnSpPr>
          <p:nvPr/>
        </p:nvCxnSpPr>
        <p:spPr>
          <a:xfrm>
            <a:off x="3029255" y="4676337"/>
            <a:ext cx="750867" cy="0"/>
          </a:xfrm>
          <a:prstGeom prst="straightConnector1">
            <a:avLst/>
          </a:prstGeom>
          <a:ln w="38100">
            <a:solidFill>
              <a:schemeClr val="bg1"/>
            </a:solidFill>
            <a:prstDash val="sysDash"/>
            <a:tailEnd type="triangle"/>
          </a:ln>
        </p:spPr>
        <p:style>
          <a:lnRef idx="1">
            <a:schemeClr val="dk1"/>
          </a:lnRef>
          <a:fillRef idx="0">
            <a:schemeClr val="dk1"/>
          </a:fillRef>
          <a:effectRef idx="0">
            <a:schemeClr val="dk1"/>
          </a:effectRef>
          <a:fontRef idx="minor">
            <a:schemeClr val="tx1"/>
          </a:fontRef>
        </p:style>
      </p:cxnSp>
      <p:sp>
        <p:nvSpPr>
          <p:cNvPr id="88" name="nama">
            <a:extLst>
              <a:ext uri="{FF2B5EF4-FFF2-40B4-BE49-F238E27FC236}">
                <a16:creationId xmlns:a16="http://schemas.microsoft.com/office/drawing/2014/main" id="{402E98BB-D07D-489F-B024-C44E8B1CAAC4}"/>
              </a:ext>
            </a:extLst>
          </p:cNvPr>
          <p:cNvSpPr txBox="1"/>
          <p:nvPr/>
        </p:nvSpPr>
        <p:spPr>
          <a:xfrm>
            <a:off x="3281964" y="5105083"/>
            <a:ext cx="2664736"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300">
                <a:solidFill>
                  <a:prstClr val="white"/>
                </a:solidFill>
                <a:latin typeface="Tahoma" panose="020B0604030504040204" pitchFamily="34" charset="0"/>
                <a:ea typeface="Tahoma" panose="020B0604030504040204" pitchFamily="34" charset="0"/>
                <a:cs typeface="Tahoma" panose="020B0604030504040204" pitchFamily="34" charset="0"/>
              </a:rPr>
              <a:t>Bốn anh em gặp được một bà lão và được bà giúp đỡ</a:t>
            </a:r>
            <a:endParaRPr kumimoji="0" lang="en-US" sz="2000" b="1" i="0" u="none" strike="noStrike" kern="1200" cap="none" spc="30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BCE0F65D-07DA-4D9F-AC0E-A827D0D2B33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91295" y="4068341"/>
            <a:ext cx="1185753" cy="1036742"/>
          </a:xfrm>
          <a:prstGeom prst="rect">
            <a:avLst/>
          </a:prstGeom>
        </p:spPr>
      </p:pic>
      <p:sp>
        <p:nvSpPr>
          <p:cNvPr id="132" name="!!may 1">
            <a:extLst>
              <a:ext uri="{FF2B5EF4-FFF2-40B4-BE49-F238E27FC236}">
                <a16:creationId xmlns:a16="http://schemas.microsoft.com/office/drawing/2014/main" id="{14E68967-CFD1-4D35-9EFA-E0173983879E}"/>
              </a:ext>
            </a:extLst>
          </p:cNvPr>
          <p:cNvSpPr/>
          <p:nvPr/>
        </p:nvSpPr>
        <p:spPr>
          <a:xfrm>
            <a:off x="12653569" y="-97444"/>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133" name="!!may 2">
            <a:extLst>
              <a:ext uri="{FF2B5EF4-FFF2-40B4-BE49-F238E27FC236}">
                <a16:creationId xmlns:a16="http://schemas.microsoft.com/office/drawing/2014/main" id="{023A5AF2-4C0E-494A-874C-851747806B33}"/>
              </a:ext>
            </a:extLst>
          </p:cNvPr>
          <p:cNvSpPr/>
          <p:nvPr/>
        </p:nvSpPr>
        <p:spPr>
          <a:xfrm>
            <a:off x="12742848" y="3332667"/>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134" name="!!may 4">
            <a:extLst>
              <a:ext uri="{FF2B5EF4-FFF2-40B4-BE49-F238E27FC236}">
                <a16:creationId xmlns:a16="http://schemas.microsoft.com/office/drawing/2014/main" id="{2333B189-7AB5-42CD-B9E2-44EC14904F1E}"/>
              </a:ext>
            </a:extLst>
          </p:cNvPr>
          <p:cNvSpPr/>
          <p:nvPr/>
        </p:nvSpPr>
        <p:spPr>
          <a:xfrm flipH="1">
            <a:off x="-6544331" y="-126941"/>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135" name="!!may 3">
            <a:extLst>
              <a:ext uri="{FF2B5EF4-FFF2-40B4-BE49-F238E27FC236}">
                <a16:creationId xmlns:a16="http://schemas.microsoft.com/office/drawing/2014/main" id="{B5520825-BE85-44DF-BCFD-31B1EAB9F50B}"/>
              </a:ext>
            </a:extLst>
          </p:cNvPr>
          <p:cNvSpPr/>
          <p:nvPr/>
        </p:nvSpPr>
        <p:spPr>
          <a:xfrm flipH="1">
            <a:off x="-6455052" y="3303170"/>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pic>
        <p:nvPicPr>
          <p:cNvPr id="5" name="Picture 4">
            <a:extLst>
              <a:ext uri="{FF2B5EF4-FFF2-40B4-BE49-F238E27FC236}">
                <a16:creationId xmlns:a16="http://schemas.microsoft.com/office/drawing/2014/main" id="{AC6024B8-0FB0-410B-AB9F-DC4033E8093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70121" y="3914749"/>
            <a:ext cx="3118920" cy="1635205"/>
          </a:xfrm>
          <a:prstGeom prst="rect">
            <a:avLst/>
          </a:prstGeom>
          <a:ln>
            <a:noFill/>
          </a:ln>
          <a:effectLst>
            <a:softEdge rad="63500"/>
          </a:effectLst>
        </p:spPr>
      </p:pic>
      <p:sp>
        <p:nvSpPr>
          <p:cNvPr id="115" name="nama">
            <a:extLst>
              <a:ext uri="{FF2B5EF4-FFF2-40B4-BE49-F238E27FC236}">
                <a16:creationId xmlns:a16="http://schemas.microsoft.com/office/drawing/2014/main" id="{8DDF5C55-2C4E-4C4B-9FA1-9B878FFB275C}"/>
              </a:ext>
            </a:extLst>
          </p:cNvPr>
          <p:cNvSpPr txBox="1"/>
          <p:nvPr/>
        </p:nvSpPr>
        <p:spPr>
          <a:xfrm>
            <a:off x="6149018" y="5549954"/>
            <a:ext cx="3573483"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300">
                <a:solidFill>
                  <a:prstClr val="white"/>
                </a:solidFill>
                <a:latin typeface="Tahoma" panose="020B0604030504040204" pitchFamily="34" charset="0"/>
                <a:ea typeface="Tahoma" panose="020B0604030504040204" pitchFamily="34" charset="0"/>
                <a:cs typeface="Tahoma" panose="020B0604030504040204" pitchFamily="34" charset="0"/>
              </a:rPr>
              <a:t>Bốn anh em đánh bại yêu tinh.</a:t>
            </a:r>
            <a:endParaRPr kumimoji="0" lang="en-US" sz="2000" b="1" i="0" u="none" strike="noStrike" kern="1200" cap="none" spc="30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116" name="Straight Arrow Connector 115">
            <a:extLst>
              <a:ext uri="{FF2B5EF4-FFF2-40B4-BE49-F238E27FC236}">
                <a16:creationId xmlns:a16="http://schemas.microsoft.com/office/drawing/2014/main" id="{7CA8960A-B9B9-43D4-8B6E-3F6A7CFFB5C1}"/>
              </a:ext>
            </a:extLst>
          </p:cNvPr>
          <p:cNvCxnSpPr>
            <a:cxnSpLocks/>
          </p:cNvCxnSpPr>
          <p:nvPr/>
        </p:nvCxnSpPr>
        <p:spPr>
          <a:xfrm>
            <a:off x="5398151" y="4896378"/>
            <a:ext cx="750867" cy="0"/>
          </a:xfrm>
          <a:prstGeom prst="straightConnector1">
            <a:avLst/>
          </a:prstGeom>
          <a:ln w="38100">
            <a:solidFill>
              <a:schemeClr val="bg1"/>
            </a:solidFill>
            <a:prstDash val="sysDash"/>
            <a:tailEnd type="triangle"/>
          </a:ln>
        </p:spPr>
        <p:style>
          <a:lnRef idx="1">
            <a:schemeClr val="dk1"/>
          </a:lnRef>
          <a:fillRef idx="0">
            <a:schemeClr val="dk1"/>
          </a:fillRef>
          <a:effectRef idx="0">
            <a:schemeClr val="dk1"/>
          </a:effectRef>
          <a:fontRef idx="minor">
            <a:schemeClr val="tx1"/>
          </a:fontRef>
        </p:style>
      </p:cxnSp>
      <p:sp>
        <p:nvSpPr>
          <p:cNvPr id="87" name="nama">
            <a:extLst>
              <a:ext uri="{FF2B5EF4-FFF2-40B4-BE49-F238E27FC236}">
                <a16:creationId xmlns:a16="http://schemas.microsoft.com/office/drawing/2014/main" id="{9A7C574E-FF9F-443B-B178-4AEAE996E303}"/>
              </a:ext>
            </a:extLst>
          </p:cNvPr>
          <p:cNvSpPr txBox="1"/>
          <p:nvPr/>
        </p:nvSpPr>
        <p:spPr>
          <a:xfrm>
            <a:off x="5174648" y="614073"/>
            <a:ext cx="5912103" cy="2246769"/>
          </a:xfrm>
          <a:prstGeom prst="rect">
            <a:avLst/>
          </a:prstGeom>
          <a:noFill/>
        </p:spPr>
        <p:txBody>
          <a:bodyPr wrap="square">
            <a:spAutoFit/>
          </a:bodyPr>
          <a:lstStyle/>
          <a:p>
            <a:pPr lvl="0" algn="ctr">
              <a:defRPr/>
            </a:pPr>
            <a:r>
              <a:rPr lang="vi-VN" sz="2800" b="1" spc="300" dirty="0">
                <a:solidFill>
                  <a:prstClr val="white"/>
                </a:solidFill>
                <a:latin typeface="Tahoma" panose="020B0604030504040204" pitchFamily="34" charset="0"/>
                <a:ea typeface="Tahoma" panose="020B0604030504040204" pitchFamily="34" charset="0"/>
                <a:cs typeface="Tahoma" panose="020B0604030504040204" pitchFamily="34" charset="0"/>
              </a:rPr>
              <a:t>Anh em Cẩu Khây đã chiến thắng được yêu tinh vì họ có sức mạnh và đặc biệt là biết đoàn kết hiệp lực trong chiến đấu.</a:t>
            </a:r>
          </a:p>
        </p:txBody>
      </p:sp>
    </p:spTree>
    <p:extLst>
      <p:ext uri="{BB962C8B-B14F-4D97-AF65-F5344CB8AC3E}">
        <p14:creationId xmlns:p14="http://schemas.microsoft.com/office/powerpoint/2010/main" val="41772217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repeatCount="indefinite"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3000"/>
                                        <p:tgtEl>
                                          <p:spTgt spid="38"/>
                                        </p:tgtEl>
                                      </p:cBhvr>
                                    </p:animEffect>
                                  </p:childTnLst>
                                </p:cTn>
                              </p:par>
                              <p:par>
                                <p:cTn id="8" presetID="22" presetClass="entr" presetSubtype="8" repeatCount="indefinite" fill="hold" nodeType="withEffect">
                                  <p:stCondLst>
                                    <p:cond delay="500"/>
                                  </p:stCondLst>
                                  <p:childTnLst>
                                    <p:set>
                                      <p:cBhvr>
                                        <p:cTn id="9" dur="1" fill="hold">
                                          <p:stCondLst>
                                            <p:cond delay="0"/>
                                          </p:stCondLst>
                                        </p:cTn>
                                        <p:tgtEl>
                                          <p:spTgt spid="45"/>
                                        </p:tgtEl>
                                        <p:attrNameLst>
                                          <p:attrName>style.visibility</p:attrName>
                                        </p:attrNameLst>
                                      </p:cBhvr>
                                      <p:to>
                                        <p:strVal val="visible"/>
                                      </p:to>
                                    </p:set>
                                    <p:animEffect transition="in" filter="wipe(left)">
                                      <p:cBhvr>
                                        <p:cTn id="10" dur="2000"/>
                                        <p:tgtEl>
                                          <p:spTgt spid="45"/>
                                        </p:tgtEl>
                                      </p:cBhvr>
                                    </p:animEffect>
                                  </p:childTnLst>
                                </p:cTn>
                              </p:par>
                              <p:par>
                                <p:cTn id="11" presetID="22" presetClass="entr" presetSubtype="8" repeatCount="indefinite" fill="hold" nodeType="withEffect">
                                  <p:stCondLst>
                                    <p:cond delay="900"/>
                                  </p:stCondLst>
                                  <p:childTnLst>
                                    <p:set>
                                      <p:cBhvr>
                                        <p:cTn id="12" dur="1" fill="hold">
                                          <p:stCondLst>
                                            <p:cond delay="0"/>
                                          </p:stCondLst>
                                        </p:cTn>
                                        <p:tgtEl>
                                          <p:spTgt spid="44"/>
                                        </p:tgtEl>
                                        <p:attrNameLst>
                                          <p:attrName>style.visibility</p:attrName>
                                        </p:attrNameLst>
                                      </p:cBhvr>
                                      <p:to>
                                        <p:strVal val="visible"/>
                                      </p:to>
                                    </p:set>
                                    <p:animEffect transition="in" filter="wipe(left)">
                                      <p:cBhvr>
                                        <p:cTn id="13" dur="2000"/>
                                        <p:tgtEl>
                                          <p:spTgt spid="44"/>
                                        </p:tgtEl>
                                      </p:cBhvr>
                                    </p:animEffect>
                                  </p:childTnLst>
                                </p:cTn>
                              </p:par>
                              <p:par>
                                <p:cTn id="14" presetID="22" presetClass="entr" presetSubtype="8" repeatCount="indefinite" fill="hold" nodeType="withEffect">
                                  <p:stCondLst>
                                    <p:cond delay="1400"/>
                                  </p:stCondLst>
                                  <p:childTnLst>
                                    <p:set>
                                      <p:cBhvr>
                                        <p:cTn id="15" dur="1" fill="hold">
                                          <p:stCondLst>
                                            <p:cond delay="0"/>
                                          </p:stCondLst>
                                        </p:cTn>
                                        <p:tgtEl>
                                          <p:spTgt spid="43"/>
                                        </p:tgtEl>
                                        <p:attrNameLst>
                                          <p:attrName>style.visibility</p:attrName>
                                        </p:attrNameLst>
                                      </p:cBhvr>
                                      <p:to>
                                        <p:strVal val="visible"/>
                                      </p:to>
                                    </p:set>
                                    <p:animEffect transition="in" filter="wipe(left)">
                                      <p:cBhvr>
                                        <p:cTn id="16" dur="2000"/>
                                        <p:tgtEl>
                                          <p:spTgt spid="43"/>
                                        </p:tgtEl>
                                      </p:cBhvr>
                                    </p:animEffect>
                                  </p:childTnLst>
                                </p:cTn>
                              </p:par>
                              <p:par>
                                <p:cTn id="17" presetID="22" presetClass="entr" presetSubtype="2" repeatCount="indefinite"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right)">
                                      <p:cBhvr>
                                        <p:cTn id="19" dur="3000"/>
                                        <p:tgtEl>
                                          <p:spTgt spid="26"/>
                                        </p:tgtEl>
                                      </p:cBhvr>
                                    </p:animEffect>
                                  </p:childTnLst>
                                </p:cTn>
                              </p:par>
                              <p:par>
                                <p:cTn id="20" presetID="22" presetClass="entr" presetSubtype="2" repeatCount="indefinite" fill="hold" nodeType="withEffect">
                                  <p:stCondLst>
                                    <p:cond delay="900"/>
                                  </p:stCondLst>
                                  <p:childTnLst>
                                    <p:set>
                                      <p:cBhvr>
                                        <p:cTn id="21" dur="1" fill="hold">
                                          <p:stCondLst>
                                            <p:cond delay="0"/>
                                          </p:stCondLst>
                                        </p:cTn>
                                        <p:tgtEl>
                                          <p:spTgt spid="35"/>
                                        </p:tgtEl>
                                        <p:attrNameLst>
                                          <p:attrName>style.visibility</p:attrName>
                                        </p:attrNameLst>
                                      </p:cBhvr>
                                      <p:to>
                                        <p:strVal val="visible"/>
                                      </p:to>
                                    </p:set>
                                    <p:animEffect transition="in" filter="wipe(right)">
                                      <p:cBhvr>
                                        <p:cTn id="22" dur="3000"/>
                                        <p:tgtEl>
                                          <p:spTgt spid="35"/>
                                        </p:tgtEl>
                                      </p:cBhvr>
                                    </p:animEffect>
                                  </p:childTnLst>
                                </p:cTn>
                              </p:par>
                              <p:par>
                                <p:cTn id="23" presetID="10" presetClass="entr" presetSubtype="0" repeatCount="indefinite" fill="hold" grpId="0" nodeType="withEffect">
                                  <p:stCondLst>
                                    <p:cond delay="0"/>
                                  </p:stCondLst>
                                  <p:endCondLst>
                                    <p:cond evt="onNext" delay="0">
                                      <p:tgtEl>
                                        <p:sldTgt/>
                                      </p:tgtEl>
                                    </p:cond>
                                  </p:endCondLst>
                                  <p:childTnLst>
                                    <p:set>
                                      <p:cBhvr>
                                        <p:cTn id="24" dur="1" fill="hold">
                                          <p:stCondLst>
                                            <p:cond delay="0"/>
                                          </p:stCondLst>
                                        </p:cTn>
                                        <p:tgtEl>
                                          <p:spTgt spid="50"/>
                                        </p:tgtEl>
                                        <p:attrNameLst>
                                          <p:attrName>style.visibility</p:attrName>
                                        </p:attrNameLst>
                                      </p:cBhvr>
                                      <p:to>
                                        <p:strVal val="visible"/>
                                      </p:to>
                                    </p:set>
                                    <p:animEffect transition="in" filter="fade">
                                      <p:cBhvr>
                                        <p:cTn id="25" dur="1000"/>
                                        <p:tgtEl>
                                          <p:spTgt spid="50"/>
                                        </p:tgtEl>
                                      </p:cBhvr>
                                    </p:animEffect>
                                  </p:childTnLst>
                                </p:cTn>
                              </p:par>
                              <p:par>
                                <p:cTn id="26" presetID="10" presetClass="entr" presetSubtype="0" repeatCount="indefinite" fill="hold" grpId="0" nodeType="withEffect">
                                  <p:stCondLst>
                                    <p:cond delay="600"/>
                                  </p:stCondLst>
                                  <p:endCondLst>
                                    <p:cond evt="onNext" delay="0">
                                      <p:tgtEl>
                                        <p:sldTgt/>
                                      </p:tgtEl>
                                    </p:cond>
                                  </p:endCondLst>
                                  <p:childTnLst>
                                    <p:set>
                                      <p:cBhvr>
                                        <p:cTn id="27" dur="1" fill="hold">
                                          <p:stCondLst>
                                            <p:cond delay="0"/>
                                          </p:stCondLst>
                                        </p:cTn>
                                        <p:tgtEl>
                                          <p:spTgt spid="49"/>
                                        </p:tgtEl>
                                        <p:attrNameLst>
                                          <p:attrName>style.visibility</p:attrName>
                                        </p:attrNameLst>
                                      </p:cBhvr>
                                      <p:to>
                                        <p:strVal val="visible"/>
                                      </p:to>
                                    </p:set>
                                    <p:animEffect transition="in" filter="fade">
                                      <p:cBhvr>
                                        <p:cTn id="28" dur="1000"/>
                                        <p:tgtEl>
                                          <p:spTgt spid="49"/>
                                        </p:tgtEl>
                                      </p:cBhvr>
                                    </p:animEffect>
                                  </p:childTnLst>
                                </p:cTn>
                              </p:par>
                              <p:par>
                                <p:cTn id="29" presetID="10" presetClass="entr" presetSubtype="0" repeatCount="indefinite" fill="hold" grpId="0" nodeType="withEffect">
                                  <p:stCondLst>
                                    <p:cond delay="1300"/>
                                  </p:stCondLst>
                                  <p:endCondLst>
                                    <p:cond evt="onNext" delay="0">
                                      <p:tgtEl>
                                        <p:sldTgt/>
                                      </p:tgtEl>
                                    </p:cond>
                                  </p:endCondLst>
                                  <p:childTnLst>
                                    <p:set>
                                      <p:cBhvr>
                                        <p:cTn id="30" dur="1" fill="hold">
                                          <p:stCondLst>
                                            <p:cond delay="0"/>
                                          </p:stCondLst>
                                        </p:cTn>
                                        <p:tgtEl>
                                          <p:spTgt spid="48"/>
                                        </p:tgtEl>
                                        <p:attrNameLst>
                                          <p:attrName>style.visibility</p:attrName>
                                        </p:attrNameLst>
                                      </p:cBhvr>
                                      <p:to>
                                        <p:strVal val="visible"/>
                                      </p:to>
                                    </p:set>
                                    <p:animEffect transition="in" filter="fade">
                                      <p:cBhvr>
                                        <p:cTn id="31" dur="1000"/>
                                        <p:tgtEl>
                                          <p:spTgt spid="48"/>
                                        </p:tgtEl>
                                      </p:cBhvr>
                                    </p:animEffect>
                                  </p:childTnLst>
                                </p:cTn>
                              </p:par>
                              <p:par>
                                <p:cTn id="32" presetID="10" presetClass="entr" presetSubtype="0" repeatCount="indefinite" fill="hold" grpId="0" nodeType="withEffect">
                                  <p:stCondLst>
                                    <p:cond delay="1800"/>
                                  </p:stCondLst>
                                  <p:endCondLst>
                                    <p:cond evt="onNext" delay="0">
                                      <p:tgtEl>
                                        <p:sldTgt/>
                                      </p:tgtEl>
                                    </p:cond>
                                  </p:endCondLst>
                                  <p:childTnLst>
                                    <p:set>
                                      <p:cBhvr>
                                        <p:cTn id="33" dur="1" fill="hold">
                                          <p:stCondLst>
                                            <p:cond delay="0"/>
                                          </p:stCondLst>
                                        </p:cTn>
                                        <p:tgtEl>
                                          <p:spTgt spid="42"/>
                                        </p:tgtEl>
                                        <p:attrNameLst>
                                          <p:attrName>style.visibility</p:attrName>
                                        </p:attrNameLst>
                                      </p:cBhvr>
                                      <p:to>
                                        <p:strVal val="visible"/>
                                      </p:to>
                                    </p:set>
                                    <p:animEffect transition="in" filter="fade">
                                      <p:cBhvr>
                                        <p:cTn id="34" dur="1000"/>
                                        <p:tgtEl>
                                          <p:spTgt spid="42"/>
                                        </p:tgtEl>
                                      </p:cBhvr>
                                    </p:animEffect>
                                  </p:childTnLst>
                                </p:cTn>
                              </p:par>
                              <p:par>
                                <p:cTn id="35" presetID="35" presetClass="path" presetSubtype="0" repeatCount="indefinite" autoRev="1" fill="hold" nodeType="withEffect">
                                  <p:stCondLst>
                                    <p:cond delay="0"/>
                                  </p:stCondLst>
                                  <p:childTnLst>
                                    <p:animMotion origin="layout" path="M -2.70833E-6 7.40741E-7 L -0.06705 7.40741E-7 " pathEditMode="relative" rAng="0" ptsTypes="AA">
                                      <p:cBhvr>
                                        <p:cTn id="36" dur="2000" fill="hold"/>
                                        <p:tgtEl>
                                          <p:spTgt spid="34"/>
                                        </p:tgtEl>
                                        <p:attrNameLst>
                                          <p:attrName>ppt_x</p:attrName>
                                          <p:attrName>ppt_y</p:attrName>
                                        </p:attrNameLst>
                                      </p:cBhvr>
                                      <p:rCtr x="-3359" y="0"/>
                                    </p:animMotion>
                                  </p:childTnLst>
                                </p:cTn>
                              </p:par>
                              <p:par>
                                <p:cTn id="37" presetID="63" presetClass="path" presetSubtype="0" repeatCount="indefinite" autoRev="1" fill="hold" nodeType="withEffect">
                                  <p:stCondLst>
                                    <p:cond delay="0"/>
                                  </p:stCondLst>
                                  <p:childTnLst>
                                    <p:animMotion origin="layout" path="M 4.58333E-6 -3.33333E-6 L 0.0496 -3.33333E-6 " pathEditMode="relative" rAng="0" ptsTypes="AA">
                                      <p:cBhvr>
                                        <p:cTn id="38" dur="2000" fill="hold"/>
                                        <p:tgtEl>
                                          <p:spTgt spid="33"/>
                                        </p:tgtEl>
                                        <p:attrNameLst>
                                          <p:attrName>ppt_x</p:attrName>
                                          <p:attrName>ppt_y</p:attrName>
                                        </p:attrNameLst>
                                      </p:cBhvr>
                                      <p:rCtr x="2474" y="0"/>
                                    </p:animMotion>
                                  </p:childTnLst>
                                </p:cTn>
                              </p:par>
                              <p:par>
                                <p:cTn id="39" presetID="22" presetClass="entr" presetSubtype="8" repeatCount="indefinite" fill="hold" nodeType="withEffect">
                                  <p:stCondLst>
                                    <p:cond delay="0"/>
                                  </p:stCondLst>
                                  <p:childTnLst>
                                    <p:set>
                                      <p:cBhvr>
                                        <p:cTn id="40" dur="1" fill="hold">
                                          <p:stCondLst>
                                            <p:cond delay="0"/>
                                          </p:stCondLst>
                                        </p:cTn>
                                        <p:tgtEl>
                                          <p:spTgt spid="62"/>
                                        </p:tgtEl>
                                        <p:attrNameLst>
                                          <p:attrName>style.visibility</p:attrName>
                                        </p:attrNameLst>
                                      </p:cBhvr>
                                      <p:to>
                                        <p:strVal val="visible"/>
                                      </p:to>
                                    </p:set>
                                    <p:animEffect transition="in" filter="wipe(left)">
                                      <p:cBhvr>
                                        <p:cTn id="41" dur="3000"/>
                                        <p:tgtEl>
                                          <p:spTgt spid="62"/>
                                        </p:tgtEl>
                                      </p:cBhvr>
                                    </p:animEffect>
                                  </p:childTnLst>
                                </p:cTn>
                              </p:par>
                              <p:par>
                                <p:cTn id="42" presetID="22" presetClass="entr" presetSubtype="8" repeatCount="indefinite" fill="hold" nodeType="withEffect">
                                  <p:stCondLst>
                                    <p:cond delay="500"/>
                                  </p:stCondLst>
                                  <p:childTnLst>
                                    <p:set>
                                      <p:cBhvr>
                                        <p:cTn id="43" dur="1" fill="hold">
                                          <p:stCondLst>
                                            <p:cond delay="0"/>
                                          </p:stCondLst>
                                        </p:cTn>
                                        <p:tgtEl>
                                          <p:spTgt spid="69"/>
                                        </p:tgtEl>
                                        <p:attrNameLst>
                                          <p:attrName>style.visibility</p:attrName>
                                        </p:attrNameLst>
                                      </p:cBhvr>
                                      <p:to>
                                        <p:strVal val="visible"/>
                                      </p:to>
                                    </p:set>
                                    <p:animEffect transition="in" filter="wipe(left)">
                                      <p:cBhvr>
                                        <p:cTn id="44" dur="2000"/>
                                        <p:tgtEl>
                                          <p:spTgt spid="69"/>
                                        </p:tgtEl>
                                      </p:cBhvr>
                                    </p:animEffect>
                                  </p:childTnLst>
                                </p:cTn>
                              </p:par>
                              <p:par>
                                <p:cTn id="45" presetID="22" presetClass="entr" presetSubtype="8" repeatCount="indefinite" fill="hold" nodeType="withEffect">
                                  <p:stCondLst>
                                    <p:cond delay="900"/>
                                  </p:stCondLst>
                                  <p:childTnLst>
                                    <p:set>
                                      <p:cBhvr>
                                        <p:cTn id="46" dur="1" fill="hold">
                                          <p:stCondLst>
                                            <p:cond delay="0"/>
                                          </p:stCondLst>
                                        </p:cTn>
                                        <p:tgtEl>
                                          <p:spTgt spid="68"/>
                                        </p:tgtEl>
                                        <p:attrNameLst>
                                          <p:attrName>style.visibility</p:attrName>
                                        </p:attrNameLst>
                                      </p:cBhvr>
                                      <p:to>
                                        <p:strVal val="visible"/>
                                      </p:to>
                                    </p:set>
                                    <p:animEffect transition="in" filter="wipe(left)">
                                      <p:cBhvr>
                                        <p:cTn id="47" dur="2000"/>
                                        <p:tgtEl>
                                          <p:spTgt spid="68"/>
                                        </p:tgtEl>
                                      </p:cBhvr>
                                    </p:animEffect>
                                  </p:childTnLst>
                                </p:cTn>
                              </p:par>
                              <p:par>
                                <p:cTn id="48" presetID="22" presetClass="entr" presetSubtype="8" repeatCount="indefinite" fill="hold" nodeType="withEffect">
                                  <p:stCondLst>
                                    <p:cond delay="1400"/>
                                  </p:stCondLst>
                                  <p:childTnLst>
                                    <p:set>
                                      <p:cBhvr>
                                        <p:cTn id="49" dur="1" fill="hold">
                                          <p:stCondLst>
                                            <p:cond delay="0"/>
                                          </p:stCondLst>
                                        </p:cTn>
                                        <p:tgtEl>
                                          <p:spTgt spid="67"/>
                                        </p:tgtEl>
                                        <p:attrNameLst>
                                          <p:attrName>style.visibility</p:attrName>
                                        </p:attrNameLst>
                                      </p:cBhvr>
                                      <p:to>
                                        <p:strVal val="visible"/>
                                      </p:to>
                                    </p:set>
                                    <p:animEffect transition="in" filter="wipe(left)">
                                      <p:cBhvr>
                                        <p:cTn id="50" dur="2000"/>
                                        <p:tgtEl>
                                          <p:spTgt spid="67"/>
                                        </p:tgtEl>
                                      </p:cBhvr>
                                    </p:animEffect>
                                  </p:childTnLst>
                                </p:cTn>
                              </p:par>
                              <p:par>
                                <p:cTn id="51" presetID="22" presetClass="entr" presetSubtype="2" repeatCount="indefinite" fill="hold" nodeType="withEffect">
                                  <p:stCondLst>
                                    <p:cond delay="0"/>
                                  </p:stCondLst>
                                  <p:childTnLst>
                                    <p:set>
                                      <p:cBhvr>
                                        <p:cTn id="52" dur="1" fill="hold">
                                          <p:stCondLst>
                                            <p:cond delay="0"/>
                                          </p:stCondLst>
                                        </p:cTn>
                                        <p:tgtEl>
                                          <p:spTgt spid="51"/>
                                        </p:tgtEl>
                                        <p:attrNameLst>
                                          <p:attrName>style.visibility</p:attrName>
                                        </p:attrNameLst>
                                      </p:cBhvr>
                                      <p:to>
                                        <p:strVal val="visible"/>
                                      </p:to>
                                    </p:set>
                                    <p:animEffect transition="in" filter="wipe(right)">
                                      <p:cBhvr>
                                        <p:cTn id="53" dur="3000"/>
                                        <p:tgtEl>
                                          <p:spTgt spid="51"/>
                                        </p:tgtEl>
                                      </p:cBhvr>
                                    </p:animEffect>
                                  </p:childTnLst>
                                </p:cTn>
                              </p:par>
                              <p:par>
                                <p:cTn id="54" presetID="22" presetClass="entr" presetSubtype="2" repeatCount="indefinite" fill="hold" nodeType="withEffect">
                                  <p:stCondLst>
                                    <p:cond delay="900"/>
                                  </p:stCondLst>
                                  <p:childTnLst>
                                    <p:set>
                                      <p:cBhvr>
                                        <p:cTn id="55" dur="1" fill="hold">
                                          <p:stCondLst>
                                            <p:cond delay="0"/>
                                          </p:stCondLst>
                                        </p:cTn>
                                        <p:tgtEl>
                                          <p:spTgt spid="59"/>
                                        </p:tgtEl>
                                        <p:attrNameLst>
                                          <p:attrName>style.visibility</p:attrName>
                                        </p:attrNameLst>
                                      </p:cBhvr>
                                      <p:to>
                                        <p:strVal val="visible"/>
                                      </p:to>
                                    </p:set>
                                    <p:animEffect transition="in" filter="wipe(right)">
                                      <p:cBhvr>
                                        <p:cTn id="56" dur="3000"/>
                                        <p:tgtEl>
                                          <p:spTgt spid="59"/>
                                        </p:tgtEl>
                                      </p:cBhvr>
                                    </p:animEffect>
                                  </p:childTnLst>
                                </p:cTn>
                              </p:par>
                              <p:par>
                                <p:cTn id="57" presetID="10" presetClass="entr" presetSubtype="0" repeatCount="indefinite" fill="hold" grpId="0" nodeType="withEffect">
                                  <p:stCondLst>
                                    <p:cond delay="0"/>
                                  </p:stCondLst>
                                  <p:endCondLst>
                                    <p:cond evt="onNext" delay="0">
                                      <p:tgtEl>
                                        <p:sldTgt/>
                                      </p:tgtEl>
                                    </p:cond>
                                  </p:endCondLst>
                                  <p:childTnLst>
                                    <p:set>
                                      <p:cBhvr>
                                        <p:cTn id="58" dur="1" fill="hold">
                                          <p:stCondLst>
                                            <p:cond delay="0"/>
                                          </p:stCondLst>
                                        </p:cTn>
                                        <p:tgtEl>
                                          <p:spTgt spid="74"/>
                                        </p:tgtEl>
                                        <p:attrNameLst>
                                          <p:attrName>style.visibility</p:attrName>
                                        </p:attrNameLst>
                                      </p:cBhvr>
                                      <p:to>
                                        <p:strVal val="visible"/>
                                      </p:to>
                                    </p:set>
                                    <p:animEffect transition="in" filter="fade">
                                      <p:cBhvr>
                                        <p:cTn id="59" dur="1000"/>
                                        <p:tgtEl>
                                          <p:spTgt spid="74"/>
                                        </p:tgtEl>
                                      </p:cBhvr>
                                    </p:animEffect>
                                  </p:childTnLst>
                                </p:cTn>
                              </p:par>
                              <p:par>
                                <p:cTn id="60" presetID="10" presetClass="entr" presetSubtype="0" repeatCount="indefinite" fill="hold" grpId="0" nodeType="withEffect">
                                  <p:stCondLst>
                                    <p:cond delay="600"/>
                                  </p:stCondLst>
                                  <p:endCondLst>
                                    <p:cond evt="onNext" delay="0">
                                      <p:tgtEl>
                                        <p:sldTgt/>
                                      </p:tgtEl>
                                    </p:cond>
                                  </p:endCondLst>
                                  <p:childTnLst>
                                    <p:set>
                                      <p:cBhvr>
                                        <p:cTn id="61" dur="1" fill="hold">
                                          <p:stCondLst>
                                            <p:cond delay="0"/>
                                          </p:stCondLst>
                                        </p:cTn>
                                        <p:tgtEl>
                                          <p:spTgt spid="73"/>
                                        </p:tgtEl>
                                        <p:attrNameLst>
                                          <p:attrName>style.visibility</p:attrName>
                                        </p:attrNameLst>
                                      </p:cBhvr>
                                      <p:to>
                                        <p:strVal val="visible"/>
                                      </p:to>
                                    </p:set>
                                    <p:animEffect transition="in" filter="fade">
                                      <p:cBhvr>
                                        <p:cTn id="62" dur="1000"/>
                                        <p:tgtEl>
                                          <p:spTgt spid="73"/>
                                        </p:tgtEl>
                                      </p:cBhvr>
                                    </p:animEffect>
                                  </p:childTnLst>
                                </p:cTn>
                              </p:par>
                              <p:par>
                                <p:cTn id="63" presetID="10" presetClass="entr" presetSubtype="0" repeatCount="indefinite" fill="hold" grpId="0" nodeType="withEffect">
                                  <p:stCondLst>
                                    <p:cond delay="1300"/>
                                  </p:stCondLst>
                                  <p:endCondLst>
                                    <p:cond evt="onNext" delay="0">
                                      <p:tgtEl>
                                        <p:sldTgt/>
                                      </p:tgtEl>
                                    </p:cond>
                                  </p:endCondLst>
                                  <p:childTnLst>
                                    <p:set>
                                      <p:cBhvr>
                                        <p:cTn id="64" dur="1" fill="hold">
                                          <p:stCondLst>
                                            <p:cond delay="0"/>
                                          </p:stCondLst>
                                        </p:cTn>
                                        <p:tgtEl>
                                          <p:spTgt spid="72"/>
                                        </p:tgtEl>
                                        <p:attrNameLst>
                                          <p:attrName>style.visibility</p:attrName>
                                        </p:attrNameLst>
                                      </p:cBhvr>
                                      <p:to>
                                        <p:strVal val="visible"/>
                                      </p:to>
                                    </p:set>
                                    <p:animEffect transition="in" filter="fade">
                                      <p:cBhvr>
                                        <p:cTn id="65" dur="1000"/>
                                        <p:tgtEl>
                                          <p:spTgt spid="72"/>
                                        </p:tgtEl>
                                      </p:cBhvr>
                                    </p:animEffect>
                                  </p:childTnLst>
                                </p:cTn>
                              </p:par>
                              <p:par>
                                <p:cTn id="66" presetID="10" presetClass="entr" presetSubtype="0" repeatCount="indefinite" fill="hold" grpId="0" nodeType="withEffect">
                                  <p:stCondLst>
                                    <p:cond delay="1800"/>
                                  </p:stCondLst>
                                  <p:endCondLst>
                                    <p:cond evt="onNext" delay="0">
                                      <p:tgtEl>
                                        <p:sldTgt/>
                                      </p:tgtEl>
                                    </p:cond>
                                  </p:endCondLst>
                                  <p:childTnLst>
                                    <p:set>
                                      <p:cBhvr>
                                        <p:cTn id="67" dur="1" fill="hold">
                                          <p:stCondLst>
                                            <p:cond delay="0"/>
                                          </p:stCondLst>
                                        </p:cTn>
                                        <p:tgtEl>
                                          <p:spTgt spid="66"/>
                                        </p:tgtEl>
                                        <p:attrNameLst>
                                          <p:attrName>style.visibility</p:attrName>
                                        </p:attrNameLst>
                                      </p:cBhvr>
                                      <p:to>
                                        <p:strVal val="visible"/>
                                      </p:to>
                                    </p:set>
                                    <p:animEffect transition="in" filter="fade">
                                      <p:cBhvr>
                                        <p:cTn id="68" dur="1000"/>
                                        <p:tgtEl>
                                          <p:spTgt spid="66"/>
                                        </p:tgtEl>
                                      </p:cBhvr>
                                    </p:animEffect>
                                  </p:childTnLst>
                                </p:cTn>
                              </p:par>
                              <p:par>
                                <p:cTn id="69" presetID="35" presetClass="path" presetSubtype="0" repeatCount="indefinite" autoRev="1" fill="hold" nodeType="withEffect">
                                  <p:stCondLst>
                                    <p:cond delay="0"/>
                                  </p:stCondLst>
                                  <p:childTnLst>
                                    <p:animMotion origin="layout" path="M -2.70833E-6 -3.7037E-7 L -0.06705 -3.7037E-7 " pathEditMode="relative" rAng="0" ptsTypes="AA">
                                      <p:cBhvr>
                                        <p:cTn id="70" dur="2000" fill="hold"/>
                                        <p:tgtEl>
                                          <p:spTgt spid="58"/>
                                        </p:tgtEl>
                                        <p:attrNameLst>
                                          <p:attrName>ppt_x</p:attrName>
                                          <p:attrName>ppt_y</p:attrName>
                                        </p:attrNameLst>
                                      </p:cBhvr>
                                      <p:rCtr x="-3359" y="0"/>
                                    </p:animMotion>
                                  </p:childTnLst>
                                </p:cTn>
                              </p:par>
                              <p:par>
                                <p:cTn id="71" presetID="63" presetClass="path" presetSubtype="0" repeatCount="indefinite" autoRev="1" fill="hold" nodeType="withEffect">
                                  <p:stCondLst>
                                    <p:cond delay="0"/>
                                  </p:stCondLst>
                                  <p:childTnLst>
                                    <p:animMotion origin="layout" path="M 4.58333E-6 -4.44444E-6 L 0.0496 -4.44444E-6 " pathEditMode="relative" rAng="0" ptsTypes="AA">
                                      <p:cBhvr>
                                        <p:cTn id="72" dur="2000" fill="hold"/>
                                        <p:tgtEl>
                                          <p:spTgt spid="57"/>
                                        </p:tgtEl>
                                        <p:attrNameLst>
                                          <p:attrName>ppt_x</p:attrName>
                                          <p:attrName>ppt_y</p:attrName>
                                        </p:attrNameLst>
                                      </p:cBhvr>
                                      <p:rCtr x="2474" y="0"/>
                                    </p:animMotion>
                                  </p:childTnLst>
                                </p:cTn>
                              </p:par>
                              <p:par>
                                <p:cTn id="73" presetID="22" presetClass="entr" presetSubtype="8" fill="hold" nodeType="withEffect">
                                  <p:stCondLst>
                                    <p:cond delay="2900"/>
                                  </p:stCondLst>
                                  <p:childTnLst>
                                    <p:set>
                                      <p:cBhvr>
                                        <p:cTn id="74" dur="1" fill="hold">
                                          <p:stCondLst>
                                            <p:cond delay="0"/>
                                          </p:stCondLst>
                                        </p:cTn>
                                        <p:tgtEl>
                                          <p:spTgt spid="75"/>
                                        </p:tgtEl>
                                        <p:attrNameLst>
                                          <p:attrName>style.visibility</p:attrName>
                                        </p:attrNameLst>
                                      </p:cBhvr>
                                      <p:to>
                                        <p:strVal val="visible"/>
                                      </p:to>
                                    </p:set>
                                    <p:animEffect transition="in" filter="wipe(left)">
                                      <p:cBhvr>
                                        <p:cTn id="75" dur="1100"/>
                                        <p:tgtEl>
                                          <p:spTgt spid="75"/>
                                        </p:tgtEl>
                                      </p:cBhvr>
                                    </p:animEffect>
                                  </p:childTnLst>
                                </p:cTn>
                              </p:par>
                              <p:par>
                                <p:cTn id="76" presetID="31" presetClass="entr" presetSubtype="0" fill="hold" nodeType="withEffect">
                                  <p:stCondLst>
                                    <p:cond delay="4000"/>
                                  </p:stCondLst>
                                  <p:childTnLst>
                                    <p:set>
                                      <p:cBhvr>
                                        <p:cTn id="77" dur="1" fill="hold">
                                          <p:stCondLst>
                                            <p:cond delay="0"/>
                                          </p:stCondLst>
                                        </p:cTn>
                                        <p:tgtEl>
                                          <p:spTgt spid="80"/>
                                        </p:tgtEl>
                                        <p:attrNameLst>
                                          <p:attrName>style.visibility</p:attrName>
                                        </p:attrNameLst>
                                      </p:cBhvr>
                                      <p:to>
                                        <p:strVal val="visible"/>
                                      </p:to>
                                    </p:set>
                                    <p:anim calcmode="lin" valueType="num">
                                      <p:cBhvr>
                                        <p:cTn id="78" dur="500" fill="hold"/>
                                        <p:tgtEl>
                                          <p:spTgt spid="80"/>
                                        </p:tgtEl>
                                        <p:attrNameLst>
                                          <p:attrName>ppt_w</p:attrName>
                                        </p:attrNameLst>
                                      </p:cBhvr>
                                      <p:tavLst>
                                        <p:tav tm="0">
                                          <p:val>
                                            <p:fltVal val="0"/>
                                          </p:val>
                                        </p:tav>
                                        <p:tav tm="100000">
                                          <p:val>
                                            <p:strVal val="#ppt_w"/>
                                          </p:val>
                                        </p:tav>
                                      </p:tavLst>
                                    </p:anim>
                                    <p:anim calcmode="lin" valueType="num">
                                      <p:cBhvr>
                                        <p:cTn id="79" dur="500" fill="hold"/>
                                        <p:tgtEl>
                                          <p:spTgt spid="80"/>
                                        </p:tgtEl>
                                        <p:attrNameLst>
                                          <p:attrName>ppt_h</p:attrName>
                                        </p:attrNameLst>
                                      </p:cBhvr>
                                      <p:tavLst>
                                        <p:tav tm="0">
                                          <p:val>
                                            <p:fltVal val="0"/>
                                          </p:val>
                                        </p:tav>
                                        <p:tav tm="100000">
                                          <p:val>
                                            <p:strVal val="#ppt_h"/>
                                          </p:val>
                                        </p:tav>
                                      </p:tavLst>
                                    </p:anim>
                                    <p:anim calcmode="lin" valueType="num">
                                      <p:cBhvr>
                                        <p:cTn id="80" dur="500" fill="hold"/>
                                        <p:tgtEl>
                                          <p:spTgt spid="80"/>
                                        </p:tgtEl>
                                        <p:attrNameLst>
                                          <p:attrName>style.rotation</p:attrName>
                                        </p:attrNameLst>
                                      </p:cBhvr>
                                      <p:tavLst>
                                        <p:tav tm="0">
                                          <p:val>
                                            <p:fltVal val="90"/>
                                          </p:val>
                                        </p:tav>
                                        <p:tav tm="100000">
                                          <p:val>
                                            <p:fltVal val="0"/>
                                          </p:val>
                                        </p:tav>
                                      </p:tavLst>
                                    </p:anim>
                                    <p:animEffect transition="in" filter="fade">
                                      <p:cBhvr>
                                        <p:cTn id="81" dur="500"/>
                                        <p:tgtEl>
                                          <p:spTgt spid="80"/>
                                        </p:tgtEl>
                                      </p:cBhvr>
                                    </p:animEffect>
                                  </p:childTnLst>
                                </p:cTn>
                              </p:par>
                              <p:par>
                                <p:cTn id="82" presetID="22" presetClass="entr" presetSubtype="4" fill="hold" nodeType="withEffect">
                                  <p:stCondLst>
                                    <p:cond delay="4500"/>
                                  </p:stCondLst>
                                  <p:childTnLst>
                                    <p:set>
                                      <p:cBhvr>
                                        <p:cTn id="83" dur="1" fill="hold">
                                          <p:stCondLst>
                                            <p:cond delay="0"/>
                                          </p:stCondLst>
                                        </p:cTn>
                                        <p:tgtEl>
                                          <p:spTgt spid="76"/>
                                        </p:tgtEl>
                                        <p:attrNameLst>
                                          <p:attrName>style.visibility</p:attrName>
                                        </p:attrNameLst>
                                      </p:cBhvr>
                                      <p:to>
                                        <p:strVal val="visible"/>
                                      </p:to>
                                    </p:set>
                                    <p:animEffect transition="in" filter="wipe(down)">
                                      <p:cBhvr>
                                        <p:cTn id="84" dur="750"/>
                                        <p:tgtEl>
                                          <p:spTgt spid="76"/>
                                        </p:tgtEl>
                                      </p:cBhvr>
                                    </p:animEffect>
                                  </p:childTnLst>
                                </p:cTn>
                              </p:par>
                              <p:par>
                                <p:cTn id="85" presetID="22" presetClass="entr" presetSubtype="8" fill="hold" nodeType="withEffect">
                                  <p:stCondLst>
                                    <p:cond delay="5250"/>
                                  </p:stCondLst>
                                  <p:childTnLst>
                                    <p:set>
                                      <p:cBhvr>
                                        <p:cTn id="86" dur="1" fill="hold">
                                          <p:stCondLst>
                                            <p:cond delay="0"/>
                                          </p:stCondLst>
                                        </p:cTn>
                                        <p:tgtEl>
                                          <p:spTgt spid="77"/>
                                        </p:tgtEl>
                                        <p:attrNameLst>
                                          <p:attrName>style.visibility</p:attrName>
                                        </p:attrNameLst>
                                      </p:cBhvr>
                                      <p:to>
                                        <p:strVal val="visible"/>
                                      </p:to>
                                    </p:set>
                                    <p:animEffect transition="in" filter="wipe(left)">
                                      <p:cBhvr>
                                        <p:cTn id="87" dur="750"/>
                                        <p:tgtEl>
                                          <p:spTgt spid="77"/>
                                        </p:tgtEl>
                                      </p:cBhvr>
                                    </p:animEffect>
                                  </p:childTnLst>
                                </p:cTn>
                              </p:par>
                              <p:par>
                                <p:cTn id="88" presetID="22" presetClass="entr" presetSubtype="1" fill="hold" nodeType="withEffect">
                                  <p:stCondLst>
                                    <p:cond delay="6750"/>
                                  </p:stCondLst>
                                  <p:childTnLst>
                                    <p:set>
                                      <p:cBhvr>
                                        <p:cTn id="89" dur="1" fill="hold">
                                          <p:stCondLst>
                                            <p:cond delay="0"/>
                                          </p:stCondLst>
                                        </p:cTn>
                                        <p:tgtEl>
                                          <p:spTgt spid="78"/>
                                        </p:tgtEl>
                                        <p:attrNameLst>
                                          <p:attrName>style.visibility</p:attrName>
                                        </p:attrNameLst>
                                      </p:cBhvr>
                                      <p:to>
                                        <p:strVal val="visible"/>
                                      </p:to>
                                    </p:set>
                                    <p:animEffect transition="in" filter="wipe(up)">
                                      <p:cBhvr>
                                        <p:cTn id="90" dur="750"/>
                                        <p:tgtEl>
                                          <p:spTgt spid="78"/>
                                        </p:tgtEl>
                                      </p:cBhvr>
                                    </p:animEffect>
                                  </p:childTnLst>
                                </p:cTn>
                              </p:par>
                              <p:par>
                                <p:cTn id="91" presetID="22" presetClass="entr" presetSubtype="2" fill="hold" nodeType="withEffect">
                                  <p:stCondLst>
                                    <p:cond delay="7500"/>
                                  </p:stCondLst>
                                  <p:childTnLst>
                                    <p:set>
                                      <p:cBhvr>
                                        <p:cTn id="92" dur="1" fill="hold">
                                          <p:stCondLst>
                                            <p:cond delay="0"/>
                                          </p:stCondLst>
                                        </p:cTn>
                                        <p:tgtEl>
                                          <p:spTgt spid="79"/>
                                        </p:tgtEl>
                                        <p:attrNameLst>
                                          <p:attrName>style.visibility</p:attrName>
                                        </p:attrNameLst>
                                      </p:cBhvr>
                                      <p:to>
                                        <p:strVal val="visible"/>
                                      </p:to>
                                    </p:set>
                                    <p:animEffect transition="in" filter="wipe(right)">
                                      <p:cBhvr>
                                        <p:cTn id="93" dur="750"/>
                                        <p:tgtEl>
                                          <p:spTgt spid="79"/>
                                        </p:tgtEl>
                                      </p:cBhvr>
                                    </p:animEffect>
                                  </p:childTnLst>
                                </p:cTn>
                              </p:par>
                              <p:par>
                                <p:cTn id="94" presetID="8" presetClass="emph" presetSubtype="0" repeatCount="indefinite" fill="hold" nodeType="withEffect">
                                  <p:stCondLst>
                                    <p:cond delay="4000"/>
                                  </p:stCondLst>
                                  <p:childTnLst>
                                    <p:animRot by="21600000">
                                      <p:cBhvr>
                                        <p:cTn id="95" dur="5500" fill="hold"/>
                                        <p:tgtEl>
                                          <p:spTgt spid="8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8" grpId="0" animBg="1"/>
      <p:bldP spid="49" grpId="0" animBg="1"/>
      <p:bldP spid="50" grpId="0" animBg="1"/>
      <p:bldP spid="66" grpId="0" animBg="1"/>
      <p:bldP spid="72" grpId="0" animBg="1"/>
      <p:bldP spid="73" grpId="0" animBg="1"/>
      <p:bldP spid="7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hidden="1">
            <a:extLst>
              <a:ext uri="{FF2B5EF4-FFF2-40B4-BE49-F238E27FC236}">
                <a16:creationId xmlns:a16="http://schemas.microsoft.com/office/drawing/2014/main" id="{E765920E-4251-400C-A584-49820EF86DC0}"/>
              </a:ext>
            </a:extLst>
          </p:cNvPr>
          <p:cNvGrpSpPr/>
          <p:nvPr/>
        </p:nvGrpSpPr>
        <p:grpSpPr>
          <a:xfrm flipH="1">
            <a:off x="6458730" y="5945863"/>
            <a:ext cx="5588294" cy="474304"/>
            <a:chOff x="396540" y="859316"/>
            <a:chExt cx="5588294" cy="474304"/>
          </a:xfrm>
          <a:effectLst>
            <a:glow rad="50800">
              <a:srgbClr val="00B0F0">
                <a:alpha val="27000"/>
              </a:srgbClr>
            </a:glow>
          </a:effectLst>
        </p:grpSpPr>
        <p:cxnSp>
          <p:nvCxnSpPr>
            <p:cNvPr id="27" name="Straight Connector 26" hidden="1">
              <a:extLst>
                <a:ext uri="{FF2B5EF4-FFF2-40B4-BE49-F238E27FC236}">
                  <a16:creationId xmlns:a16="http://schemas.microsoft.com/office/drawing/2014/main" id="{72CA0E71-EA2B-4EE6-B075-B4F5944D580A}"/>
                </a:ext>
              </a:extLst>
            </p:cNvPr>
            <p:cNvCxnSpPr/>
            <p:nvPr/>
          </p:nvCxnSpPr>
          <p:spPr>
            <a:xfrm>
              <a:off x="396540" y="861141"/>
              <a:ext cx="16415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hidden="1">
              <a:extLst>
                <a:ext uri="{FF2B5EF4-FFF2-40B4-BE49-F238E27FC236}">
                  <a16:creationId xmlns:a16="http://schemas.microsoft.com/office/drawing/2014/main" id="{D0AF223A-F143-4D11-84E8-F6BDA7AF32EE}"/>
                </a:ext>
              </a:extLst>
            </p:cNvPr>
            <p:cNvCxnSpPr>
              <a:cxnSpLocks/>
            </p:cNvCxnSpPr>
            <p:nvPr/>
          </p:nvCxnSpPr>
          <p:spPr>
            <a:xfrm>
              <a:off x="2585044" y="1286166"/>
              <a:ext cx="25011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hidden="1">
              <a:extLst>
                <a:ext uri="{FF2B5EF4-FFF2-40B4-BE49-F238E27FC236}">
                  <a16:creationId xmlns:a16="http://schemas.microsoft.com/office/drawing/2014/main" id="{2EF6477C-B11A-42D9-BB6B-D7106D48D25D}"/>
                </a:ext>
              </a:extLst>
            </p:cNvPr>
            <p:cNvCxnSpPr>
              <a:cxnSpLocks/>
            </p:cNvCxnSpPr>
            <p:nvPr/>
          </p:nvCxnSpPr>
          <p:spPr>
            <a:xfrm>
              <a:off x="2027104" y="859316"/>
              <a:ext cx="567065" cy="4286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Oval 30" hidden="1">
              <a:extLst>
                <a:ext uri="{FF2B5EF4-FFF2-40B4-BE49-F238E27FC236}">
                  <a16:creationId xmlns:a16="http://schemas.microsoft.com/office/drawing/2014/main" id="{3C07EAA0-BE1F-4B53-9D34-F848CB7E1B04}"/>
                </a:ext>
              </a:extLst>
            </p:cNvPr>
            <p:cNvSpPr/>
            <p:nvPr/>
          </p:nvSpPr>
          <p:spPr>
            <a:xfrm flipV="1">
              <a:off x="5091675" y="1238712"/>
              <a:ext cx="94908" cy="9490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2" name="Straight Connector 31" hidden="1">
              <a:extLst>
                <a:ext uri="{FF2B5EF4-FFF2-40B4-BE49-F238E27FC236}">
                  <a16:creationId xmlns:a16="http://schemas.microsoft.com/office/drawing/2014/main" id="{EA954272-6C8A-484C-A5A7-E492F2850821}"/>
                </a:ext>
              </a:extLst>
            </p:cNvPr>
            <p:cNvCxnSpPr>
              <a:cxnSpLocks/>
            </p:cNvCxnSpPr>
            <p:nvPr/>
          </p:nvCxnSpPr>
          <p:spPr>
            <a:xfrm>
              <a:off x="5186583" y="1290248"/>
              <a:ext cx="7982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3" name="Straight Connector 32" hidden="1">
            <a:extLst>
              <a:ext uri="{FF2B5EF4-FFF2-40B4-BE49-F238E27FC236}">
                <a16:creationId xmlns:a16="http://schemas.microsoft.com/office/drawing/2014/main" id="{A7CCFFAD-4E25-424C-B792-A9BD913BAB26}"/>
              </a:ext>
            </a:extLst>
          </p:cNvPr>
          <p:cNvCxnSpPr>
            <a:cxnSpLocks/>
          </p:cNvCxnSpPr>
          <p:nvPr/>
        </p:nvCxnSpPr>
        <p:spPr>
          <a:xfrm flipH="1">
            <a:off x="7780015" y="6485841"/>
            <a:ext cx="981559"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34" name="Straight Connector 33" hidden="1">
            <a:extLst>
              <a:ext uri="{FF2B5EF4-FFF2-40B4-BE49-F238E27FC236}">
                <a16:creationId xmlns:a16="http://schemas.microsoft.com/office/drawing/2014/main" id="{0CAAB2EC-FA25-4E94-8C51-301864441C88}"/>
              </a:ext>
            </a:extLst>
          </p:cNvPr>
          <p:cNvCxnSpPr>
            <a:cxnSpLocks/>
          </p:cNvCxnSpPr>
          <p:nvPr/>
        </p:nvCxnSpPr>
        <p:spPr>
          <a:xfrm flipH="1">
            <a:off x="7425130" y="6278113"/>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35" name="Group 34" hidden="1">
            <a:extLst>
              <a:ext uri="{FF2B5EF4-FFF2-40B4-BE49-F238E27FC236}">
                <a16:creationId xmlns:a16="http://schemas.microsoft.com/office/drawing/2014/main" id="{4B166ECB-B08B-4D7F-9D15-8644288D1285}"/>
              </a:ext>
            </a:extLst>
          </p:cNvPr>
          <p:cNvGrpSpPr/>
          <p:nvPr/>
        </p:nvGrpSpPr>
        <p:grpSpPr>
          <a:xfrm flipH="1">
            <a:off x="9479850" y="6265425"/>
            <a:ext cx="702507" cy="215359"/>
            <a:chOff x="2261207" y="1178878"/>
            <a:chExt cx="702507" cy="215359"/>
          </a:xfrm>
          <a:effectLst>
            <a:glow rad="50800">
              <a:srgbClr val="00B0F0">
                <a:alpha val="27000"/>
              </a:srgbClr>
            </a:glow>
          </a:effectLst>
        </p:grpSpPr>
        <p:cxnSp>
          <p:nvCxnSpPr>
            <p:cNvPr id="36" name="Straight Connector 35" hidden="1">
              <a:extLst>
                <a:ext uri="{FF2B5EF4-FFF2-40B4-BE49-F238E27FC236}">
                  <a16:creationId xmlns:a16="http://schemas.microsoft.com/office/drawing/2014/main" id="{977BB2FD-E807-49F4-A116-643881A38600}"/>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hidden="1">
              <a:extLst>
                <a:ext uri="{FF2B5EF4-FFF2-40B4-BE49-F238E27FC236}">
                  <a16:creationId xmlns:a16="http://schemas.microsoft.com/office/drawing/2014/main" id="{F784DD01-337E-48A2-B273-ADBEC8D05988}"/>
                </a:ext>
              </a:extLst>
            </p:cNvPr>
            <p:cNvCxnSpPr>
              <a:cxnSpLocks/>
            </p:cNvCxnSpPr>
            <p:nvPr/>
          </p:nvCxnSpPr>
          <p:spPr>
            <a:xfrm>
              <a:off x="2261207"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8" name="Group 37" hidden="1">
            <a:extLst>
              <a:ext uri="{FF2B5EF4-FFF2-40B4-BE49-F238E27FC236}">
                <a16:creationId xmlns:a16="http://schemas.microsoft.com/office/drawing/2014/main" id="{C45549C6-7225-4385-95DE-23A81523CCC1}"/>
              </a:ext>
            </a:extLst>
          </p:cNvPr>
          <p:cNvGrpSpPr/>
          <p:nvPr/>
        </p:nvGrpSpPr>
        <p:grpSpPr>
          <a:xfrm>
            <a:off x="218201" y="5918538"/>
            <a:ext cx="4336374" cy="428675"/>
            <a:chOff x="218201" y="6013788"/>
            <a:chExt cx="4336374" cy="428675"/>
          </a:xfrm>
        </p:grpSpPr>
        <p:cxnSp>
          <p:nvCxnSpPr>
            <p:cNvPr id="39" name="Straight Connector 38" hidden="1">
              <a:extLst>
                <a:ext uri="{FF2B5EF4-FFF2-40B4-BE49-F238E27FC236}">
                  <a16:creationId xmlns:a16="http://schemas.microsoft.com/office/drawing/2014/main" id="{E137A9F0-91D4-4FA1-80D1-F8187812927C}"/>
                </a:ext>
              </a:extLst>
            </p:cNvPr>
            <p:cNvCxnSpPr/>
            <p:nvPr/>
          </p:nvCxnSpPr>
          <p:spPr>
            <a:xfrm>
              <a:off x="218201" y="6015613"/>
              <a:ext cx="1641514"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0" name="Straight Connector 39" hidden="1">
              <a:extLst>
                <a:ext uri="{FF2B5EF4-FFF2-40B4-BE49-F238E27FC236}">
                  <a16:creationId xmlns:a16="http://schemas.microsoft.com/office/drawing/2014/main" id="{D73B7460-BC8E-4DBD-8225-9B68D1EC0578}"/>
                </a:ext>
              </a:extLst>
            </p:cNvPr>
            <p:cNvCxnSpPr>
              <a:cxnSpLocks/>
            </p:cNvCxnSpPr>
            <p:nvPr/>
          </p:nvCxnSpPr>
          <p:spPr>
            <a:xfrm>
              <a:off x="2406705" y="6440638"/>
              <a:ext cx="2147870"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1" name="Straight Connector 40" hidden="1">
              <a:extLst>
                <a:ext uri="{FF2B5EF4-FFF2-40B4-BE49-F238E27FC236}">
                  <a16:creationId xmlns:a16="http://schemas.microsoft.com/office/drawing/2014/main" id="{0BAB8909-F2DD-4284-B724-B4A3FA299D42}"/>
                </a:ext>
              </a:extLst>
            </p:cNvPr>
            <p:cNvCxnSpPr>
              <a:cxnSpLocks/>
            </p:cNvCxnSpPr>
            <p:nvPr/>
          </p:nvCxnSpPr>
          <p:spPr>
            <a:xfrm>
              <a:off x="1848765" y="6013788"/>
              <a:ext cx="567065" cy="428675"/>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sp>
        <p:nvSpPr>
          <p:cNvPr id="42" name="Oval 41" hidden="1">
            <a:extLst>
              <a:ext uri="{FF2B5EF4-FFF2-40B4-BE49-F238E27FC236}">
                <a16:creationId xmlns:a16="http://schemas.microsoft.com/office/drawing/2014/main" id="{6892A4C6-F8D0-4F75-BD23-F3B89934CC1D}"/>
              </a:ext>
            </a:extLst>
          </p:cNvPr>
          <p:cNvSpPr/>
          <p:nvPr/>
        </p:nvSpPr>
        <p:spPr>
          <a:xfrm flipV="1">
            <a:off x="6057834" y="62876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3" name="Straight Connector 42" hidden="1">
            <a:extLst>
              <a:ext uri="{FF2B5EF4-FFF2-40B4-BE49-F238E27FC236}">
                <a16:creationId xmlns:a16="http://schemas.microsoft.com/office/drawing/2014/main" id="{928A56D9-94A4-4098-BB3F-7D435159FFC6}"/>
              </a:ext>
            </a:extLst>
          </p:cNvPr>
          <p:cNvCxnSpPr>
            <a:cxnSpLocks/>
          </p:cNvCxnSpPr>
          <p:nvPr/>
        </p:nvCxnSpPr>
        <p:spPr>
          <a:xfrm>
            <a:off x="3024646" y="6449571"/>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4" name="Straight Connector 43" hidden="1">
            <a:extLst>
              <a:ext uri="{FF2B5EF4-FFF2-40B4-BE49-F238E27FC236}">
                <a16:creationId xmlns:a16="http://schemas.microsoft.com/office/drawing/2014/main" id="{24B084AE-9B86-4EB5-8E93-616C4D8C0B5F}"/>
              </a:ext>
            </a:extLst>
          </p:cNvPr>
          <p:cNvCxnSpPr>
            <a:cxnSpLocks/>
          </p:cNvCxnSpPr>
          <p:nvPr/>
        </p:nvCxnSpPr>
        <p:spPr>
          <a:xfrm>
            <a:off x="2600261" y="6238100"/>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45" name="Group 44" hidden="1">
            <a:extLst>
              <a:ext uri="{FF2B5EF4-FFF2-40B4-BE49-F238E27FC236}">
                <a16:creationId xmlns:a16="http://schemas.microsoft.com/office/drawing/2014/main" id="{FE2C666D-A570-43A4-9278-DFC2B5EAC846}"/>
              </a:ext>
            </a:extLst>
          </p:cNvPr>
          <p:cNvGrpSpPr/>
          <p:nvPr/>
        </p:nvGrpSpPr>
        <p:grpSpPr>
          <a:xfrm>
            <a:off x="2077919" y="6238100"/>
            <a:ext cx="690046" cy="215359"/>
            <a:chOff x="2273668" y="1178878"/>
            <a:chExt cx="690046" cy="215359"/>
          </a:xfrm>
          <a:effectLst>
            <a:glow rad="50800">
              <a:srgbClr val="00B0F0">
                <a:alpha val="27000"/>
              </a:srgbClr>
            </a:glow>
          </a:effectLst>
        </p:grpSpPr>
        <p:cxnSp>
          <p:nvCxnSpPr>
            <p:cNvPr id="46" name="Straight Connector 45" hidden="1">
              <a:extLst>
                <a:ext uri="{FF2B5EF4-FFF2-40B4-BE49-F238E27FC236}">
                  <a16:creationId xmlns:a16="http://schemas.microsoft.com/office/drawing/2014/main" id="{AF6B0937-4FE8-4BDC-8BCF-68C68C48ADA6}"/>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hidden="1">
              <a:extLst>
                <a:ext uri="{FF2B5EF4-FFF2-40B4-BE49-F238E27FC236}">
                  <a16:creationId xmlns:a16="http://schemas.microsoft.com/office/drawing/2014/main" id="{2B9119AE-9E3E-43A6-92D3-05F04992C6B7}"/>
                </a:ext>
              </a:extLst>
            </p:cNvPr>
            <p:cNvCxnSpPr>
              <a:cxnSpLocks/>
            </p:cNvCxnSpPr>
            <p:nvPr/>
          </p:nvCxnSpPr>
          <p:spPr>
            <a:xfrm>
              <a:off x="2273668"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8" name="Oval 47" hidden="1">
            <a:extLst>
              <a:ext uri="{FF2B5EF4-FFF2-40B4-BE49-F238E27FC236}">
                <a16:creationId xmlns:a16="http://schemas.microsoft.com/office/drawing/2014/main" id="{48B94A45-EC03-4EF7-89AC-B8B64CF0E0E8}"/>
              </a:ext>
            </a:extLst>
          </p:cNvPr>
          <p:cNvSpPr/>
          <p:nvPr/>
        </p:nvSpPr>
        <p:spPr>
          <a:xfrm flipV="1">
            <a:off x="5666998" y="62876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hidden="1">
            <a:extLst>
              <a:ext uri="{FF2B5EF4-FFF2-40B4-BE49-F238E27FC236}">
                <a16:creationId xmlns:a16="http://schemas.microsoft.com/office/drawing/2014/main" id="{9C7B9708-929F-4598-991B-AB0FC2EA1DE7}"/>
              </a:ext>
            </a:extLst>
          </p:cNvPr>
          <p:cNvSpPr/>
          <p:nvPr/>
        </p:nvSpPr>
        <p:spPr>
          <a:xfrm flipV="1">
            <a:off x="5276162" y="6287657"/>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hidden="1">
            <a:extLst>
              <a:ext uri="{FF2B5EF4-FFF2-40B4-BE49-F238E27FC236}">
                <a16:creationId xmlns:a16="http://schemas.microsoft.com/office/drawing/2014/main" id="{CE938702-8179-4188-BC0B-8E7C9C61F6FE}"/>
              </a:ext>
            </a:extLst>
          </p:cNvPr>
          <p:cNvSpPr/>
          <p:nvPr/>
        </p:nvSpPr>
        <p:spPr>
          <a:xfrm flipV="1">
            <a:off x="4897364" y="6287656"/>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1" name="Group 50" hidden="1">
            <a:extLst>
              <a:ext uri="{FF2B5EF4-FFF2-40B4-BE49-F238E27FC236}">
                <a16:creationId xmlns:a16="http://schemas.microsoft.com/office/drawing/2014/main" id="{E2A2DAF5-AE77-42DC-B41A-7280D45056BD}"/>
              </a:ext>
            </a:extLst>
          </p:cNvPr>
          <p:cNvGrpSpPr/>
          <p:nvPr/>
        </p:nvGrpSpPr>
        <p:grpSpPr>
          <a:xfrm flipH="1" flipV="1">
            <a:off x="6611130" y="192763"/>
            <a:ext cx="5588294" cy="474304"/>
            <a:chOff x="396540" y="859316"/>
            <a:chExt cx="5588294" cy="474304"/>
          </a:xfrm>
          <a:effectLst>
            <a:glow rad="50800">
              <a:srgbClr val="00B0F0">
                <a:alpha val="27000"/>
              </a:srgbClr>
            </a:glow>
          </a:effectLst>
        </p:grpSpPr>
        <p:cxnSp>
          <p:nvCxnSpPr>
            <p:cNvPr id="52" name="Straight Connector 51" hidden="1">
              <a:extLst>
                <a:ext uri="{FF2B5EF4-FFF2-40B4-BE49-F238E27FC236}">
                  <a16:creationId xmlns:a16="http://schemas.microsoft.com/office/drawing/2014/main" id="{74B45ED4-E250-4539-B789-A311C1B9FFEB}"/>
                </a:ext>
              </a:extLst>
            </p:cNvPr>
            <p:cNvCxnSpPr/>
            <p:nvPr/>
          </p:nvCxnSpPr>
          <p:spPr>
            <a:xfrm>
              <a:off x="396540" y="861141"/>
              <a:ext cx="16415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hidden="1">
              <a:extLst>
                <a:ext uri="{FF2B5EF4-FFF2-40B4-BE49-F238E27FC236}">
                  <a16:creationId xmlns:a16="http://schemas.microsoft.com/office/drawing/2014/main" id="{C219983D-C682-4719-A4FF-435C8C575F20}"/>
                </a:ext>
              </a:extLst>
            </p:cNvPr>
            <p:cNvCxnSpPr>
              <a:cxnSpLocks/>
            </p:cNvCxnSpPr>
            <p:nvPr/>
          </p:nvCxnSpPr>
          <p:spPr>
            <a:xfrm>
              <a:off x="2585044" y="1286166"/>
              <a:ext cx="25011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hidden="1">
              <a:extLst>
                <a:ext uri="{FF2B5EF4-FFF2-40B4-BE49-F238E27FC236}">
                  <a16:creationId xmlns:a16="http://schemas.microsoft.com/office/drawing/2014/main" id="{10195493-96B3-41B8-9BF2-D537C136E407}"/>
                </a:ext>
              </a:extLst>
            </p:cNvPr>
            <p:cNvCxnSpPr>
              <a:cxnSpLocks/>
            </p:cNvCxnSpPr>
            <p:nvPr/>
          </p:nvCxnSpPr>
          <p:spPr>
            <a:xfrm>
              <a:off x="2027104" y="859316"/>
              <a:ext cx="567065" cy="4286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Oval 54" hidden="1">
              <a:extLst>
                <a:ext uri="{FF2B5EF4-FFF2-40B4-BE49-F238E27FC236}">
                  <a16:creationId xmlns:a16="http://schemas.microsoft.com/office/drawing/2014/main" id="{E7F3E2A0-B9D5-42F7-BAB2-FA2A046093EA}"/>
                </a:ext>
              </a:extLst>
            </p:cNvPr>
            <p:cNvSpPr/>
            <p:nvPr/>
          </p:nvSpPr>
          <p:spPr>
            <a:xfrm flipV="1">
              <a:off x="5091675" y="1238712"/>
              <a:ext cx="94908" cy="9490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6" name="Straight Connector 55" hidden="1">
              <a:extLst>
                <a:ext uri="{FF2B5EF4-FFF2-40B4-BE49-F238E27FC236}">
                  <a16:creationId xmlns:a16="http://schemas.microsoft.com/office/drawing/2014/main" id="{6D5B989F-4477-493F-8C12-40A990B9B9D8}"/>
                </a:ext>
              </a:extLst>
            </p:cNvPr>
            <p:cNvCxnSpPr>
              <a:cxnSpLocks/>
            </p:cNvCxnSpPr>
            <p:nvPr/>
          </p:nvCxnSpPr>
          <p:spPr>
            <a:xfrm>
              <a:off x="5186583" y="1290248"/>
              <a:ext cx="7982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57" name="Straight Connector 56" hidden="1">
            <a:extLst>
              <a:ext uri="{FF2B5EF4-FFF2-40B4-BE49-F238E27FC236}">
                <a16:creationId xmlns:a16="http://schemas.microsoft.com/office/drawing/2014/main" id="{4130AA28-2375-4D57-9161-022E2995A8CF}"/>
              </a:ext>
            </a:extLst>
          </p:cNvPr>
          <p:cNvCxnSpPr>
            <a:cxnSpLocks/>
          </p:cNvCxnSpPr>
          <p:nvPr/>
        </p:nvCxnSpPr>
        <p:spPr>
          <a:xfrm flipH="1" flipV="1">
            <a:off x="7932415" y="732741"/>
            <a:ext cx="981559"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58" name="Straight Connector 57" hidden="1">
            <a:extLst>
              <a:ext uri="{FF2B5EF4-FFF2-40B4-BE49-F238E27FC236}">
                <a16:creationId xmlns:a16="http://schemas.microsoft.com/office/drawing/2014/main" id="{5D049B21-8397-4BA6-B4D5-AE00BA794B98}"/>
              </a:ext>
            </a:extLst>
          </p:cNvPr>
          <p:cNvCxnSpPr>
            <a:cxnSpLocks/>
          </p:cNvCxnSpPr>
          <p:nvPr/>
        </p:nvCxnSpPr>
        <p:spPr>
          <a:xfrm flipH="1" flipV="1">
            <a:off x="7577530" y="525013"/>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59" name="Group 58" hidden="1">
            <a:extLst>
              <a:ext uri="{FF2B5EF4-FFF2-40B4-BE49-F238E27FC236}">
                <a16:creationId xmlns:a16="http://schemas.microsoft.com/office/drawing/2014/main" id="{AAFA79DC-01FE-42A7-994E-00DA86DB8C57}"/>
              </a:ext>
            </a:extLst>
          </p:cNvPr>
          <p:cNvGrpSpPr/>
          <p:nvPr/>
        </p:nvGrpSpPr>
        <p:grpSpPr>
          <a:xfrm flipH="1" flipV="1">
            <a:off x="9632250" y="512325"/>
            <a:ext cx="702507" cy="215359"/>
            <a:chOff x="2261207" y="1178878"/>
            <a:chExt cx="702507" cy="215359"/>
          </a:xfrm>
          <a:effectLst>
            <a:glow rad="50800">
              <a:srgbClr val="00B0F0">
                <a:alpha val="27000"/>
              </a:srgbClr>
            </a:glow>
          </a:effectLst>
        </p:grpSpPr>
        <p:cxnSp>
          <p:nvCxnSpPr>
            <p:cNvPr id="60" name="Straight Connector 59" hidden="1">
              <a:extLst>
                <a:ext uri="{FF2B5EF4-FFF2-40B4-BE49-F238E27FC236}">
                  <a16:creationId xmlns:a16="http://schemas.microsoft.com/office/drawing/2014/main" id="{16A45D2A-1C94-446F-B8CB-08C7E79D8408}"/>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hidden="1">
              <a:extLst>
                <a:ext uri="{FF2B5EF4-FFF2-40B4-BE49-F238E27FC236}">
                  <a16:creationId xmlns:a16="http://schemas.microsoft.com/office/drawing/2014/main" id="{B1B7D386-ED11-4A1E-B92D-999684202D20}"/>
                </a:ext>
              </a:extLst>
            </p:cNvPr>
            <p:cNvCxnSpPr>
              <a:cxnSpLocks/>
            </p:cNvCxnSpPr>
            <p:nvPr/>
          </p:nvCxnSpPr>
          <p:spPr>
            <a:xfrm>
              <a:off x="2261207"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2" name="Group 61" hidden="1">
            <a:extLst>
              <a:ext uri="{FF2B5EF4-FFF2-40B4-BE49-F238E27FC236}">
                <a16:creationId xmlns:a16="http://schemas.microsoft.com/office/drawing/2014/main" id="{E305BCA7-0B5D-4196-A2C7-4ED330946C0B}"/>
              </a:ext>
            </a:extLst>
          </p:cNvPr>
          <p:cNvGrpSpPr/>
          <p:nvPr/>
        </p:nvGrpSpPr>
        <p:grpSpPr>
          <a:xfrm flipV="1">
            <a:off x="370601" y="165438"/>
            <a:ext cx="4336374" cy="428675"/>
            <a:chOff x="218201" y="6013788"/>
            <a:chExt cx="4336374" cy="428675"/>
          </a:xfrm>
        </p:grpSpPr>
        <p:cxnSp>
          <p:nvCxnSpPr>
            <p:cNvPr id="63" name="Straight Connector 62" hidden="1">
              <a:extLst>
                <a:ext uri="{FF2B5EF4-FFF2-40B4-BE49-F238E27FC236}">
                  <a16:creationId xmlns:a16="http://schemas.microsoft.com/office/drawing/2014/main" id="{72B5B1A7-7F7C-4D4E-AF52-80E4023D1471}"/>
                </a:ext>
              </a:extLst>
            </p:cNvPr>
            <p:cNvCxnSpPr/>
            <p:nvPr/>
          </p:nvCxnSpPr>
          <p:spPr>
            <a:xfrm>
              <a:off x="218201" y="6015613"/>
              <a:ext cx="1641514"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4" name="Straight Connector 63" hidden="1">
              <a:extLst>
                <a:ext uri="{FF2B5EF4-FFF2-40B4-BE49-F238E27FC236}">
                  <a16:creationId xmlns:a16="http://schemas.microsoft.com/office/drawing/2014/main" id="{CDAD2B66-5E89-4657-8089-E2A0036DCE71}"/>
                </a:ext>
              </a:extLst>
            </p:cNvPr>
            <p:cNvCxnSpPr>
              <a:cxnSpLocks/>
            </p:cNvCxnSpPr>
            <p:nvPr/>
          </p:nvCxnSpPr>
          <p:spPr>
            <a:xfrm>
              <a:off x="2406705" y="6440638"/>
              <a:ext cx="2147870"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5" name="Straight Connector 64" hidden="1">
              <a:extLst>
                <a:ext uri="{FF2B5EF4-FFF2-40B4-BE49-F238E27FC236}">
                  <a16:creationId xmlns:a16="http://schemas.microsoft.com/office/drawing/2014/main" id="{5E8B0027-2451-4ED7-8B68-90C5DB72E581}"/>
                </a:ext>
              </a:extLst>
            </p:cNvPr>
            <p:cNvCxnSpPr>
              <a:cxnSpLocks/>
            </p:cNvCxnSpPr>
            <p:nvPr/>
          </p:nvCxnSpPr>
          <p:spPr>
            <a:xfrm>
              <a:off x="1848765" y="6013788"/>
              <a:ext cx="567065" cy="428675"/>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sp>
        <p:nvSpPr>
          <p:cNvPr id="66" name="Oval 65" hidden="1">
            <a:extLst>
              <a:ext uri="{FF2B5EF4-FFF2-40B4-BE49-F238E27FC236}">
                <a16:creationId xmlns:a16="http://schemas.microsoft.com/office/drawing/2014/main" id="{DE0FA6CC-8140-4548-A3E3-1EFBF074AC2B}"/>
              </a:ext>
            </a:extLst>
          </p:cNvPr>
          <p:cNvSpPr/>
          <p:nvPr/>
        </p:nvSpPr>
        <p:spPr>
          <a:xfrm>
            <a:off x="6210234" y="5345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7" name="Straight Connector 66" hidden="1">
            <a:extLst>
              <a:ext uri="{FF2B5EF4-FFF2-40B4-BE49-F238E27FC236}">
                <a16:creationId xmlns:a16="http://schemas.microsoft.com/office/drawing/2014/main" id="{6C5B0FE9-5436-40AA-AAE5-B989BEC2F995}"/>
              </a:ext>
            </a:extLst>
          </p:cNvPr>
          <p:cNvCxnSpPr>
            <a:cxnSpLocks/>
          </p:cNvCxnSpPr>
          <p:nvPr/>
        </p:nvCxnSpPr>
        <p:spPr>
          <a:xfrm flipV="1">
            <a:off x="3177046" y="696471"/>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8" name="Straight Connector 67" hidden="1">
            <a:extLst>
              <a:ext uri="{FF2B5EF4-FFF2-40B4-BE49-F238E27FC236}">
                <a16:creationId xmlns:a16="http://schemas.microsoft.com/office/drawing/2014/main" id="{89A5A5CF-A1DB-4059-8336-E848EC08E48D}"/>
              </a:ext>
            </a:extLst>
          </p:cNvPr>
          <p:cNvCxnSpPr>
            <a:cxnSpLocks/>
          </p:cNvCxnSpPr>
          <p:nvPr/>
        </p:nvCxnSpPr>
        <p:spPr>
          <a:xfrm flipV="1">
            <a:off x="2752661" y="485000"/>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69" name="Group 68" hidden="1">
            <a:extLst>
              <a:ext uri="{FF2B5EF4-FFF2-40B4-BE49-F238E27FC236}">
                <a16:creationId xmlns:a16="http://schemas.microsoft.com/office/drawing/2014/main" id="{4B49C063-8F4D-4717-9E4B-7696A6CDCE5E}"/>
              </a:ext>
            </a:extLst>
          </p:cNvPr>
          <p:cNvGrpSpPr/>
          <p:nvPr/>
        </p:nvGrpSpPr>
        <p:grpSpPr>
          <a:xfrm flipV="1">
            <a:off x="2230319" y="485000"/>
            <a:ext cx="690046" cy="215359"/>
            <a:chOff x="2273668" y="1178878"/>
            <a:chExt cx="690046" cy="215359"/>
          </a:xfrm>
          <a:effectLst>
            <a:glow rad="50800">
              <a:srgbClr val="00B0F0">
                <a:alpha val="27000"/>
              </a:srgbClr>
            </a:glow>
          </a:effectLst>
        </p:grpSpPr>
        <p:cxnSp>
          <p:nvCxnSpPr>
            <p:cNvPr id="70" name="Straight Connector 69" hidden="1">
              <a:extLst>
                <a:ext uri="{FF2B5EF4-FFF2-40B4-BE49-F238E27FC236}">
                  <a16:creationId xmlns:a16="http://schemas.microsoft.com/office/drawing/2014/main" id="{D7F0E8B5-386F-4CA2-A480-A7929916B297}"/>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hidden="1">
              <a:extLst>
                <a:ext uri="{FF2B5EF4-FFF2-40B4-BE49-F238E27FC236}">
                  <a16:creationId xmlns:a16="http://schemas.microsoft.com/office/drawing/2014/main" id="{B19CF0AB-C344-45E3-95A4-A4117F580A63}"/>
                </a:ext>
              </a:extLst>
            </p:cNvPr>
            <p:cNvCxnSpPr>
              <a:cxnSpLocks/>
            </p:cNvCxnSpPr>
            <p:nvPr/>
          </p:nvCxnSpPr>
          <p:spPr>
            <a:xfrm>
              <a:off x="2273668"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2" name="Oval 71" hidden="1">
            <a:extLst>
              <a:ext uri="{FF2B5EF4-FFF2-40B4-BE49-F238E27FC236}">
                <a16:creationId xmlns:a16="http://schemas.microsoft.com/office/drawing/2014/main" id="{F8EC46BF-3AAE-4E02-AF3D-36EE7F18796C}"/>
              </a:ext>
            </a:extLst>
          </p:cNvPr>
          <p:cNvSpPr/>
          <p:nvPr/>
        </p:nvSpPr>
        <p:spPr>
          <a:xfrm>
            <a:off x="5819398" y="5345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Oval 72" hidden="1">
            <a:extLst>
              <a:ext uri="{FF2B5EF4-FFF2-40B4-BE49-F238E27FC236}">
                <a16:creationId xmlns:a16="http://schemas.microsoft.com/office/drawing/2014/main" id="{4653C1E5-38D2-44E7-83E7-566F4D2E76EA}"/>
              </a:ext>
            </a:extLst>
          </p:cNvPr>
          <p:cNvSpPr/>
          <p:nvPr/>
        </p:nvSpPr>
        <p:spPr>
          <a:xfrm>
            <a:off x="5428562" y="534557"/>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Oval 73" hidden="1">
            <a:extLst>
              <a:ext uri="{FF2B5EF4-FFF2-40B4-BE49-F238E27FC236}">
                <a16:creationId xmlns:a16="http://schemas.microsoft.com/office/drawing/2014/main" id="{140D314A-35AD-41F9-9EAF-E26BF4B4F3EE}"/>
              </a:ext>
            </a:extLst>
          </p:cNvPr>
          <p:cNvSpPr/>
          <p:nvPr/>
        </p:nvSpPr>
        <p:spPr>
          <a:xfrm>
            <a:off x="5049764" y="534556"/>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5" name="Straight Connector 74" hidden="1">
            <a:extLst>
              <a:ext uri="{FF2B5EF4-FFF2-40B4-BE49-F238E27FC236}">
                <a16:creationId xmlns:a16="http://schemas.microsoft.com/office/drawing/2014/main" id="{129735DD-92B2-4B75-9684-32ADA4B0AC78}"/>
              </a:ext>
            </a:extLst>
          </p:cNvPr>
          <p:cNvCxnSpPr>
            <a:cxnSpLocks/>
          </p:cNvCxnSpPr>
          <p:nvPr/>
        </p:nvCxnSpPr>
        <p:spPr>
          <a:xfrm>
            <a:off x="72999" y="4196267"/>
            <a:ext cx="754332"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6" name="Straight Connector 75" hidden="1">
            <a:extLst>
              <a:ext uri="{FF2B5EF4-FFF2-40B4-BE49-F238E27FC236}">
                <a16:creationId xmlns:a16="http://schemas.microsoft.com/office/drawing/2014/main" id="{3AE54D20-EDC4-4903-824C-0B1357BFB096}"/>
              </a:ext>
            </a:extLst>
          </p:cNvPr>
          <p:cNvCxnSpPr>
            <a:cxnSpLocks/>
          </p:cNvCxnSpPr>
          <p:nvPr/>
        </p:nvCxnSpPr>
        <p:spPr>
          <a:xfrm>
            <a:off x="1187119" y="2032306"/>
            <a:ext cx="0" cy="1848006"/>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7" name="Straight Connector 76" hidden="1">
            <a:extLst>
              <a:ext uri="{FF2B5EF4-FFF2-40B4-BE49-F238E27FC236}">
                <a16:creationId xmlns:a16="http://schemas.microsoft.com/office/drawing/2014/main" id="{6E716C95-D309-4843-B57B-70574BFCB2B4}"/>
              </a:ext>
            </a:extLst>
          </p:cNvPr>
          <p:cNvCxnSpPr>
            <a:cxnSpLocks/>
          </p:cNvCxnSpPr>
          <p:nvPr/>
        </p:nvCxnSpPr>
        <p:spPr>
          <a:xfrm>
            <a:off x="1187119" y="2032306"/>
            <a:ext cx="10085533"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8" name="Straight Connector 77" hidden="1">
            <a:extLst>
              <a:ext uri="{FF2B5EF4-FFF2-40B4-BE49-F238E27FC236}">
                <a16:creationId xmlns:a16="http://schemas.microsoft.com/office/drawing/2014/main" id="{8B8F3E26-5090-4DDC-9C10-10367D1E7760}"/>
              </a:ext>
            </a:extLst>
          </p:cNvPr>
          <p:cNvCxnSpPr>
            <a:cxnSpLocks/>
          </p:cNvCxnSpPr>
          <p:nvPr/>
        </p:nvCxnSpPr>
        <p:spPr>
          <a:xfrm>
            <a:off x="11272652" y="2032306"/>
            <a:ext cx="0" cy="2082062"/>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9" name="Straight Connector 78" hidden="1">
            <a:extLst>
              <a:ext uri="{FF2B5EF4-FFF2-40B4-BE49-F238E27FC236}">
                <a16:creationId xmlns:a16="http://schemas.microsoft.com/office/drawing/2014/main" id="{9CD4BD38-6C56-4DB8-9C0C-F4CB6192A0C2}"/>
              </a:ext>
            </a:extLst>
          </p:cNvPr>
          <p:cNvCxnSpPr>
            <a:cxnSpLocks/>
          </p:cNvCxnSpPr>
          <p:nvPr/>
        </p:nvCxnSpPr>
        <p:spPr>
          <a:xfrm>
            <a:off x="5301671" y="4077228"/>
            <a:ext cx="5970981"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grpSp>
        <p:nvGrpSpPr>
          <p:cNvPr id="80" name="Group 79" hidden="1">
            <a:extLst>
              <a:ext uri="{FF2B5EF4-FFF2-40B4-BE49-F238E27FC236}">
                <a16:creationId xmlns:a16="http://schemas.microsoft.com/office/drawing/2014/main" id="{6D9EF87B-E608-4C1C-B48D-57A1391C16EE}"/>
              </a:ext>
            </a:extLst>
          </p:cNvPr>
          <p:cNvGrpSpPr/>
          <p:nvPr/>
        </p:nvGrpSpPr>
        <p:grpSpPr>
          <a:xfrm rot="9345197">
            <a:off x="1092939" y="4137941"/>
            <a:ext cx="146206" cy="146206"/>
            <a:chOff x="4440936" y="1773936"/>
            <a:chExt cx="3310128" cy="3310128"/>
          </a:xfrm>
          <a:effectLst>
            <a:glow rad="38100">
              <a:schemeClr val="accent5">
                <a:satMod val="175000"/>
                <a:alpha val="28000"/>
              </a:schemeClr>
            </a:glow>
          </a:effectLst>
        </p:grpSpPr>
        <p:sp>
          <p:nvSpPr>
            <p:cNvPr id="81" name="Oval 80" hidden="1">
              <a:extLst>
                <a:ext uri="{FF2B5EF4-FFF2-40B4-BE49-F238E27FC236}">
                  <a16:creationId xmlns:a16="http://schemas.microsoft.com/office/drawing/2014/main" id="{7B94A7E5-7DD8-4CD1-BC5E-3810919EB197}"/>
                </a:ext>
              </a:extLst>
            </p:cNvPr>
            <p:cNvSpPr/>
            <p:nvPr/>
          </p:nvSpPr>
          <p:spPr>
            <a:xfrm>
              <a:off x="4441251" y="1774251"/>
              <a:ext cx="3309498" cy="3309498"/>
            </a:xfrm>
            <a:prstGeom prst="ellipse">
              <a:avLst/>
            </a:prstGeom>
            <a:no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Arc 81" hidden="1">
              <a:extLst>
                <a:ext uri="{FF2B5EF4-FFF2-40B4-BE49-F238E27FC236}">
                  <a16:creationId xmlns:a16="http://schemas.microsoft.com/office/drawing/2014/main" id="{262EF9FA-4868-44EE-9CF1-12F5E9ECA823}"/>
                </a:ext>
              </a:extLst>
            </p:cNvPr>
            <p:cNvSpPr/>
            <p:nvPr/>
          </p:nvSpPr>
          <p:spPr>
            <a:xfrm>
              <a:off x="4440936" y="1773936"/>
              <a:ext cx="3310128" cy="3310128"/>
            </a:xfrm>
            <a:prstGeom prst="arc">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Arc 82" hidden="1">
              <a:extLst>
                <a:ext uri="{FF2B5EF4-FFF2-40B4-BE49-F238E27FC236}">
                  <a16:creationId xmlns:a16="http://schemas.microsoft.com/office/drawing/2014/main" id="{81A76E66-8979-40C5-A860-EDAB4D03B2E4}"/>
                </a:ext>
              </a:extLst>
            </p:cNvPr>
            <p:cNvSpPr/>
            <p:nvPr/>
          </p:nvSpPr>
          <p:spPr>
            <a:xfrm flipH="1">
              <a:off x="4440936" y="1773936"/>
              <a:ext cx="3310128" cy="3310128"/>
            </a:xfrm>
            <a:prstGeom prst="arc">
              <a:avLst>
                <a:gd name="adj1" fmla="val 6117151"/>
                <a:gd name="adj2" fmla="val 8372158"/>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Arc 83" hidden="1">
              <a:extLst>
                <a:ext uri="{FF2B5EF4-FFF2-40B4-BE49-F238E27FC236}">
                  <a16:creationId xmlns:a16="http://schemas.microsoft.com/office/drawing/2014/main" id="{95ED56DD-B762-48EF-A579-F8B33CAACE8C}"/>
                </a:ext>
              </a:extLst>
            </p:cNvPr>
            <p:cNvSpPr/>
            <p:nvPr/>
          </p:nvSpPr>
          <p:spPr>
            <a:xfrm flipH="1">
              <a:off x="4440936" y="1773936"/>
              <a:ext cx="3310128" cy="3310128"/>
            </a:xfrm>
            <a:prstGeom prst="arc">
              <a:avLst>
                <a:gd name="adj1" fmla="val 20256575"/>
                <a:gd name="adj2" fmla="val 3001779"/>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F481A20E-A4E5-4F6F-A651-4AC8AE9FC42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63295" y="2122940"/>
            <a:ext cx="822960" cy="10994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7CB22F67-3818-4166-B174-A1300E945B3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50900" y="2163923"/>
            <a:ext cx="822960" cy="11040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id="{F240D326-A41A-4AB6-915C-5A53D4C04B0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15534" y="2132698"/>
            <a:ext cx="822960" cy="10344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Picture 23">
            <a:extLst>
              <a:ext uri="{FF2B5EF4-FFF2-40B4-BE49-F238E27FC236}">
                <a16:creationId xmlns:a16="http://schemas.microsoft.com/office/drawing/2014/main" id="{40D042E9-F35A-41E2-8B78-41B9BB48354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186182" y="2132698"/>
            <a:ext cx="822960" cy="11009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4" name="Straight Arrow Connector 3">
            <a:extLst>
              <a:ext uri="{FF2B5EF4-FFF2-40B4-BE49-F238E27FC236}">
                <a16:creationId xmlns:a16="http://schemas.microsoft.com/office/drawing/2014/main" id="{FAED9D81-144C-46C0-96FA-5179E1A48890}"/>
              </a:ext>
            </a:extLst>
          </p:cNvPr>
          <p:cNvCxnSpPr>
            <a:cxnSpLocks/>
          </p:cNvCxnSpPr>
          <p:nvPr/>
        </p:nvCxnSpPr>
        <p:spPr>
          <a:xfrm flipH="1">
            <a:off x="2115303" y="3276601"/>
            <a:ext cx="1" cy="527297"/>
          </a:xfrm>
          <a:prstGeom prst="straightConnector1">
            <a:avLst/>
          </a:prstGeom>
          <a:ln w="38100">
            <a:solidFill>
              <a:schemeClr val="bg1"/>
            </a:solidFill>
            <a:prstDash val="sysDash"/>
            <a:tailEnd type="triangle"/>
          </a:ln>
        </p:spPr>
        <p:style>
          <a:lnRef idx="1">
            <a:schemeClr val="dk1"/>
          </a:lnRef>
          <a:fillRef idx="0">
            <a:schemeClr val="dk1"/>
          </a:fillRef>
          <a:effectRef idx="0">
            <a:schemeClr val="dk1"/>
          </a:effectRef>
          <a:fontRef idx="minor">
            <a:schemeClr val="tx1"/>
          </a:fontRef>
        </p:style>
      </p:cxnSp>
      <p:pic>
        <p:nvPicPr>
          <p:cNvPr id="7" name="Picture 6">
            <a:extLst>
              <a:ext uri="{FF2B5EF4-FFF2-40B4-BE49-F238E27FC236}">
                <a16:creationId xmlns:a16="http://schemas.microsoft.com/office/drawing/2014/main" id="{D8D59F44-9B74-4954-A48C-E5EAB721F6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2455" y="3729848"/>
            <a:ext cx="2766688" cy="1635206"/>
          </a:xfrm>
          <a:prstGeom prst="rect">
            <a:avLst/>
          </a:prstGeom>
          <a:ln>
            <a:noFill/>
          </a:ln>
          <a:effectLst>
            <a:softEdge rad="112500"/>
          </a:effectLst>
        </p:spPr>
      </p:pic>
      <p:sp>
        <p:nvSpPr>
          <p:cNvPr id="98" name="Speech Bubble: Rectangle with Corners Rounded 97">
            <a:extLst>
              <a:ext uri="{FF2B5EF4-FFF2-40B4-BE49-F238E27FC236}">
                <a16:creationId xmlns:a16="http://schemas.microsoft.com/office/drawing/2014/main" id="{44BEF20D-35A0-41D9-A924-499AE1B65DA9}"/>
              </a:ext>
            </a:extLst>
          </p:cNvPr>
          <p:cNvSpPr/>
          <p:nvPr/>
        </p:nvSpPr>
        <p:spPr>
          <a:xfrm>
            <a:off x="5545947" y="606353"/>
            <a:ext cx="5382758" cy="2297225"/>
          </a:xfrm>
          <a:prstGeom prst="wedgeRoundRectCallout">
            <a:avLst>
              <a:gd name="adj1" fmla="val 41896"/>
              <a:gd name="adj2" fmla="val 42181"/>
              <a:gd name="adj3" fmla="val 16667"/>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9" name="TextBox 98">
            <a:extLst>
              <a:ext uri="{FF2B5EF4-FFF2-40B4-BE49-F238E27FC236}">
                <a16:creationId xmlns:a16="http://schemas.microsoft.com/office/drawing/2014/main" id="{9AB03165-EE75-4A31-B1DC-CA2FA5E04451}"/>
              </a:ext>
            </a:extLst>
          </p:cNvPr>
          <p:cNvSpPr txBox="1"/>
          <p:nvPr/>
        </p:nvSpPr>
        <p:spPr>
          <a:xfrm>
            <a:off x="6030855" y="966990"/>
            <a:ext cx="4745505" cy="1446550"/>
          </a:xfrm>
          <a:prstGeom prst="rect">
            <a:avLst/>
          </a:prstGeom>
          <a:noFill/>
        </p:spPr>
        <p:txBody>
          <a:bodyPr wrap="square" rtlCol="0">
            <a:spAutoFit/>
          </a:bodyPr>
          <a:lstStyle/>
          <a:p>
            <a:r>
              <a:rPr lang="en-US" altLang="en-US" sz="4400" b="1">
                <a:solidFill>
                  <a:srgbClr val="000000"/>
                </a:solidFill>
                <a:latin typeface="Times New Roman" panose="02020603050405020304" pitchFamily="18" charset="0"/>
              </a:rPr>
              <a:t>Ý nghĩa của câu chuyện này là gì?</a:t>
            </a:r>
            <a:endParaRPr lang="en-US" sz="4400">
              <a:latin typeface="Tahoma" panose="020B0604030504040204" pitchFamily="34" charset="0"/>
              <a:ea typeface="Tahoma" panose="020B0604030504040204" pitchFamily="34" charset="0"/>
              <a:cs typeface="Tahoma" panose="020B0604030504040204" pitchFamily="34" charset="0"/>
            </a:endParaRPr>
          </a:p>
        </p:txBody>
      </p:sp>
      <p:sp>
        <p:nvSpPr>
          <p:cNvPr id="101" name="Rectangle: Rounded Corners 100">
            <a:extLst>
              <a:ext uri="{FF2B5EF4-FFF2-40B4-BE49-F238E27FC236}">
                <a16:creationId xmlns:a16="http://schemas.microsoft.com/office/drawing/2014/main" id="{A286F492-C5BF-4DCF-8F42-5711570830D0}"/>
              </a:ext>
            </a:extLst>
          </p:cNvPr>
          <p:cNvSpPr/>
          <p:nvPr/>
        </p:nvSpPr>
        <p:spPr>
          <a:xfrm>
            <a:off x="90054" y="455886"/>
            <a:ext cx="4355732" cy="1552658"/>
          </a:xfrm>
          <a:prstGeom prst="roundRect">
            <a:avLst/>
          </a:prstGeom>
          <a:solidFill>
            <a:srgbClr val="34070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Rounded Corners 101">
            <a:extLst>
              <a:ext uri="{FF2B5EF4-FFF2-40B4-BE49-F238E27FC236}">
                <a16:creationId xmlns:a16="http://schemas.microsoft.com/office/drawing/2014/main" id="{788B02C7-40E2-42B4-9B57-E7A75283FD1E}"/>
              </a:ext>
            </a:extLst>
          </p:cNvPr>
          <p:cNvSpPr/>
          <p:nvPr/>
        </p:nvSpPr>
        <p:spPr>
          <a:xfrm>
            <a:off x="242454" y="465122"/>
            <a:ext cx="4355732" cy="1552658"/>
          </a:xfrm>
          <a:prstGeom prst="roundRect">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Rounded Corners 102">
            <a:extLst>
              <a:ext uri="{FF2B5EF4-FFF2-40B4-BE49-F238E27FC236}">
                <a16:creationId xmlns:a16="http://schemas.microsoft.com/office/drawing/2014/main" id="{9015B551-2625-4E76-BC67-51314288B177}"/>
              </a:ext>
            </a:extLst>
          </p:cNvPr>
          <p:cNvSpPr/>
          <p:nvPr/>
        </p:nvSpPr>
        <p:spPr>
          <a:xfrm>
            <a:off x="0" y="351455"/>
            <a:ext cx="4355732" cy="1552658"/>
          </a:xfrm>
          <a:prstGeom prst="roundRect">
            <a:avLst/>
          </a:prstGeom>
          <a:no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TextBox 103">
            <a:extLst>
              <a:ext uri="{FF2B5EF4-FFF2-40B4-BE49-F238E27FC236}">
                <a16:creationId xmlns:a16="http://schemas.microsoft.com/office/drawing/2014/main" id="{B5ADF417-A309-42A3-A79C-155D848D822C}"/>
              </a:ext>
            </a:extLst>
          </p:cNvPr>
          <p:cNvSpPr txBox="1"/>
          <p:nvPr/>
        </p:nvSpPr>
        <p:spPr>
          <a:xfrm>
            <a:off x="419212" y="580040"/>
            <a:ext cx="367216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spc="300">
                <a:solidFill>
                  <a:prstClr val="white"/>
                </a:solidFill>
                <a:latin typeface="UTM Iron Gothic" panose="02040603050506020204" pitchFamily="18" charset="0"/>
              </a:rPr>
              <a:t>Bốn anh tài</a:t>
            </a:r>
            <a:endParaRPr kumimoji="0" lang="en-US" sz="8000" b="0" i="0" u="none" strike="noStrike" kern="1200" cap="none" spc="300" normalizeH="0" baseline="0" noProof="0" dirty="0">
              <a:ln>
                <a:noFill/>
              </a:ln>
              <a:solidFill>
                <a:prstClr val="white"/>
              </a:solidFill>
              <a:effectLst/>
              <a:uLnTx/>
              <a:uFillTx/>
              <a:latin typeface="UTM Iron Gothic" panose="02040603050506020204" pitchFamily="18" charset="0"/>
            </a:endParaRPr>
          </a:p>
        </p:txBody>
      </p:sp>
      <p:sp>
        <p:nvSpPr>
          <p:cNvPr id="109" name="nama">
            <a:extLst>
              <a:ext uri="{FF2B5EF4-FFF2-40B4-BE49-F238E27FC236}">
                <a16:creationId xmlns:a16="http://schemas.microsoft.com/office/drawing/2014/main" id="{B2F5E91E-FC11-49C0-9D0E-C0579B8503F1}"/>
              </a:ext>
            </a:extLst>
          </p:cNvPr>
          <p:cNvSpPr txBox="1"/>
          <p:nvPr/>
        </p:nvSpPr>
        <p:spPr>
          <a:xfrm>
            <a:off x="339377" y="5318555"/>
            <a:ext cx="2737466"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30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Họ đang trên đường đi tìm và tiêu diệt yêu tinh.</a:t>
            </a:r>
            <a:endParaRPr kumimoji="0" lang="en-US" sz="2000" b="1" i="0" u="none" strike="noStrike" kern="1200" cap="none" spc="30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86" name="Straight Arrow Connector 85">
            <a:extLst>
              <a:ext uri="{FF2B5EF4-FFF2-40B4-BE49-F238E27FC236}">
                <a16:creationId xmlns:a16="http://schemas.microsoft.com/office/drawing/2014/main" id="{1FB2CD64-6F66-49E4-9793-B1C7F9B46016}"/>
              </a:ext>
            </a:extLst>
          </p:cNvPr>
          <p:cNvCxnSpPr>
            <a:cxnSpLocks/>
          </p:cNvCxnSpPr>
          <p:nvPr/>
        </p:nvCxnSpPr>
        <p:spPr>
          <a:xfrm>
            <a:off x="9266303" y="4856441"/>
            <a:ext cx="564499" cy="21415"/>
          </a:xfrm>
          <a:prstGeom prst="straightConnector1">
            <a:avLst/>
          </a:prstGeom>
          <a:ln w="38100">
            <a:solidFill>
              <a:schemeClr val="bg1"/>
            </a:solidFill>
            <a:prstDash val="sysDash"/>
            <a:tailEnd type="triangle"/>
          </a:ln>
        </p:spPr>
        <p:style>
          <a:lnRef idx="1">
            <a:schemeClr val="dk1"/>
          </a:lnRef>
          <a:fillRef idx="0">
            <a:schemeClr val="dk1"/>
          </a:fillRef>
          <a:effectRef idx="0">
            <a:schemeClr val="dk1"/>
          </a:effectRef>
          <a:fontRef idx="minor">
            <a:schemeClr val="tx1"/>
          </a:fontRef>
        </p:style>
      </p:cxnSp>
      <p:cxnSp>
        <p:nvCxnSpPr>
          <p:cNvPr id="85" name="Straight Arrow Connector 84">
            <a:extLst>
              <a:ext uri="{FF2B5EF4-FFF2-40B4-BE49-F238E27FC236}">
                <a16:creationId xmlns:a16="http://schemas.microsoft.com/office/drawing/2014/main" id="{F852077A-5C43-4001-8264-3B1E457BC8E0}"/>
              </a:ext>
            </a:extLst>
          </p:cNvPr>
          <p:cNvCxnSpPr>
            <a:cxnSpLocks/>
          </p:cNvCxnSpPr>
          <p:nvPr/>
        </p:nvCxnSpPr>
        <p:spPr>
          <a:xfrm>
            <a:off x="3029255" y="4676337"/>
            <a:ext cx="750867" cy="0"/>
          </a:xfrm>
          <a:prstGeom prst="straightConnector1">
            <a:avLst/>
          </a:prstGeom>
          <a:ln w="38100">
            <a:solidFill>
              <a:schemeClr val="bg1"/>
            </a:solidFill>
            <a:prstDash val="sysDash"/>
            <a:tailEnd type="triangle"/>
          </a:ln>
        </p:spPr>
        <p:style>
          <a:lnRef idx="1">
            <a:schemeClr val="dk1"/>
          </a:lnRef>
          <a:fillRef idx="0">
            <a:schemeClr val="dk1"/>
          </a:fillRef>
          <a:effectRef idx="0">
            <a:schemeClr val="dk1"/>
          </a:effectRef>
          <a:fontRef idx="minor">
            <a:schemeClr val="tx1"/>
          </a:fontRef>
        </p:style>
      </p:cxnSp>
      <p:sp>
        <p:nvSpPr>
          <p:cNvPr id="88" name="nama">
            <a:extLst>
              <a:ext uri="{FF2B5EF4-FFF2-40B4-BE49-F238E27FC236}">
                <a16:creationId xmlns:a16="http://schemas.microsoft.com/office/drawing/2014/main" id="{402E98BB-D07D-489F-B024-C44E8B1CAAC4}"/>
              </a:ext>
            </a:extLst>
          </p:cNvPr>
          <p:cNvSpPr txBox="1"/>
          <p:nvPr/>
        </p:nvSpPr>
        <p:spPr>
          <a:xfrm>
            <a:off x="3281964" y="5105083"/>
            <a:ext cx="2664736"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300">
                <a:solidFill>
                  <a:prstClr val="white"/>
                </a:solidFill>
                <a:latin typeface="Tahoma" panose="020B0604030504040204" pitchFamily="34" charset="0"/>
                <a:ea typeface="Tahoma" panose="020B0604030504040204" pitchFamily="34" charset="0"/>
                <a:cs typeface="Tahoma" panose="020B0604030504040204" pitchFamily="34" charset="0"/>
              </a:rPr>
              <a:t>Bốn anh em gặp được một bà lão và được bà giúp đỡ</a:t>
            </a:r>
            <a:endParaRPr kumimoji="0" lang="en-US" sz="2000" b="1" i="0" u="none" strike="noStrike" kern="1200" cap="none" spc="30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BCE0F65D-07DA-4D9F-AC0E-A827D0D2B33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91295" y="4068341"/>
            <a:ext cx="1185753" cy="1036742"/>
          </a:xfrm>
          <a:prstGeom prst="rect">
            <a:avLst/>
          </a:prstGeom>
        </p:spPr>
      </p:pic>
      <p:sp>
        <p:nvSpPr>
          <p:cNvPr id="132" name="!!may 1">
            <a:extLst>
              <a:ext uri="{FF2B5EF4-FFF2-40B4-BE49-F238E27FC236}">
                <a16:creationId xmlns:a16="http://schemas.microsoft.com/office/drawing/2014/main" id="{14E68967-CFD1-4D35-9EFA-E0173983879E}"/>
              </a:ext>
            </a:extLst>
          </p:cNvPr>
          <p:cNvSpPr/>
          <p:nvPr/>
        </p:nvSpPr>
        <p:spPr>
          <a:xfrm>
            <a:off x="12653569" y="-97444"/>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133" name="!!may 2">
            <a:extLst>
              <a:ext uri="{FF2B5EF4-FFF2-40B4-BE49-F238E27FC236}">
                <a16:creationId xmlns:a16="http://schemas.microsoft.com/office/drawing/2014/main" id="{023A5AF2-4C0E-494A-874C-851747806B33}"/>
              </a:ext>
            </a:extLst>
          </p:cNvPr>
          <p:cNvSpPr/>
          <p:nvPr/>
        </p:nvSpPr>
        <p:spPr>
          <a:xfrm>
            <a:off x="12742848" y="3332667"/>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134" name="!!may 4">
            <a:extLst>
              <a:ext uri="{FF2B5EF4-FFF2-40B4-BE49-F238E27FC236}">
                <a16:creationId xmlns:a16="http://schemas.microsoft.com/office/drawing/2014/main" id="{2333B189-7AB5-42CD-B9E2-44EC14904F1E}"/>
              </a:ext>
            </a:extLst>
          </p:cNvPr>
          <p:cNvSpPr/>
          <p:nvPr/>
        </p:nvSpPr>
        <p:spPr>
          <a:xfrm flipH="1">
            <a:off x="-6544331" y="-126941"/>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135" name="!!may 3">
            <a:extLst>
              <a:ext uri="{FF2B5EF4-FFF2-40B4-BE49-F238E27FC236}">
                <a16:creationId xmlns:a16="http://schemas.microsoft.com/office/drawing/2014/main" id="{B5520825-BE85-44DF-BCFD-31B1EAB9F50B}"/>
              </a:ext>
            </a:extLst>
          </p:cNvPr>
          <p:cNvSpPr/>
          <p:nvPr/>
        </p:nvSpPr>
        <p:spPr>
          <a:xfrm flipH="1">
            <a:off x="-6455052" y="3303170"/>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pic>
        <p:nvPicPr>
          <p:cNvPr id="5" name="Picture 4">
            <a:extLst>
              <a:ext uri="{FF2B5EF4-FFF2-40B4-BE49-F238E27FC236}">
                <a16:creationId xmlns:a16="http://schemas.microsoft.com/office/drawing/2014/main" id="{AC6024B8-0FB0-410B-AB9F-DC4033E8093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47383" y="3954417"/>
            <a:ext cx="3118920" cy="1635205"/>
          </a:xfrm>
          <a:prstGeom prst="rect">
            <a:avLst/>
          </a:prstGeom>
          <a:ln>
            <a:noFill/>
          </a:ln>
          <a:effectLst>
            <a:softEdge rad="63500"/>
          </a:effectLst>
        </p:spPr>
      </p:pic>
      <p:sp>
        <p:nvSpPr>
          <p:cNvPr id="115" name="nama">
            <a:extLst>
              <a:ext uri="{FF2B5EF4-FFF2-40B4-BE49-F238E27FC236}">
                <a16:creationId xmlns:a16="http://schemas.microsoft.com/office/drawing/2014/main" id="{8DDF5C55-2C4E-4C4B-9FA1-9B878FFB275C}"/>
              </a:ext>
            </a:extLst>
          </p:cNvPr>
          <p:cNvSpPr txBox="1"/>
          <p:nvPr/>
        </p:nvSpPr>
        <p:spPr>
          <a:xfrm>
            <a:off x="5826280" y="5589622"/>
            <a:ext cx="3573483"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300">
                <a:solidFill>
                  <a:prstClr val="white"/>
                </a:solidFill>
                <a:latin typeface="Tahoma" panose="020B0604030504040204" pitchFamily="34" charset="0"/>
                <a:ea typeface="Tahoma" panose="020B0604030504040204" pitchFamily="34" charset="0"/>
                <a:cs typeface="Tahoma" panose="020B0604030504040204" pitchFamily="34" charset="0"/>
              </a:rPr>
              <a:t>Bốn anh em đánh bại yêu tinh.</a:t>
            </a:r>
            <a:endParaRPr kumimoji="0" lang="en-US" sz="2000" b="1" i="0" u="none" strike="noStrike" kern="1200" cap="none" spc="30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116" name="Straight Arrow Connector 115">
            <a:extLst>
              <a:ext uri="{FF2B5EF4-FFF2-40B4-BE49-F238E27FC236}">
                <a16:creationId xmlns:a16="http://schemas.microsoft.com/office/drawing/2014/main" id="{7CA8960A-B9B9-43D4-8B6E-3F6A7CFFB5C1}"/>
              </a:ext>
            </a:extLst>
          </p:cNvPr>
          <p:cNvCxnSpPr>
            <a:cxnSpLocks/>
          </p:cNvCxnSpPr>
          <p:nvPr/>
        </p:nvCxnSpPr>
        <p:spPr>
          <a:xfrm>
            <a:off x="5398151" y="4896378"/>
            <a:ext cx="750867" cy="0"/>
          </a:xfrm>
          <a:prstGeom prst="straightConnector1">
            <a:avLst/>
          </a:prstGeom>
          <a:ln w="38100">
            <a:solidFill>
              <a:schemeClr val="bg1"/>
            </a:solidFill>
            <a:prstDash val="sysDash"/>
            <a:tailEnd type="triangle"/>
          </a:ln>
        </p:spPr>
        <p:style>
          <a:lnRef idx="1">
            <a:schemeClr val="dk1"/>
          </a:lnRef>
          <a:fillRef idx="0">
            <a:schemeClr val="dk1"/>
          </a:fillRef>
          <a:effectRef idx="0">
            <a:schemeClr val="dk1"/>
          </a:effectRef>
          <a:fontRef idx="minor">
            <a:schemeClr val="tx1"/>
          </a:fontRef>
        </p:style>
      </p:cxnSp>
      <p:sp>
        <p:nvSpPr>
          <p:cNvPr id="87" name="nama">
            <a:extLst>
              <a:ext uri="{FF2B5EF4-FFF2-40B4-BE49-F238E27FC236}">
                <a16:creationId xmlns:a16="http://schemas.microsoft.com/office/drawing/2014/main" id="{9A7C574E-FF9F-443B-B178-4AEAE996E303}"/>
              </a:ext>
            </a:extLst>
          </p:cNvPr>
          <p:cNvSpPr txBox="1"/>
          <p:nvPr/>
        </p:nvSpPr>
        <p:spPr>
          <a:xfrm>
            <a:off x="9855390" y="3311328"/>
            <a:ext cx="2336610" cy="3170099"/>
          </a:xfrm>
          <a:prstGeom prst="rect">
            <a:avLst/>
          </a:prstGeom>
          <a:noFill/>
        </p:spPr>
        <p:txBody>
          <a:bodyPr wrap="square">
            <a:spAutoFit/>
          </a:bodyPr>
          <a:lstStyle/>
          <a:p>
            <a:pPr lvl="0" algn="ctr">
              <a:defRPr/>
            </a:pPr>
            <a:r>
              <a:rPr lang="en-US" sz="2000" b="1" spc="300">
                <a:solidFill>
                  <a:prstClr val="white"/>
                </a:solidFill>
                <a:latin typeface="Tahoma" panose="020B0604030504040204" pitchFamily="34" charset="0"/>
                <a:ea typeface="Tahoma" panose="020B0604030504040204" pitchFamily="34" charset="0"/>
                <a:cs typeface="Tahoma" panose="020B0604030504040204" pitchFamily="34" charset="0"/>
              </a:rPr>
              <a:t>Nhờ</a:t>
            </a:r>
            <a:r>
              <a:rPr lang="vi-VN" sz="2000" b="1" spc="300">
                <a:solidFill>
                  <a:prstClr val="white"/>
                </a:solidFill>
                <a:latin typeface="Tahoma" panose="020B0604030504040204" pitchFamily="34" charset="0"/>
                <a:ea typeface="Tahoma" panose="020B0604030504040204" pitchFamily="34" charset="0"/>
                <a:cs typeface="Tahoma" panose="020B0604030504040204" pitchFamily="34" charset="0"/>
              </a:rPr>
              <a:t> có sức mạnh và biết đoàn kết hiệp lực trong chiến đấu</a:t>
            </a:r>
            <a:r>
              <a:rPr lang="en-US" sz="2000" b="1" spc="300">
                <a:solidFill>
                  <a:prstClr val="white"/>
                </a:solidFill>
                <a:latin typeface="Tahoma" panose="020B0604030504040204" pitchFamily="34" charset="0"/>
                <a:ea typeface="Tahoma" panose="020B0604030504040204" pitchFamily="34" charset="0"/>
                <a:cs typeface="Tahoma" panose="020B0604030504040204" pitchFamily="34" charset="0"/>
              </a:rPr>
              <a:t>, a</a:t>
            </a:r>
            <a:r>
              <a:rPr lang="vi-VN" sz="2000" b="1" spc="300">
                <a:solidFill>
                  <a:prstClr val="white"/>
                </a:solidFill>
                <a:latin typeface="Tahoma" panose="020B0604030504040204" pitchFamily="34" charset="0"/>
                <a:ea typeface="Tahoma" panose="020B0604030504040204" pitchFamily="34" charset="0"/>
                <a:cs typeface="Tahoma" panose="020B0604030504040204" pitchFamily="34" charset="0"/>
              </a:rPr>
              <a:t>nh em Cẩu Khây đã chiến thắng được yêu tin</a:t>
            </a:r>
            <a:r>
              <a:rPr lang="en-US" sz="2000" b="1" spc="300">
                <a:solidFill>
                  <a:prstClr val="white"/>
                </a:solidFill>
                <a:latin typeface="Tahoma" panose="020B0604030504040204" pitchFamily="34" charset="0"/>
                <a:ea typeface="Tahoma" panose="020B0604030504040204" pitchFamily="34" charset="0"/>
                <a:cs typeface="Tahoma" panose="020B0604030504040204" pitchFamily="34" charset="0"/>
              </a:rPr>
              <a:t>h.</a:t>
            </a:r>
            <a:endParaRPr lang="vi-VN" sz="2000" b="1" spc="30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123396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repeatCount="indefinite"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3000"/>
                                        <p:tgtEl>
                                          <p:spTgt spid="38"/>
                                        </p:tgtEl>
                                      </p:cBhvr>
                                    </p:animEffect>
                                  </p:childTnLst>
                                </p:cTn>
                              </p:par>
                              <p:par>
                                <p:cTn id="8" presetID="22" presetClass="entr" presetSubtype="8" repeatCount="indefinite" fill="hold" nodeType="withEffect">
                                  <p:stCondLst>
                                    <p:cond delay="500"/>
                                  </p:stCondLst>
                                  <p:childTnLst>
                                    <p:set>
                                      <p:cBhvr>
                                        <p:cTn id="9" dur="1" fill="hold">
                                          <p:stCondLst>
                                            <p:cond delay="0"/>
                                          </p:stCondLst>
                                        </p:cTn>
                                        <p:tgtEl>
                                          <p:spTgt spid="45"/>
                                        </p:tgtEl>
                                        <p:attrNameLst>
                                          <p:attrName>style.visibility</p:attrName>
                                        </p:attrNameLst>
                                      </p:cBhvr>
                                      <p:to>
                                        <p:strVal val="visible"/>
                                      </p:to>
                                    </p:set>
                                    <p:animEffect transition="in" filter="wipe(left)">
                                      <p:cBhvr>
                                        <p:cTn id="10" dur="2000"/>
                                        <p:tgtEl>
                                          <p:spTgt spid="45"/>
                                        </p:tgtEl>
                                      </p:cBhvr>
                                    </p:animEffect>
                                  </p:childTnLst>
                                </p:cTn>
                              </p:par>
                              <p:par>
                                <p:cTn id="11" presetID="22" presetClass="entr" presetSubtype="8" repeatCount="indefinite" fill="hold" nodeType="withEffect">
                                  <p:stCondLst>
                                    <p:cond delay="900"/>
                                  </p:stCondLst>
                                  <p:childTnLst>
                                    <p:set>
                                      <p:cBhvr>
                                        <p:cTn id="12" dur="1" fill="hold">
                                          <p:stCondLst>
                                            <p:cond delay="0"/>
                                          </p:stCondLst>
                                        </p:cTn>
                                        <p:tgtEl>
                                          <p:spTgt spid="44"/>
                                        </p:tgtEl>
                                        <p:attrNameLst>
                                          <p:attrName>style.visibility</p:attrName>
                                        </p:attrNameLst>
                                      </p:cBhvr>
                                      <p:to>
                                        <p:strVal val="visible"/>
                                      </p:to>
                                    </p:set>
                                    <p:animEffect transition="in" filter="wipe(left)">
                                      <p:cBhvr>
                                        <p:cTn id="13" dur="2000"/>
                                        <p:tgtEl>
                                          <p:spTgt spid="44"/>
                                        </p:tgtEl>
                                      </p:cBhvr>
                                    </p:animEffect>
                                  </p:childTnLst>
                                </p:cTn>
                              </p:par>
                              <p:par>
                                <p:cTn id="14" presetID="22" presetClass="entr" presetSubtype="8" repeatCount="indefinite" fill="hold" nodeType="withEffect">
                                  <p:stCondLst>
                                    <p:cond delay="1400"/>
                                  </p:stCondLst>
                                  <p:childTnLst>
                                    <p:set>
                                      <p:cBhvr>
                                        <p:cTn id="15" dur="1" fill="hold">
                                          <p:stCondLst>
                                            <p:cond delay="0"/>
                                          </p:stCondLst>
                                        </p:cTn>
                                        <p:tgtEl>
                                          <p:spTgt spid="43"/>
                                        </p:tgtEl>
                                        <p:attrNameLst>
                                          <p:attrName>style.visibility</p:attrName>
                                        </p:attrNameLst>
                                      </p:cBhvr>
                                      <p:to>
                                        <p:strVal val="visible"/>
                                      </p:to>
                                    </p:set>
                                    <p:animEffect transition="in" filter="wipe(left)">
                                      <p:cBhvr>
                                        <p:cTn id="16" dur="2000"/>
                                        <p:tgtEl>
                                          <p:spTgt spid="43"/>
                                        </p:tgtEl>
                                      </p:cBhvr>
                                    </p:animEffect>
                                  </p:childTnLst>
                                </p:cTn>
                              </p:par>
                              <p:par>
                                <p:cTn id="17" presetID="22" presetClass="entr" presetSubtype="2" repeatCount="indefinite"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right)">
                                      <p:cBhvr>
                                        <p:cTn id="19" dur="3000"/>
                                        <p:tgtEl>
                                          <p:spTgt spid="26"/>
                                        </p:tgtEl>
                                      </p:cBhvr>
                                    </p:animEffect>
                                  </p:childTnLst>
                                </p:cTn>
                              </p:par>
                              <p:par>
                                <p:cTn id="20" presetID="22" presetClass="entr" presetSubtype="2" repeatCount="indefinite" fill="hold" nodeType="withEffect">
                                  <p:stCondLst>
                                    <p:cond delay="900"/>
                                  </p:stCondLst>
                                  <p:childTnLst>
                                    <p:set>
                                      <p:cBhvr>
                                        <p:cTn id="21" dur="1" fill="hold">
                                          <p:stCondLst>
                                            <p:cond delay="0"/>
                                          </p:stCondLst>
                                        </p:cTn>
                                        <p:tgtEl>
                                          <p:spTgt spid="35"/>
                                        </p:tgtEl>
                                        <p:attrNameLst>
                                          <p:attrName>style.visibility</p:attrName>
                                        </p:attrNameLst>
                                      </p:cBhvr>
                                      <p:to>
                                        <p:strVal val="visible"/>
                                      </p:to>
                                    </p:set>
                                    <p:animEffect transition="in" filter="wipe(right)">
                                      <p:cBhvr>
                                        <p:cTn id="22" dur="3000"/>
                                        <p:tgtEl>
                                          <p:spTgt spid="35"/>
                                        </p:tgtEl>
                                      </p:cBhvr>
                                    </p:animEffect>
                                  </p:childTnLst>
                                </p:cTn>
                              </p:par>
                              <p:par>
                                <p:cTn id="23" presetID="10" presetClass="entr" presetSubtype="0" repeatCount="indefinite" fill="hold" grpId="0" nodeType="withEffect">
                                  <p:stCondLst>
                                    <p:cond delay="0"/>
                                  </p:stCondLst>
                                  <p:endCondLst>
                                    <p:cond evt="onNext" delay="0">
                                      <p:tgtEl>
                                        <p:sldTgt/>
                                      </p:tgtEl>
                                    </p:cond>
                                  </p:endCondLst>
                                  <p:childTnLst>
                                    <p:set>
                                      <p:cBhvr>
                                        <p:cTn id="24" dur="1" fill="hold">
                                          <p:stCondLst>
                                            <p:cond delay="0"/>
                                          </p:stCondLst>
                                        </p:cTn>
                                        <p:tgtEl>
                                          <p:spTgt spid="50"/>
                                        </p:tgtEl>
                                        <p:attrNameLst>
                                          <p:attrName>style.visibility</p:attrName>
                                        </p:attrNameLst>
                                      </p:cBhvr>
                                      <p:to>
                                        <p:strVal val="visible"/>
                                      </p:to>
                                    </p:set>
                                    <p:animEffect transition="in" filter="fade">
                                      <p:cBhvr>
                                        <p:cTn id="25" dur="1000"/>
                                        <p:tgtEl>
                                          <p:spTgt spid="50"/>
                                        </p:tgtEl>
                                      </p:cBhvr>
                                    </p:animEffect>
                                  </p:childTnLst>
                                </p:cTn>
                              </p:par>
                              <p:par>
                                <p:cTn id="26" presetID="10" presetClass="entr" presetSubtype="0" repeatCount="indefinite" fill="hold" grpId="0" nodeType="withEffect">
                                  <p:stCondLst>
                                    <p:cond delay="600"/>
                                  </p:stCondLst>
                                  <p:endCondLst>
                                    <p:cond evt="onNext" delay="0">
                                      <p:tgtEl>
                                        <p:sldTgt/>
                                      </p:tgtEl>
                                    </p:cond>
                                  </p:endCondLst>
                                  <p:childTnLst>
                                    <p:set>
                                      <p:cBhvr>
                                        <p:cTn id="27" dur="1" fill="hold">
                                          <p:stCondLst>
                                            <p:cond delay="0"/>
                                          </p:stCondLst>
                                        </p:cTn>
                                        <p:tgtEl>
                                          <p:spTgt spid="49"/>
                                        </p:tgtEl>
                                        <p:attrNameLst>
                                          <p:attrName>style.visibility</p:attrName>
                                        </p:attrNameLst>
                                      </p:cBhvr>
                                      <p:to>
                                        <p:strVal val="visible"/>
                                      </p:to>
                                    </p:set>
                                    <p:animEffect transition="in" filter="fade">
                                      <p:cBhvr>
                                        <p:cTn id="28" dur="1000"/>
                                        <p:tgtEl>
                                          <p:spTgt spid="49"/>
                                        </p:tgtEl>
                                      </p:cBhvr>
                                    </p:animEffect>
                                  </p:childTnLst>
                                </p:cTn>
                              </p:par>
                              <p:par>
                                <p:cTn id="29" presetID="10" presetClass="entr" presetSubtype="0" repeatCount="indefinite" fill="hold" grpId="0" nodeType="withEffect">
                                  <p:stCondLst>
                                    <p:cond delay="1300"/>
                                  </p:stCondLst>
                                  <p:endCondLst>
                                    <p:cond evt="onNext" delay="0">
                                      <p:tgtEl>
                                        <p:sldTgt/>
                                      </p:tgtEl>
                                    </p:cond>
                                  </p:endCondLst>
                                  <p:childTnLst>
                                    <p:set>
                                      <p:cBhvr>
                                        <p:cTn id="30" dur="1" fill="hold">
                                          <p:stCondLst>
                                            <p:cond delay="0"/>
                                          </p:stCondLst>
                                        </p:cTn>
                                        <p:tgtEl>
                                          <p:spTgt spid="48"/>
                                        </p:tgtEl>
                                        <p:attrNameLst>
                                          <p:attrName>style.visibility</p:attrName>
                                        </p:attrNameLst>
                                      </p:cBhvr>
                                      <p:to>
                                        <p:strVal val="visible"/>
                                      </p:to>
                                    </p:set>
                                    <p:animEffect transition="in" filter="fade">
                                      <p:cBhvr>
                                        <p:cTn id="31" dur="1000"/>
                                        <p:tgtEl>
                                          <p:spTgt spid="48"/>
                                        </p:tgtEl>
                                      </p:cBhvr>
                                    </p:animEffect>
                                  </p:childTnLst>
                                </p:cTn>
                              </p:par>
                              <p:par>
                                <p:cTn id="32" presetID="10" presetClass="entr" presetSubtype="0" repeatCount="indefinite" fill="hold" grpId="0" nodeType="withEffect">
                                  <p:stCondLst>
                                    <p:cond delay="1800"/>
                                  </p:stCondLst>
                                  <p:endCondLst>
                                    <p:cond evt="onNext" delay="0">
                                      <p:tgtEl>
                                        <p:sldTgt/>
                                      </p:tgtEl>
                                    </p:cond>
                                  </p:endCondLst>
                                  <p:childTnLst>
                                    <p:set>
                                      <p:cBhvr>
                                        <p:cTn id="33" dur="1" fill="hold">
                                          <p:stCondLst>
                                            <p:cond delay="0"/>
                                          </p:stCondLst>
                                        </p:cTn>
                                        <p:tgtEl>
                                          <p:spTgt spid="42"/>
                                        </p:tgtEl>
                                        <p:attrNameLst>
                                          <p:attrName>style.visibility</p:attrName>
                                        </p:attrNameLst>
                                      </p:cBhvr>
                                      <p:to>
                                        <p:strVal val="visible"/>
                                      </p:to>
                                    </p:set>
                                    <p:animEffect transition="in" filter="fade">
                                      <p:cBhvr>
                                        <p:cTn id="34" dur="1000"/>
                                        <p:tgtEl>
                                          <p:spTgt spid="42"/>
                                        </p:tgtEl>
                                      </p:cBhvr>
                                    </p:animEffect>
                                  </p:childTnLst>
                                </p:cTn>
                              </p:par>
                              <p:par>
                                <p:cTn id="35" presetID="35" presetClass="path" presetSubtype="0" repeatCount="indefinite" autoRev="1" fill="hold" nodeType="withEffect">
                                  <p:stCondLst>
                                    <p:cond delay="0"/>
                                  </p:stCondLst>
                                  <p:childTnLst>
                                    <p:animMotion origin="layout" path="M -2.70833E-6 7.40741E-7 L -0.06705 7.40741E-7 " pathEditMode="relative" rAng="0" ptsTypes="AA">
                                      <p:cBhvr>
                                        <p:cTn id="36" dur="2000" fill="hold"/>
                                        <p:tgtEl>
                                          <p:spTgt spid="34"/>
                                        </p:tgtEl>
                                        <p:attrNameLst>
                                          <p:attrName>ppt_x</p:attrName>
                                          <p:attrName>ppt_y</p:attrName>
                                        </p:attrNameLst>
                                      </p:cBhvr>
                                      <p:rCtr x="-3359" y="0"/>
                                    </p:animMotion>
                                  </p:childTnLst>
                                </p:cTn>
                              </p:par>
                              <p:par>
                                <p:cTn id="37" presetID="63" presetClass="path" presetSubtype="0" repeatCount="indefinite" autoRev="1" fill="hold" nodeType="withEffect">
                                  <p:stCondLst>
                                    <p:cond delay="0"/>
                                  </p:stCondLst>
                                  <p:childTnLst>
                                    <p:animMotion origin="layout" path="M 4.58333E-6 -3.33333E-6 L 0.0496 -3.33333E-6 " pathEditMode="relative" rAng="0" ptsTypes="AA">
                                      <p:cBhvr>
                                        <p:cTn id="38" dur="2000" fill="hold"/>
                                        <p:tgtEl>
                                          <p:spTgt spid="33"/>
                                        </p:tgtEl>
                                        <p:attrNameLst>
                                          <p:attrName>ppt_x</p:attrName>
                                          <p:attrName>ppt_y</p:attrName>
                                        </p:attrNameLst>
                                      </p:cBhvr>
                                      <p:rCtr x="2474" y="0"/>
                                    </p:animMotion>
                                  </p:childTnLst>
                                </p:cTn>
                              </p:par>
                              <p:par>
                                <p:cTn id="39" presetID="22" presetClass="entr" presetSubtype="8" repeatCount="indefinite" fill="hold" nodeType="withEffect">
                                  <p:stCondLst>
                                    <p:cond delay="0"/>
                                  </p:stCondLst>
                                  <p:childTnLst>
                                    <p:set>
                                      <p:cBhvr>
                                        <p:cTn id="40" dur="1" fill="hold">
                                          <p:stCondLst>
                                            <p:cond delay="0"/>
                                          </p:stCondLst>
                                        </p:cTn>
                                        <p:tgtEl>
                                          <p:spTgt spid="62"/>
                                        </p:tgtEl>
                                        <p:attrNameLst>
                                          <p:attrName>style.visibility</p:attrName>
                                        </p:attrNameLst>
                                      </p:cBhvr>
                                      <p:to>
                                        <p:strVal val="visible"/>
                                      </p:to>
                                    </p:set>
                                    <p:animEffect transition="in" filter="wipe(left)">
                                      <p:cBhvr>
                                        <p:cTn id="41" dur="3000"/>
                                        <p:tgtEl>
                                          <p:spTgt spid="62"/>
                                        </p:tgtEl>
                                      </p:cBhvr>
                                    </p:animEffect>
                                  </p:childTnLst>
                                </p:cTn>
                              </p:par>
                              <p:par>
                                <p:cTn id="42" presetID="22" presetClass="entr" presetSubtype="8" repeatCount="indefinite" fill="hold" nodeType="withEffect">
                                  <p:stCondLst>
                                    <p:cond delay="500"/>
                                  </p:stCondLst>
                                  <p:childTnLst>
                                    <p:set>
                                      <p:cBhvr>
                                        <p:cTn id="43" dur="1" fill="hold">
                                          <p:stCondLst>
                                            <p:cond delay="0"/>
                                          </p:stCondLst>
                                        </p:cTn>
                                        <p:tgtEl>
                                          <p:spTgt spid="69"/>
                                        </p:tgtEl>
                                        <p:attrNameLst>
                                          <p:attrName>style.visibility</p:attrName>
                                        </p:attrNameLst>
                                      </p:cBhvr>
                                      <p:to>
                                        <p:strVal val="visible"/>
                                      </p:to>
                                    </p:set>
                                    <p:animEffect transition="in" filter="wipe(left)">
                                      <p:cBhvr>
                                        <p:cTn id="44" dur="2000"/>
                                        <p:tgtEl>
                                          <p:spTgt spid="69"/>
                                        </p:tgtEl>
                                      </p:cBhvr>
                                    </p:animEffect>
                                  </p:childTnLst>
                                </p:cTn>
                              </p:par>
                              <p:par>
                                <p:cTn id="45" presetID="22" presetClass="entr" presetSubtype="8" repeatCount="indefinite" fill="hold" nodeType="withEffect">
                                  <p:stCondLst>
                                    <p:cond delay="900"/>
                                  </p:stCondLst>
                                  <p:childTnLst>
                                    <p:set>
                                      <p:cBhvr>
                                        <p:cTn id="46" dur="1" fill="hold">
                                          <p:stCondLst>
                                            <p:cond delay="0"/>
                                          </p:stCondLst>
                                        </p:cTn>
                                        <p:tgtEl>
                                          <p:spTgt spid="68"/>
                                        </p:tgtEl>
                                        <p:attrNameLst>
                                          <p:attrName>style.visibility</p:attrName>
                                        </p:attrNameLst>
                                      </p:cBhvr>
                                      <p:to>
                                        <p:strVal val="visible"/>
                                      </p:to>
                                    </p:set>
                                    <p:animEffect transition="in" filter="wipe(left)">
                                      <p:cBhvr>
                                        <p:cTn id="47" dur="2000"/>
                                        <p:tgtEl>
                                          <p:spTgt spid="68"/>
                                        </p:tgtEl>
                                      </p:cBhvr>
                                    </p:animEffect>
                                  </p:childTnLst>
                                </p:cTn>
                              </p:par>
                              <p:par>
                                <p:cTn id="48" presetID="22" presetClass="entr" presetSubtype="8" repeatCount="indefinite" fill="hold" nodeType="withEffect">
                                  <p:stCondLst>
                                    <p:cond delay="1400"/>
                                  </p:stCondLst>
                                  <p:childTnLst>
                                    <p:set>
                                      <p:cBhvr>
                                        <p:cTn id="49" dur="1" fill="hold">
                                          <p:stCondLst>
                                            <p:cond delay="0"/>
                                          </p:stCondLst>
                                        </p:cTn>
                                        <p:tgtEl>
                                          <p:spTgt spid="67"/>
                                        </p:tgtEl>
                                        <p:attrNameLst>
                                          <p:attrName>style.visibility</p:attrName>
                                        </p:attrNameLst>
                                      </p:cBhvr>
                                      <p:to>
                                        <p:strVal val="visible"/>
                                      </p:to>
                                    </p:set>
                                    <p:animEffect transition="in" filter="wipe(left)">
                                      <p:cBhvr>
                                        <p:cTn id="50" dur="2000"/>
                                        <p:tgtEl>
                                          <p:spTgt spid="67"/>
                                        </p:tgtEl>
                                      </p:cBhvr>
                                    </p:animEffect>
                                  </p:childTnLst>
                                </p:cTn>
                              </p:par>
                              <p:par>
                                <p:cTn id="51" presetID="22" presetClass="entr" presetSubtype="2" repeatCount="indefinite" fill="hold" nodeType="withEffect">
                                  <p:stCondLst>
                                    <p:cond delay="0"/>
                                  </p:stCondLst>
                                  <p:childTnLst>
                                    <p:set>
                                      <p:cBhvr>
                                        <p:cTn id="52" dur="1" fill="hold">
                                          <p:stCondLst>
                                            <p:cond delay="0"/>
                                          </p:stCondLst>
                                        </p:cTn>
                                        <p:tgtEl>
                                          <p:spTgt spid="51"/>
                                        </p:tgtEl>
                                        <p:attrNameLst>
                                          <p:attrName>style.visibility</p:attrName>
                                        </p:attrNameLst>
                                      </p:cBhvr>
                                      <p:to>
                                        <p:strVal val="visible"/>
                                      </p:to>
                                    </p:set>
                                    <p:animEffect transition="in" filter="wipe(right)">
                                      <p:cBhvr>
                                        <p:cTn id="53" dur="3000"/>
                                        <p:tgtEl>
                                          <p:spTgt spid="51"/>
                                        </p:tgtEl>
                                      </p:cBhvr>
                                    </p:animEffect>
                                  </p:childTnLst>
                                </p:cTn>
                              </p:par>
                              <p:par>
                                <p:cTn id="54" presetID="22" presetClass="entr" presetSubtype="2" repeatCount="indefinite" fill="hold" nodeType="withEffect">
                                  <p:stCondLst>
                                    <p:cond delay="900"/>
                                  </p:stCondLst>
                                  <p:childTnLst>
                                    <p:set>
                                      <p:cBhvr>
                                        <p:cTn id="55" dur="1" fill="hold">
                                          <p:stCondLst>
                                            <p:cond delay="0"/>
                                          </p:stCondLst>
                                        </p:cTn>
                                        <p:tgtEl>
                                          <p:spTgt spid="59"/>
                                        </p:tgtEl>
                                        <p:attrNameLst>
                                          <p:attrName>style.visibility</p:attrName>
                                        </p:attrNameLst>
                                      </p:cBhvr>
                                      <p:to>
                                        <p:strVal val="visible"/>
                                      </p:to>
                                    </p:set>
                                    <p:animEffect transition="in" filter="wipe(right)">
                                      <p:cBhvr>
                                        <p:cTn id="56" dur="3000"/>
                                        <p:tgtEl>
                                          <p:spTgt spid="59"/>
                                        </p:tgtEl>
                                      </p:cBhvr>
                                    </p:animEffect>
                                  </p:childTnLst>
                                </p:cTn>
                              </p:par>
                              <p:par>
                                <p:cTn id="57" presetID="10" presetClass="entr" presetSubtype="0" repeatCount="indefinite" fill="hold" grpId="0" nodeType="withEffect">
                                  <p:stCondLst>
                                    <p:cond delay="0"/>
                                  </p:stCondLst>
                                  <p:endCondLst>
                                    <p:cond evt="onNext" delay="0">
                                      <p:tgtEl>
                                        <p:sldTgt/>
                                      </p:tgtEl>
                                    </p:cond>
                                  </p:endCondLst>
                                  <p:childTnLst>
                                    <p:set>
                                      <p:cBhvr>
                                        <p:cTn id="58" dur="1" fill="hold">
                                          <p:stCondLst>
                                            <p:cond delay="0"/>
                                          </p:stCondLst>
                                        </p:cTn>
                                        <p:tgtEl>
                                          <p:spTgt spid="74"/>
                                        </p:tgtEl>
                                        <p:attrNameLst>
                                          <p:attrName>style.visibility</p:attrName>
                                        </p:attrNameLst>
                                      </p:cBhvr>
                                      <p:to>
                                        <p:strVal val="visible"/>
                                      </p:to>
                                    </p:set>
                                    <p:animEffect transition="in" filter="fade">
                                      <p:cBhvr>
                                        <p:cTn id="59" dur="1000"/>
                                        <p:tgtEl>
                                          <p:spTgt spid="74"/>
                                        </p:tgtEl>
                                      </p:cBhvr>
                                    </p:animEffect>
                                  </p:childTnLst>
                                </p:cTn>
                              </p:par>
                              <p:par>
                                <p:cTn id="60" presetID="10" presetClass="entr" presetSubtype="0" repeatCount="indefinite" fill="hold" grpId="0" nodeType="withEffect">
                                  <p:stCondLst>
                                    <p:cond delay="600"/>
                                  </p:stCondLst>
                                  <p:endCondLst>
                                    <p:cond evt="onNext" delay="0">
                                      <p:tgtEl>
                                        <p:sldTgt/>
                                      </p:tgtEl>
                                    </p:cond>
                                  </p:endCondLst>
                                  <p:childTnLst>
                                    <p:set>
                                      <p:cBhvr>
                                        <p:cTn id="61" dur="1" fill="hold">
                                          <p:stCondLst>
                                            <p:cond delay="0"/>
                                          </p:stCondLst>
                                        </p:cTn>
                                        <p:tgtEl>
                                          <p:spTgt spid="73"/>
                                        </p:tgtEl>
                                        <p:attrNameLst>
                                          <p:attrName>style.visibility</p:attrName>
                                        </p:attrNameLst>
                                      </p:cBhvr>
                                      <p:to>
                                        <p:strVal val="visible"/>
                                      </p:to>
                                    </p:set>
                                    <p:animEffect transition="in" filter="fade">
                                      <p:cBhvr>
                                        <p:cTn id="62" dur="1000"/>
                                        <p:tgtEl>
                                          <p:spTgt spid="73"/>
                                        </p:tgtEl>
                                      </p:cBhvr>
                                    </p:animEffect>
                                  </p:childTnLst>
                                </p:cTn>
                              </p:par>
                              <p:par>
                                <p:cTn id="63" presetID="10" presetClass="entr" presetSubtype="0" repeatCount="indefinite" fill="hold" grpId="0" nodeType="withEffect">
                                  <p:stCondLst>
                                    <p:cond delay="1300"/>
                                  </p:stCondLst>
                                  <p:endCondLst>
                                    <p:cond evt="onNext" delay="0">
                                      <p:tgtEl>
                                        <p:sldTgt/>
                                      </p:tgtEl>
                                    </p:cond>
                                  </p:endCondLst>
                                  <p:childTnLst>
                                    <p:set>
                                      <p:cBhvr>
                                        <p:cTn id="64" dur="1" fill="hold">
                                          <p:stCondLst>
                                            <p:cond delay="0"/>
                                          </p:stCondLst>
                                        </p:cTn>
                                        <p:tgtEl>
                                          <p:spTgt spid="72"/>
                                        </p:tgtEl>
                                        <p:attrNameLst>
                                          <p:attrName>style.visibility</p:attrName>
                                        </p:attrNameLst>
                                      </p:cBhvr>
                                      <p:to>
                                        <p:strVal val="visible"/>
                                      </p:to>
                                    </p:set>
                                    <p:animEffect transition="in" filter="fade">
                                      <p:cBhvr>
                                        <p:cTn id="65" dur="1000"/>
                                        <p:tgtEl>
                                          <p:spTgt spid="72"/>
                                        </p:tgtEl>
                                      </p:cBhvr>
                                    </p:animEffect>
                                  </p:childTnLst>
                                </p:cTn>
                              </p:par>
                              <p:par>
                                <p:cTn id="66" presetID="10" presetClass="entr" presetSubtype="0" repeatCount="indefinite" fill="hold" grpId="0" nodeType="withEffect">
                                  <p:stCondLst>
                                    <p:cond delay="1800"/>
                                  </p:stCondLst>
                                  <p:endCondLst>
                                    <p:cond evt="onNext" delay="0">
                                      <p:tgtEl>
                                        <p:sldTgt/>
                                      </p:tgtEl>
                                    </p:cond>
                                  </p:endCondLst>
                                  <p:childTnLst>
                                    <p:set>
                                      <p:cBhvr>
                                        <p:cTn id="67" dur="1" fill="hold">
                                          <p:stCondLst>
                                            <p:cond delay="0"/>
                                          </p:stCondLst>
                                        </p:cTn>
                                        <p:tgtEl>
                                          <p:spTgt spid="66"/>
                                        </p:tgtEl>
                                        <p:attrNameLst>
                                          <p:attrName>style.visibility</p:attrName>
                                        </p:attrNameLst>
                                      </p:cBhvr>
                                      <p:to>
                                        <p:strVal val="visible"/>
                                      </p:to>
                                    </p:set>
                                    <p:animEffect transition="in" filter="fade">
                                      <p:cBhvr>
                                        <p:cTn id="68" dur="1000"/>
                                        <p:tgtEl>
                                          <p:spTgt spid="66"/>
                                        </p:tgtEl>
                                      </p:cBhvr>
                                    </p:animEffect>
                                  </p:childTnLst>
                                </p:cTn>
                              </p:par>
                              <p:par>
                                <p:cTn id="69" presetID="35" presetClass="path" presetSubtype="0" repeatCount="indefinite" autoRev="1" fill="hold" nodeType="withEffect">
                                  <p:stCondLst>
                                    <p:cond delay="0"/>
                                  </p:stCondLst>
                                  <p:childTnLst>
                                    <p:animMotion origin="layout" path="M -2.70833E-6 -3.7037E-7 L -0.06705 -3.7037E-7 " pathEditMode="relative" rAng="0" ptsTypes="AA">
                                      <p:cBhvr>
                                        <p:cTn id="70" dur="2000" fill="hold"/>
                                        <p:tgtEl>
                                          <p:spTgt spid="58"/>
                                        </p:tgtEl>
                                        <p:attrNameLst>
                                          <p:attrName>ppt_x</p:attrName>
                                          <p:attrName>ppt_y</p:attrName>
                                        </p:attrNameLst>
                                      </p:cBhvr>
                                      <p:rCtr x="-3359" y="0"/>
                                    </p:animMotion>
                                  </p:childTnLst>
                                </p:cTn>
                              </p:par>
                              <p:par>
                                <p:cTn id="71" presetID="63" presetClass="path" presetSubtype="0" repeatCount="indefinite" autoRev="1" fill="hold" nodeType="withEffect">
                                  <p:stCondLst>
                                    <p:cond delay="0"/>
                                  </p:stCondLst>
                                  <p:childTnLst>
                                    <p:animMotion origin="layout" path="M 4.58333E-6 -4.44444E-6 L 0.0496 -4.44444E-6 " pathEditMode="relative" rAng="0" ptsTypes="AA">
                                      <p:cBhvr>
                                        <p:cTn id="72" dur="2000" fill="hold"/>
                                        <p:tgtEl>
                                          <p:spTgt spid="57"/>
                                        </p:tgtEl>
                                        <p:attrNameLst>
                                          <p:attrName>ppt_x</p:attrName>
                                          <p:attrName>ppt_y</p:attrName>
                                        </p:attrNameLst>
                                      </p:cBhvr>
                                      <p:rCtr x="2474" y="0"/>
                                    </p:animMotion>
                                  </p:childTnLst>
                                </p:cTn>
                              </p:par>
                              <p:par>
                                <p:cTn id="73" presetID="22" presetClass="entr" presetSubtype="8" fill="hold" nodeType="withEffect">
                                  <p:stCondLst>
                                    <p:cond delay="2900"/>
                                  </p:stCondLst>
                                  <p:childTnLst>
                                    <p:set>
                                      <p:cBhvr>
                                        <p:cTn id="74" dur="1" fill="hold">
                                          <p:stCondLst>
                                            <p:cond delay="0"/>
                                          </p:stCondLst>
                                        </p:cTn>
                                        <p:tgtEl>
                                          <p:spTgt spid="75"/>
                                        </p:tgtEl>
                                        <p:attrNameLst>
                                          <p:attrName>style.visibility</p:attrName>
                                        </p:attrNameLst>
                                      </p:cBhvr>
                                      <p:to>
                                        <p:strVal val="visible"/>
                                      </p:to>
                                    </p:set>
                                    <p:animEffect transition="in" filter="wipe(left)">
                                      <p:cBhvr>
                                        <p:cTn id="75" dur="1100"/>
                                        <p:tgtEl>
                                          <p:spTgt spid="75"/>
                                        </p:tgtEl>
                                      </p:cBhvr>
                                    </p:animEffect>
                                  </p:childTnLst>
                                </p:cTn>
                              </p:par>
                              <p:par>
                                <p:cTn id="76" presetID="31" presetClass="entr" presetSubtype="0" fill="hold" nodeType="withEffect">
                                  <p:stCondLst>
                                    <p:cond delay="4000"/>
                                  </p:stCondLst>
                                  <p:childTnLst>
                                    <p:set>
                                      <p:cBhvr>
                                        <p:cTn id="77" dur="1" fill="hold">
                                          <p:stCondLst>
                                            <p:cond delay="0"/>
                                          </p:stCondLst>
                                        </p:cTn>
                                        <p:tgtEl>
                                          <p:spTgt spid="80"/>
                                        </p:tgtEl>
                                        <p:attrNameLst>
                                          <p:attrName>style.visibility</p:attrName>
                                        </p:attrNameLst>
                                      </p:cBhvr>
                                      <p:to>
                                        <p:strVal val="visible"/>
                                      </p:to>
                                    </p:set>
                                    <p:anim calcmode="lin" valueType="num">
                                      <p:cBhvr>
                                        <p:cTn id="78" dur="500" fill="hold"/>
                                        <p:tgtEl>
                                          <p:spTgt spid="80"/>
                                        </p:tgtEl>
                                        <p:attrNameLst>
                                          <p:attrName>ppt_w</p:attrName>
                                        </p:attrNameLst>
                                      </p:cBhvr>
                                      <p:tavLst>
                                        <p:tav tm="0">
                                          <p:val>
                                            <p:fltVal val="0"/>
                                          </p:val>
                                        </p:tav>
                                        <p:tav tm="100000">
                                          <p:val>
                                            <p:strVal val="#ppt_w"/>
                                          </p:val>
                                        </p:tav>
                                      </p:tavLst>
                                    </p:anim>
                                    <p:anim calcmode="lin" valueType="num">
                                      <p:cBhvr>
                                        <p:cTn id="79" dur="500" fill="hold"/>
                                        <p:tgtEl>
                                          <p:spTgt spid="80"/>
                                        </p:tgtEl>
                                        <p:attrNameLst>
                                          <p:attrName>ppt_h</p:attrName>
                                        </p:attrNameLst>
                                      </p:cBhvr>
                                      <p:tavLst>
                                        <p:tav tm="0">
                                          <p:val>
                                            <p:fltVal val="0"/>
                                          </p:val>
                                        </p:tav>
                                        <p:tav tm="100000">
                                          <p:val>
                                            <p:strVal val="#ppt_h"/>
                                          </p:val>
                                        </p:tav>
                                      </p:tavLst>
                                    </p:anim>
                                    <p:anim calcmode="lin" valueType="num">
                                      <p:cBhvr>
                                        <p:cTn id="80" dur="500" fill="hold"/>
                                        <p:tgtEl>
                                          <p:spTgt spid="80"/>
                                        </p:tgtEl>
                                        <p:attrNameLst>
                                          <p:attrName>style.rotation</p:attrName>
                                        </p:attrNameLst>
                                      </p:cBhvr>
                                      <p:tavLst>
                                        <p:tav tm="0">
                                          <p:val>
                                            <p:fltVal val="90"/>
                                          </p:val>
                                        </p:tav>
                                        <p:tav tm="100000">
                                          <p:val>
                                            <p:fltVal val="0"/>
                                          </p:val>
                                        </p:tav>
                                      </p:tavLst>
                                    </p:anim>
                                    <p:animEffect transition="in" filter="fade">
                                      <p:cBhvr>
                                        <p:cTn id="81" dur="500"/>
                                        <p:tgtEl>
                                          <p:spTgt spid="80"/>
                                        </p:tgtEl>
                                      </p:cBhvr>
                                    </p:animEffect>
                                  </p:childTnLst>
                                </p:cTn>
                              </p:par>
                              <p:par>
                                <p:cTn id="82" presetID="22" presetClass="entr" presetSubtype="4" fill="hold" nodeType="withEffect">
                                  <p:stCondLst>
                                    <p:cond delay="4500"/>
                                  </p:stCondLst>
                                  <p:childTnLst>
                                    <p:set>
                                      <p:cBhvr>
                                        <p:cTn id="83" dur="1" fill="hold">
                                          <p:stCondLst>
                                            <p:cond delay="0"/>
                                          </p:stCondLst>
                                        </p:cTn>
                                        <p:tgtEl>
                                          <p:spTgt spid="76"/>
                                        </p:tgtEl>
                                        <p:attrNameLst>
                                          <p:attrName>style.visibility</p:attrName>
                                        </p:attrNameLst>
                                      </p:cBhvr>
                                      <p:to>
                                        <p:strVal val="visible"/>
                                      </p:to>
                                    </p:set>
                                    <p:animEffect transition="in" filter="wipe(down)">
                                      <p:cBhvr>
                                        <p:cTn id="84" dur="750"/>
                                        <p:tgtEl>
                                          <p:spTgt spid="76"/>
                                        </p:tgtEl>
                                      </p:cBhvr>
                                    </p:animEffect>
                                  </p:childTnLst>
                                </p:cTn>
                              </p:par>
                              <p:par>
                                <p:cTn id="85" presetID="22" presetClass="entr" presetSubtype="8" fill="hold" nodeType="withEffect">
                                  <p:stCondLst>
                                    <p:cond delay="5250"/>
                                  </p:stCondLst>
                                  <p:childTnLst>
                                    <p:set>
                                      <p:cBhvr>
                                        <p:cTn id="86" dur="1" fill="hold">
                                          <p:stCondLst>
                                            <p:cond delay="0"/>
                                          </p:stCondLst>
                                        </p:cTn>
                                        <p:tgtEl>
                                          <p:spTgt spid="77"/>
                                        </p:tgtEl>
                                        <p:attrNameLst>
                                          <p:attrName>style.visibility</p:attrName>
                                        </p:attrNameLst>
                                      </p:cBhvr>
                                      <p:to>
                                        <p:strVal val="visible"/>
                                      </p:to>
                                    </p:set>
                                    <p:animEffect transition="in" filter="wipe(left)">
                                      <p:cBhvr>
                                        <p:cTn id="87" dur="750"/>
                                        <p:tgtEl>
                                          <p:spTgt spid="77"/>
                                        </p:tgtEl>
                                      </p:cBhvr>
                                    </p:animEffect>
                                  </p:childTnLst>
                                </p:cTn>
                              </p:par>
                              <p:par>
                                <p:cTn id="88" presetID="22" presetClass="entr" presetSubtype="1" fill="hold" nodeType="withEffect">
                                  <p:stCondLst>
                                    <p:cond delay="6750"/>
                                  </p:stCondLst>
                                  <p:childTnLst>
                                    <p:set>
                                      <p:cBhvr>
                                        <p:cTn id="89" dur="1" fill="hold">
                                          <p:stCondLst>
                                            <p:cond delay="0"/>
                                          </p:stCondLst>
                                        </p:cTn>
                                        <p:tgtEl>
                                          <p:spTgt spid="78"/>
                                        </p:tgtEl>
                                        <p:attrNameLst>
                                          <p:attrName>style.visibility</p:attrName>
                                        </p:attrNameLst>
                                      </p:cBhvr>
                                      <p:to>
                                        <p:strVal val="visible"/>
                                      </p:to>
                                    </p:set>
                                    <p:animEffect transition="in" filter="wipe(up)">
                                      <p:cBhvr>
                                        <p:cTn id="90" dur="750"/>
                                        <p:tgtEl>
                                          <p:spTgt spid="78"/>
                                        </p:tgtEl>
                                      </p:cBhvr>
                                    </p:animEffect>
                                  </p:childTnLst>
                                </p:cTn>
                              </p:par>
                              <p:par>
                                <p:cTn id="91" presetID="22" presetClass="entr" presetSubtype="2" fill="hold" nodeType="withEffect">
                                  <p:stCondLst>
                                    <p:cond delay="7500"/>
                                  </p:stCondLst>
                                  <p:childTnLst>
                                    <p:set>
                                      <p:cBhvr>
                                        <p:cTn id="92" dur="1" fill="hold">
                                          <p:stCondLst>
                                            <p:cond delay="0"/>
                                          </p:stCondLst>
                                        </p:cTn>
                                        <p:tgtEl>
                                          <p:spTgt spid="79"/>
                                        </p:tgtEl>
                                        <p:attrNameLst>
                                          <p:attrName>style.visibility</p:attrName>
                                        </p:attrNameLst>
                                      </p:cBhvr>
                                      <p:to>
                                        <p:strVal val="visible"/>
                                      </p:to>
                                    </p:set>
                                    <p:animEffect transition="in" filter="wipe(right)">
                                      <p:cBhvr>
                                        <p:cTn id="93" dur="750"/>
                                        <p:tgtEl>
                                          <p:spTgt spid="79"/>
                                        </p:tgtEl>
                                      </p:cBhvr>
                                    </p:animEffect>
                                  </p:childTnLst>
                                </p:cTn>
                              </p:par>
                              <p:par>
                                <p:cTn id="94" presetID="8" presetClass="emph" presetSubtype="0" repeatCount="indefinite" fill="hold" nodeType="withEffect">
                                  <p:stCondLst>
                                    <p:cond delay="4000"/>
                                  </p:stCondLst>
                                  <p:childTnLst>
                                    <p:animRot by="21600000">
                                      <p:cBhvr>
                                        <p:cTn id="95" dur="5500" fill="hold"/>
                                        <p:tgtEl>
                                          <p:spTgt spid="80"/>
                                        </p:tgtEl>
                                        <p:attrNameLst>
                                          <p:attrName>r</p:attrName>
                                        </p:attrNameLst>
                                      </p:cBhvr>
                                    </p:animRo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98"/>
                                        </p:tgtEl>
                                        <p:attrNameLst>
                                          <p:attrName>style.visibility</p:attrName>
                                        </p:attrNameLst>
                                      </p:cBhvr>
                                      <p:to>
                                        <p:strVal val="visible"/>
                                      </p:to>
                                    </p:set>
                                    <p:animEffect transition="in" filter="fade">
                                      <p:cBhvr>
                                        <p:cTn id="100" dur="500"/>
                                        <p:tgtEl>
                                          <p:spTgt spid="98"/>
                                        </p:tgtEl>
                                      </p:cBhvr>
                                    </p:animEffect>
                                  </p:childTnLst>
                                </p:cTn>
                              </p:par>
                            </p:childTnLst>
                          </p:cTn>
                        </p:par>
                        <p:par>
                          <p:cTn id="101" fill="hold">
                            <p:stCondLst>
                              <p:cond delay="500"/>
                            </p:stCondLst>
                            <p:childTnLst>
                              <p:par>
                                <p:cTn id="102" presetID="10" presetClass="entr" presetSubtype="0" fill="hold" grpId="0" nodeType="afterEffect">
                                  <p:stCondLst>
                                    <p:cond delay="0"/>
                                  </p:stCondLst>
                                  <p:childTnLst>
                                    <p:set>
                                      <p:cBhvr>
                                        <p:cTn id="103" dur="1" fill="hold">
                                          <p:stCondLst>
                                            <p:cond delay="0"/>
                                          </p:stCondLst>
                                        </p:cTn>
                                        <p:tgtEl>
                                          <p:spTgt spid="99"/>
                                        </p:tgtEl>
                                        <p:attrNameLst>
                                          <p:attrName>style.visibility</p:attrName>
                                        </p:attrNameLst>
                                      </p:cBhvr>
                                      <p:to>
                                        <p:strVal val="visible"/>
                                      </p:to>
                                    </p:set>
                                    <p:animEffect transition="in" filter="fade">
                                      <p:cBhvr>
                                        <p:cTn id="104"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8" grpId="0" animBg="1"/>
      <p:bldP spid="49" grpId="0" animBg="1"/>
      <p:bldP spid="50" grpId="0" animBg="1"/>
      <p:bldP spid="66" grpId="0" animBg="1"/>
      <p:bldP spid="72" grpId="0" animBg="1"/>
      <p:bldP spid="73" grpId="0" animBg="1"/>
      <p:bldP spid="74" grpId="0" animBg="1"/>
      <p:bldP spid="98" grpId="0" animBg="1"/>
      <p:bldP spid="9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hidden="1">
            <a:extLst>
              <a:ext uri="{FF2B5EF4-FFF2-40B4-BE49-F238E27FC236}">
                <a16:creationId xmlns:a16="http://schemas.microsoft.com/office/drawing/2014/main" id="{E765920E-4251-400C-A584-49820EF86DC0}"/>
              </a:ext>
            </a:extLst>
          </p:cNvPr>
          <p:cNvGrpSpPr/>
          <p:nvPr/>
        </p:nvGrpSpPr>
        <p:grpSpPr>
          <a:xfrm flipH="1">
            <a:off x="6458730" y="5945863"/>
            <a:ext cx="5588294" cy="474304"/>
            <a:chOff x="396540" y="859316"/>
            <a:chExt cx="5588294" cy="474304"/>
          </a:xfrm>
          <a:effectLst>
            <a:glow rad="50800">
              <a:srgbClr val="00B0F0">
                <a:alpha val="27000"/>
              </a:srgbClr>
            </a:glow>
          </a:effectLst>
        </p:grpSpPr>
        <p:cxnSp>
          <p:nvCxnSpPr>
            <p:cNvPr id="27" name="Straight Connector 26" hidden="1">
              <a:extLst>
                <a:ext uri="{FF2B5EF4-FFF2-40B4-BE49-F238E27FC236}">
                  <a16:creationId xmlns:a16="http://schemas.microsoft.com/office/drawing/2014/main" id="{72CA0E71-EA2B-4EE6-B075-B4F5944D580A}"/>
                </a:ext>
              </a:extLst>
            </p:cNvPr>
            <p:cNvCxnSpPr/>
            <p:nvPr/>
          </p:nvCxnSpPr>
          <p:spPr>
            <a:xfrm>
              <a:off x="396540" y="861141"/>
              <a:ext cx="16415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hidden="1">
              <a:extLst>
                <a:ext uri="{FF2B5EF4-FFF2-40B4-BE49-F238E27FC236}">
                  <a16:creationId xmlns:a16="http://schemas.microsoft.com/office/drawing/2014/main" id="{D0AF223A-F143-4D11-84E8-F6BDA7AF32EE}"/>
                </a:ext>
              </a:extLst>
            </p:cNvPr>
            <p:cNvCxnSpPr>
              <a:cxnSpLocks/>
            </p:cNvCxnSpPr>
            <p:nvPr/>
          </p:nvCxnSpPr>
          <p:spPr>
            <a:xfrm>
              <a:off x="2585044" y="1286166"/>
              <a:ext cx="25011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hidden="1">
              <a:extLst>
                <a:ext uri="{FF2B5EF4-FFF2-40B4-BE49-F238E27FC236}">
                  <a16:creationId xmlns:a16="http://schemas.microsoft.com/office/drawing/2014/main" id="{2EF6477C-B11A-42D9-BB6B-D7106D48D25D}"/>
                </a:ext>
              </a:extLst>
            </p:cNvPr>
            <p:cNvCxnSpPr>
              <a:cxnSpLocks/>
            </p:cNvCxnSpPr>
            <p:nvPr/>
          </p:nvCxnSpPr>
          <p:spPr>
            <a:xfrm>
              <a:off x="2027104" y="859316"/>
              <a:ext cx="567065" cy="4286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Oval 30" hidden="1">
              <a:extLst>
                <a:ext uri="{FF2B5EF4-FFF2-40B4-BE49-F238E27FC236}">
                  <a16:creationId xmlns:a16="http://schemas.microsoft.com/office/drawing/2014/main" id="{3C07EAA0-BE1F-4B53-9D34-F848CB7E1B04}"/>
                </a:ext>
              </a:extLst>
            </p:cNvPr>
            <p:cNvSpPr/>
            <p:nvPr/>
          </p:nvSpPr>
          <p:spPr>
            <a:xfrm flipV="1">
              <a:off x="5091675" y="1238712"/>
              <a:ext cx="94908" cy="9490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2" name="Straight Connector 31" hidden="1">
              <a:extLst>
                <a:ext uri="{FF2B5EF4-FFF2-40B4-BE49-F238E27FC236}">
                  <a16:creationId xmlns:a16="http://schemas.microsoft.com/office/drawing/2014/main" id="{EA954272-6C8A-484C-A5A7-E492F2850821}"/>
                </a:ext>
              </a:extLst>
            </p:cNvPr>
            <p:cNvCxnSpPr>
              <a:cxnSpLocks/>
            </p:cNvCxnSpPr>
            <p:nvPr/>
          </p:nvCxnSpPr>
          <p:spPr>
            <a:xfrm>
              <a:off x="5186583" y="1290248"/>
              <a:ext cx="7982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3" name="Straight Connector 32" hidden="1">
            <a:extLst>
              <a:ext uri="{FF2B5EF4-FFF2-40B4-BE49-F238E27FC236}">
                <a16:creationId xmlns:a16="http://schemas.microsoft.com/office/drawing/2014/main" id="{A7CCFFAD-4E25-424C-B792-A9BD913BAB26}"/>
              </a:ext>
            </a:extLst>
          </p:cNvPr>
          <p:cNvCxnSpPr>
            <a:cxnSpLocks/>
          </p:cNvCxnSpPr>
          <p:nvPr/>
        </p:nvCxnSpPr>
        <p:spPr>
          <a:xfrm flipH="1">
            <a:off x="7780015" y="6485841"/>
            <a:ext cx="981559"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34" name="Straight Connector 33" hidden="1">
            <a:extLst>
              <a:ext uri="{FF2B5EF4-FFF2-40B4-BE49-F238E27FC236}">
                <a16:creationId xmlns:a16="http://schemas.microsoft.com/office/drawing/2014/main" id="{0CAAB2EC-FA25-4E94-8C51-301864441C88}"/>
              </a:ext>
            </a:extLst>
          </p:cNvPr>
          <p:cNvCxnSpPr>
            <a:cxnSpLocks/>
          </p:cNvCxnSpPr>
          <p:nvPr/>
        </p:nvCxnSpPr>
        <p:spPr>
          <a:xfrm flipH="1">
            <a:off x="7425130" y="6278113"/>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35" name="Group 34" hidden="1">
            <a:extLst>
              <a:ext uri="{FF2B5EF4-FFF2-40B4-BE49-F238E27FC236}">
                <a16:creationId xmlns:a16="http://schemas.microsoft.com/office/drawing/2014/main" id="{4B166ECB-B08B-4D7F-9D15-8644288D1285}"/>
              </a:ext>
            </a:extLst>
          </p:cNvPr>
          <p:cNvGrpSpPr/>
          <p:nvPr/>
        </p:nvGrpSpPr>
        <p:grpSpPr>
          <a:xfrm flipH="1">
            <a:off x="9479850" y="6265425"/>
            <a:ext cx="702507" cy="215359"/>
            <a:chOff x="2261207" y="1178878"/>
            <a:chExt cx="702507" cy="215359"/>
          </a:xfrm>
          <a:effectLst>
            <a:glow rad="50800">
              <a:srgbClr val="00B0F0">
                <a:alpha val="27000"/>
              </a:srgbClr>
            </a:glow>
          </a:effectLst>
        </p:grpSpPr>
        <p:cxnSp>
          <p:nvCxnSpPr>
            <p:cNvPr id="36" name="Straight Connector 35" hidden="1">
              <a:extLst>
                <a:ext uri="{FF2B5EF4-FFF2-40B4-BE49-F238E27FC236}">
                  <a16:creationId xmlns:a16="http://schemas.microsoft.com/office/drawing/2014/main" id="{977BB2FD-E807-49F4-A116-643881A38600}"/>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hidden="1">
              <a:extLst>
                <a:ext uri="{FF2B5EF4-FFF2-40B4-BE49-F238E27FC236}">
                  <a16:creationId xmlns:a16="http://schemas.microsoft.com/office/drawing/2014/main" id="{F784DD01-337E-48A2-B273-ADBEC8D05988}"/>
                </a:ext>
              </a:extLst>
            </p:cNvPr>
            <p:cNvCxnSpPr>
              <a:cxnSpLocks/>
            </p:cNvCxnSpPr>
            <p:nvPr/>
          </p:nvCxnSpPr>
          <p:spPr>
            <a:xfrm>
              <a:off x="2261207"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8" name="Group 37" hidden="1">
            <a:extLst>
              <a:ext uri="{FF2B5EF4-FFF2-40B4-BE49-F238E27FC236}">
                <a16:creationId xmlns:a16="http://schemas.microsoft.com/office/drawing/2014/main" id="{C45549C6-7225-4385-95DE-23A81523CCC1}"/>
              </a:ext>
            </a:extLst>
          </p:cNvPr>
          <p:cNvGrpSpPr/>
          <p:nvPr/>
        </p:nvGrpSpPr>
        <p:grpSpPr>
          <a:xfrm>
            <a:off x="218201" y="5918538"/>
            <a:ext cx="4336374" cy="428675"/>
            <a:chOff x="218201" y="6013788"/>
            <a:chExt cx="4336374" cy="428675"/>
          </a:xfrm>
        </p:grpSpPr>
        <p:cxnSp>
          <p:nvCxnSpPr>
            <p:cNvPr id="39" name="Straight Connector 38" hidden="1">
              <a:extLst>
                <a:ext uri="{FF2B5EF4-FFF2-40B4-BE49-F238E27FC236}">
                  <a16:creationId xmlns:a16="http://schemas.microsoft.com/office/drawing/2014/main" id="{E137A9F0-91D4-4FA1-80D1-F8187812927C}"/>
                </a:ext>
              </a:extLst>
            </p:cNvPr>
            <p:cNvCxnSpPr/>
            <p:nvPr/>
          </p:nvCxnSpPr>
          <p:spPr>
            <a:xfrm>
              <a:off x="218201" y="6015613"/>
              <a:ext cx="1641514"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0" name="Straight Connector 39" hidden="1">
              <a:extLst>
                <a:ext uri="{FF2B5EF4-FFF2-40B4-BE49-F238E27FC236}">
                  <a16:creationId xmlns:a16="http://schemas.microsoft.com/office/drawing/2014/main" id="{D73B7460-BC8E-4DBD-8225-9B68D1EC0578}"/>
                </a:ext>
              </a:extLst>
            </p:cNvPr>
            <p:cNvCxnSpPr>
              <a:cxnSpLocks/>
            </p:cNvCxnSpPr>
            <p:nvPr/>
          </p:nvCxnSpPr>
          <p:spPr>
            <a:xfrm>
              <a:off x="2406705" y="6440638"/>
              <a:ext cx="2147870"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1" name="Straight Connector 40" hidden="1">
              <a:extLst>
                <a:ext uri="{FF2B5EF4-FFF2-40B4-BE49-F238E27FC236}">
                  <a16:creationId xmlns:a16="http://schemas.microsoft.com/office/drawing/2014/main" id="{0BAB8909-F2DD-4284-B724-B4A3FA299D42}"/>
                </a:ext>
              </a:extLst>
            </p:cNvPr>
            <p:cNvCxnSpPr>
              <a:cxnSpLocks/>
            </p:cNvCxnSpPr>
            <p:nvPr/>
          </p:nvCxnSpPr>
          <p:spPr>
            <a:xfrm>
              <a:off x="1848765" y="6013788"/>
              <a:ext cx="567065" cy="428675"/>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sp>
        <p:nvSpPr>
          <p:cNvPr id="42" name="Oval 41" hidden="1">
            <a:extLst>
              <a:ext uri="{FF2B5EF4-FFF2-40B4-BE49-F238E27FC236}">
                <a16:creationId xmlns:a16="http://schemas.microsoft.com/office/drawing/2014/main" id="{6892A4C6-F8D0-4F75-BD23-F3B89934CC1D}"/>
              </a:ext>
            </a:extLst>
          </p:cNvPr>
          <p:cNvSpPr/>
          <p:nvPr/>
        </p:nvSpPr>
        <p:spPr>
          <a:xfrm flipV="1">
            <a:off x="6057834" y="62876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3" name="Straight Connector 42" hidden="1">
            <a:extLst>
              <a:ext uri="{FF2B5EF4-FFF2-40B4-BE49-F238E27FC236}">
                <a16:creationId xmlns:a16="http://schemas.microsoft.com/office/drawing/2014/main" id="{928A56D9-94A4-4098-BB3F-7D435159FFC6}"/>
              </a:ext>
            </a:extLst>
          </p:cNvPr>
          <p:cNvCxnSpPr>
            <a:cxnSpLocks/>
          </p:cNvCxnSpPr>
          <p:nvPr/>
        </p:nvCxnSpPr>
        <p:spPr>
          <a:xfrm>
            <a:off x="3024646" y="6449571"/>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4" name="Straight Connector 43" hidden="1">
            <a:extLst>
              <a:ext uri="{FF2B5EF4-FFF2-40B4-BE49-F238E27FC236}">
                <a16:creationId xmlns:a16="http://schemas.microsoft.com/office/drawing/2014/main" id="{24B084AE-9B86-4EB5-8E93-616C4D8C0B5F}"/>
              </a:ext>
            </a:extLst>
          </p:cNvPr>
          <p:cNvCxnSpPr>
            <a:cxnSpLocks/>
          </p:cNvCxnSpPr>
          <p:nvPr/>
        </p:nvCxnSpPr>
        <p:spPr>
          <a:xfrm>
            <a:off x="2600261" y="6238100"/>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45" name="Group 44" hidden="1">
            <a:extLst>
              <a:ext uri="{FF2B5EF4-FFF2-40B4-BE49-F238E27FC236}">
                <a16:creationId xmlns:a16="http://schemas.microsoft.com/office/drawing/2014/main" id="{FE2C666D-A570-43A4-9278-DFC2B5EAC846}"/>
              </a:ext>
            </a:extLst>
          </p:cNvPr>
          <p:cNvGrpSpPr/>
          <p:nvPr/>
        </p:nvGrpSpPr>
        <p:grpSpPr>
          <a:xfrm>
            <a:off x="2077919" y="6238100"/>
            <a:ext cx="690046" cy="215359"/>
            <a:chOff x="2273668" y="1178878"/>
            <a:chExt cx="690046" cy="215359"/>
          </a:xfrm>
          <a:effectLst>
            <a:glow rad="50800">
              <a:srgbClr val="00B0F0">
                <a:alpha val="27000"/>
              </a:srgbClr>
            </a:glow>
          </a:effectLst>
        </p:grpSpPr>
        <p:cxnSp>
          <p:nvCxnSpPr>
            <p:cNvPr id="46" name="Straight Connector 45" hidden="1">
              <a:extLst>
                <a:ext uri="{FF2B5EF4-FFF2-40B4-BE49-F238E27FC236}">
                  <a16:creationId xmlns:a16="http://schemas.microsoft.com/office/drawing/2014/main" id="{AF6B0937-4FE8-4BDC-8BCF-68C68C48ADA6}"/>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hidden="1">
              <a:extLst>
                <a:ext uri="{FF2B5EF4-FFF2-40B4-BE49-F238E27FC236}">
                  <a16:creationId xmlns:a16="http://schemas.microsoft.com/office/drawing/2014/main" id="{2B9119AE-9E3E-43A6-92D3-05F04992C6B7}"/>
                </a:ext>
              </a:extLst>
            </p:cNvPr>
            <p:cNvCxnSpPr>
              <a:cxnSpLocks/>
            </p:cNvCxnSpPr>
            <p:nvPr/>
          </p:nvCxnSpPr>
          <p:spPr>
            <a:xfrm>
              <a:off x="2273668"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8" name="Oval 47" hidden="1">
            <a:extLst>
              <a:ext uri="{FF2B5EF4-FFF2-40B4-BE49-F238E27FC236}">
                <a16:creationId xmlns:a16="http://schemas.microsoft.com/office/drawing/2014/main" id="{48B94A45-EC03-4EF7-89AC-B8B64CF0E0E8}"/>
              </a:ext>
            </a:extLst>
          </p:cNvPr>
          <p:cNvSpPr/>
          <p:nvPr/>
        </p:nvSpPr>
        <p:spPr>
          <a:xfrm flipV="1">
            <a:off x="5666998" y="62876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hidden="1">
            <a:extLst>
              <a:ext uri="{FF2B5EF4-FFF2-40B4-BE49-F238E27FC236}">
                <a16:creationId xmlns:a16="http://schemas.microsoft.com/office/drawing/2014/main" id="{9C7B9708-929F-4598-991B-AB0FC2EA1DE7}"/>
              </a:ext>
            </a:extLst>
          </p:cNvPr>
          <p:cNvSpPr/>
          <p:nvPr/>
        </p:nvSpPr>
        <p:spPr>
          <a:xfrm flipV="1">
            <a:off x="5276162" y="6287657"/>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hidden="1">
            <a:extLst>
              <a:ext uri="{FF2B5EF4-FFF2-40B4-BE49-F238E27FC236}">
                <a16:creationId xmlns:a16="http://schemas.microsoft.com/office/drawing/2014/main" id="{CE938702-8179-4188-BC0B-8E7C9C61F6FE}"/>
              </a:ext>
            </a:extLst>
          </p:cNvPr>
          <p:cNvSpPr/>
          <p:nvPr/>
        </p:nvSpPr>
        <p:spPr>
          <a:xfrm flipV="1">
            <a:off x="4897364" y="6287656"/>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1" name="Group 50" hidden="1">
            <a:extLst>
              <a:ext uri="{FF2B5EF4-FFF2-40B4-BE49-F238E27FC236}">
                <a16:creationId xmlns:a16="http://schemas.microsoft.com/office/drawing/2014/main" id="{E2A2DAF5-AE77-42DC-B41A-7280D45056BD}"/>
              </a:ext>
            </a:extLst>
          </p:cNvPr>
          <p:cNvGrpSpPr/>
          <p:nvPr/>
        </p:nvGrpSpPr>
        <p:grpSpPr>
          <a:xfrm flipH="1" flipV="1">
            <a:off x="6611130" y="192763"/>
            <a:ext cx="5588294" cy="474304"/>
            <a:chOff x="396540" y="859316"/>
            <a:chExt cx="5588294" cy="474304"/>
          </a:xfrm>
          <a:effectLst>
            <a:glow rad="50800">
              <a:srgbClr val="00B0F0">
                <a:alpha val="27000"/>
              </a:srgbClr>
            </a:glow>
          </a:effectLst>
        </p:grpSpPr>
        <p:cxnSp>
          <p:nvCxnSpPr>
            <p:cNvPr id="52" name="Straight Connector 51" hidden="1">
              <a:extLst>
                <a:ext uri="{FF2B5EF4-FFF2-40B4-BE49-F238E27FC236}">
                  <a16:creationId xmlns:a16="http://schemas.microsoft.com/office/drawing/2014/main" id="{74B45ED4-E250-4539-B789-A311C1B9FFEB}"/>
                </a:ext>
              </a:extLst>
            </p:cNvPr>
            <p:cNvCxnSpPr/>
            <p:nvPr/>
          </p:nvCxnSpPr>
          <p:spPr>
            <a:xfrm>
              <a:off x="396540" y="861141"/>
              <a:ext cx="16415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hidden="1">
              <a:extLst>
                <a:ext uri="{FF2B5EF4-FFF2-40B4-BE49-F238E27FC236}">
                  <a16:creationId xmlns:a16="http://schemas.microsoft.com/office/drawing/2014/main" id="{C219983D-C682-4719-A4FF-435C8C575F20}"/>
                </a:ext>
              </a:extLst>
            </p:cNvPr>
            <p:cNvCxnSpPr>
              <a:cxnSpLocks/>
            </p:cNvCxnSpPr>
            <p:nvPr/>
          </p:nvCxnSpPr>
          <p:spPr>
            <a:xfrm>
              <a:off x="2585044" y="1286166"/>
              <a:ext cx="25011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hidden="1">
              <a:extLst>
                <a:ext uri="{FF2B5EF4-FFF2-40B4-BE49-F238E27FC236}">
                  <a16:creationId xmlns:a16="http://schemas.microsoft.com/office/drawing/2014/main" id="{10195493-96B3-41B8-9BF2-D537C136E407}"/>
                </a:ext>
              </a:extLst>
            </p:cNvPr>
            <p:cNvCxnSpPr>
              <a:cxnSpLocks/>
            </p:cNvCxnSpPr>
            <p:nvPr/>
          </p:nvCxnSpPr>
          <p:spPr>
            <a:xfrm>
              <a:off x="2027104" y="859316"/>
              <a:ext cx="567065" cy="4286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Oval 54" hidden="1">
              <a:extLst>
                <a:ext uri="{FF2B5EF4-FFF2-40B4-BE49-F238E27FC236}">
                  <a16:creationId xmlns:a16="http://schemas.microsoft.com/office/drawing/2014/main" id="{E7F3E2A0-B9D5-42F7-BAB2-FA2A046093EA}"/>
                </a:ext>
              </a:extLst>
            </p:cNvPr>
            <p:cNvSpPr/>
            <p:nvPr/>
          </p:nvSpPr>
          <p:spPr>
            <a:xfrm flipV="1">
              <a:off x="5091675" y="1238712"/>
              <a:ext cx="94908" cy="9490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6" name="Straight Connector 55" hidden="1">
              <a:extLst>
                <a:ext uri="{FF2B5EF4-FFF2-40B4-BE49-F238E27FC236}">
                  <a16:creationId xmlns:a16="http://schemas.microsoft.com/office/drawing/2014/main" id="{6D5B989F-4477-493F-8C12-40A990B9B9D8}"/>
                </a:ext>
              </a:extLst>
            </p:cNvPr>
            <p:cNvCxnSpPr>
              <a:cxnSpLocks/>
            </p:cNvCxnSpPr>
            <p:nvPr/>
          </p:nvCxnSpPr>
          <p:spPr>
            <a:xfrm>
              <a:off x="5186583" y="1290248"/>
              <a:ext cx="7982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57" name="Straight Connector 56" hidden="1">
            <a:extLst>
              <a:ext uri="{FF2B5EF4-FFF2-40B4-BE49-F238E27FC236}">
                <a16:creationId xmlns:a16="http://schemas.microsoft.com/office/drawing/2014/main" id="{4130AA28-2375-4D57-9161-022E2995A8CF}"/>
              </a:ext>
            </a:extLst>
          </p:cNvPr>
          <p:cNvCxnSpPr>
            <a:cxnSpLocks/>
          </p:cNvCxnSpPr>
          <p:nvPr/>
        </p:nvCxnSpPr>
        <p:spPr>
          <a:xfrm flipH="1" flipV="1">
            <a:off x="7932415" y="732741"/>
            <a:ext cx="981559"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58" name="Straight Connector 57" hidden="1">
            <a:extLst>
              <a:ext uri="{FF2B5EF4-FFF2-40B4-BE49-F238E27FC236}">
                <a16:creationId xmlns:a16="http://schemas.microsoft.com/office/drawing/2014/main" id="{5D049B21-8397-4BA6-B4D5-AE00BA794B98}"/>
              </a:ext>
            </a:extLst>
          </p:cNvPr>
          <p:cNvCxnSpPr>
            <a:cxnSpLocks/>
          </p:cNvCxnSpPr>
          <p:nvPr/>
        </p:nvCxnSpPr>
        <p:spPr>
          <a:xfrm flipH="1" flipV="1">
            <a:off x="7577530" y="525013"/>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59" name="Group 58" hidden="1">
            <a:extLst>
              <a:ext uri="{FF2B5EF4-FFF2-40B4-BE49-F238E27FC236}">
                <a16:creationId xmlns:a16="http://schemas.microsoft.com/office/drawing/2014/main" id="{AAFA79DC-01FE-42A7-994E-00DA86DB8C57}"/>
              </a:ext>
            </a:extLst>
          </p:cNvPr>
          <p:cNvGrpSpPr/>
          <p:nvPr/>
        </p:nvGrpSpPr>
        <p:grpSpPr>
          <a:xfrm flipH="1" flipV="1">
            <a:off x="9632250" y="512325"/>
            <a:ext cx="702507" cy="215359"/>
            <a:chOff x="2261207" y="1178878"/>
            <a:chExt cx="702507" cy="215359"/>
          </a:xfrm>
          <a:effectLst>
            <a:glow rad="50800">
              <a:srgbClr val="00B0F0">
                <a:alpha val="27000"/>
              </a:srgbClr>
            </a:glow>
          </a:effectLst>
        </p:grpSpPr>
        <p:cxnSp>
          <p:nvCxnSpPr>
            <p:cNvPr id="60" name="Straight Connector 59" hidden="1">
              <a:extLst>
                <a:ext uri="{FF2B5EF4-FFF2-40B4-BE49-F238E27FC236}">
                  <a16:creationId xmlns:a16="http://schemas.microsoft.com/office/drawing/2014/main" id="{16A45D2A-1C94-446F-B8CB-08C7E79D8408}"/>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hidden="1">
              <a:extLst>
                <a:ext uri="{FF2B5EF4-FFF2-40B4-BE49-F238E27FC236}">
                  <a16:creationId xmlns:a16="http://schemas.microsoft.com/office/drawing/2014/main" id="{B1B7D386-ED11-4A1E-B92D-999684202D20}"/>
                </a:ext>
              </a:extLst>
            </p:cNvPr>
            <p:cNvCxnSpPr>
              <a:cxnSpLocks/>
            </p:cNvCxnSpPr>
            <p:nvPr/>
          </p:nvCxnSpPr>
          <p:spPr>
            <a:xfrm>
              <a:off x="2261207"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2" name="Group 61" hidden="1">
            <a:extLst>
              <a:ext uri="{FF2B5EF4-FFF2-40B4-BE49-F238E27FC236}">
                <a16:creationId xmlns:a16="http://schemas.microsoft.com/office/drawing/2014/main" id="{E305BCA7-0B5D-4196-A2C7-4ED330946C0B}"/>
              </a:ext>
            </a:extLst>
          </p:cNvPr>
          <p:cNvGrpSpPr/>
          <p:nvPr/>
        </p:nvGrpSpPr>
        <p:grpSpPr>
          <a:xfrm flipV="1">
            <a:off x="370601" y="165438"/>
            <a:ext cx="4336374" cy="428675"/>
            <a:chOff x="218201" y="6013788"/>
            <a:chExt cx="4336374" cy="428675"/>
          </a:xfrm>
        </p:grpSpPr>
        <p:cxnSp>
          <p:nvCxnSpPr>
            <p:cNvPr id="63" name="Straight Connector 62" hidden="1">
              <a:extLst>
                <a:ext uri="{FF2B5EF4-FFF2-40B4-BE49-F238E27FC236}">
                  <a16:creationId xmlns:a16="http://schemas.microsoft.com/office/drawing/2014/main" id="{72B5B1A7-7F7C-4D4E-AF52-80E4023D1471}"/>
                </a:ext>
              </a:extLst>
            </p:cNvPr>
            <p:cNvCxnSpPr/>
            <p:nvPr/>
          </p:nvCxnSpPr>
          <p:spPr>
            <a:xfrm>
              <a:off x="218201" y="6015613"/>
              <a:ext cx="1641514"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4" name="Straight Connector 63" hidden="1">
              <a:extLst>
                <a:ext uri="{FF2B5EF4-FFF2-40B4-BE49-F238E27FC236}">
                  <a16:creationId xmlns:a16="http://schemas.microsoft.com/office/drawing/2014/main" id="{CDAD2B66-5E89-4657-8089-E2A0036DCE71}"/>
                </a:ext>
              </a:extLst>
            </p:cNvPr>
            <p:cNvCxnSpPr>
              <a:cxnSpLocks/>
            </p:cNvCxnSpPr>
            <p:nvPr/>
          </p:nvCxnSpPr>
          <p:spPr>
            <a:xfrm>
              <a:off x="2406705" y="6440638"/>
              <a:ext cx="2147870"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5" name="Straight Connector 64" hidden="1">
              <a:extLst>
                <a:ext uri="{FF2B5EF4-FFF2-40B4-BE49-F238E27FC236}">
                  <a16:creationId xmlns:a16="http://schemas.microsoft.com/office/drawing/2014/main" id="{5E8B0027-2451-4ED7-8B68-90C5DB72E581}"/>
                </a:ext>
              </a:extLst>
            </p:cNvPr>
            <p:cNvCxnSpPr>
              <a:cxnSpLocks/>
            </p:cNvCxnSpPr>
            <p:nvPr/>
          </p:nvCxnSpPr>
          <p:spPr>
            <a:xfrm>
              <a:off x="1848765" y="6013788"/>
              <a:ext cx="567065" cy="428675"/>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sp>
        <p:nvSpPr>
          <p:cNvPr id="66" name="Oval 65" hidden="1">
            <a:extLst>
              <a:ext uri="{FF2B5EF4-FFF2-40B4-BE49-F238E27FC236}">
                <a16:creationId xmlns:a16="http://schemas.microsoft.com/office/drawing/2014/main" id="{DE0FA6CC-8140-4548-A3E3-1EFBF074AC2B}"/>
              </a:ext>
            </a:extLst>
          </p:cNvPr>
          <p:cNvSpPr/>
          <p:nvPr/>
        </p:nvSpPr>
        <p:spPr>
          <a:xfrm>
            <a:off x="6210234" y="5345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7" name="Straight Connector 66" hidden="1">
            <a:extLst>
              <a:ext uri="{FF2B5EF4-FFF2-40B4-BE49-F238E27FC236}">
                <a16:creationId xmlns:a16="http://schemas.microsoft.com/office/drawing/2014/main" id="{6C5B0FE9-5436-40AA-AAE5-B989BEC2F995}"/>
              </a:ext>
            </a:extLst>
          </p:cNvPr>
          <p:cNvCxnSpPr>
            <a:cxnSpLocks/>
          </p:cNvCxnSpPr>
          <p:nvPr/>
        </p:nvCxnSpPr>
        <p:spPr>
          <a:xfrm flipV="1">
            <a:off x="3177046" y="696471"/>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8" name="Straight Connector 67" hidden="1">
            <a:extLst>
              <a:ext uri="{FF2B5EF4-FFF2-40B4-BE49-F238E27FC236}">
                <a16:creationId xmlns:a16="http://schemas.microsoft.com/office/drawing/2014/main" id="{89A5A5CF-A1DB-4059-8336-E848EC08E48D}"/>
              </a:ext>
            </a:extLst>
          </p:cNvPr>
          <p:cNvCxnSpPr>
            <a:cxnSpLocks/>
          </p:cNvCxnSpPr>
          <p:nvPr/>
        </p:nvCxnSpPr>
        <p:spPr>
          <a:xfrm flipV="1">
            <a:off x="2752661" y="485000"/>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69" name="Group 68" hidden="1">
            <a:extLst>
              <a:ext uri="{FF2B5EF4-FFF2-40B4-BE49-F238E27FC236}">
                <a16:creationId xmlns:a16="http://schemas.microsoft.com/office/drawing/2014/main" id="{4B49C063-8F4D-4717-9E4B-7696A6CDCE5E}"/>
              </a:ext>
            </a:extLst>
          </p:cNvPr>
          <p:cNvGrpSpPr/>
          <p:nvPr/>
        </p:nvGrpSpPr>
        <p:grpSpPr>
          <a:xfrm flipV="1">
            <a:off x="2230319" y="485000"/>
            <a:ext cx="690046" cy="215359"/>
            <a:chOff x="2273668" y="1178878"/>
            <a:chExt cx="690046" cy="215359"/>
          </a:xfrm>
          <a:effectLst>
            <a:glow rad="50800">
              <a:srgbClr val="00B0F0">
                <a:alpha val="27000"/>
              </a:srgbClr>
            </a:glow>
          </a:effectLst>
        </p:grpSpPr>
        <p:cxnSp>
          <p:nvCxnSpPr>
            <p:cNvPr id="70" name="Straight Connector 69" hidden="1">
              <a:extLst>
                <a:ext uri="{FF2B5EF4-FFF2-40B4-BE49-F238E27FC236}">
                  <a16:creationId xmlns:a16="http://schemas.microsoft.com/office/drawing/2014/main" id="{D7F0E8B5-386F-4CA2-A480-A7929916B297}"/>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hidden="1">
              <a:extLst>
                <a:ext uri="{FF2B5EF4-FFF2-40B4-BE49-F238E27FC236}">
                  <a16:creationId xmlns:a16="http://schemas.microsoft.com/office/drawing/2014/main" id="{B19CF0AB-C344-45E3-95A4-A4117F580A63}"/>
                </a:ext>
              </a:extLst>
            </p:cNvPr>
            <p:cNvCxnSpPr>
              <a:cxnSpLocks/>
            </p:cNvCxnSpPr>
            <p:nvPr/>
          </p:nvCxnSpPr>
          <p:spPr>
            <a:xfrm>
              <a:off x="2273668"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2" name="Oval 71" hidden="1">
            <a:extLst>
              <a:ext uri="{FF2B5EF4-FFF2-40B4-BE49-F238E27FC236}">
                <a16:creationId xmlns:a16="http://schemas.microsoft.com/office/drawing/2014/main" id="{F8EC46BF-3AAE-4E02-AF3D-36EE7F18796C}"/>
              </a:ext>
            </a:extLst>
          </p:cNvPr>
          <p:cNvSpPr/>
          <p:nvPr/>
        </p:nvSpPr>
        <p:spPr>
          <a:xfrm>
            <a:off x="5819398" y="5345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Oval 72" hidden="1">
            <a:extLst>
              <a:ext uri="{FF2B5EF4-FFF2-40B4-BE49-F238E27FC236}">
                <a16:creationId xmlns:a16="http://schemas.microsoft.com/office/drawing/2014/main" id="{4653C1E5-38D2-44E7-83E7-566F4D2E76EA}"/>
              </a:ext>
            </a:extLst>
          </p:cNvPr>
          <p:cNvSpPr/>
          <p:nvPr/>
        </p:nvSpPr>
        <p:spPr>
          <a:xfrm>
            <a:off x="5428562" y="534557"/>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Oval 73" hidden="1">
            <a:extLst>
              <a:ext uri="{FF2B5EF4-FFF2-40B4-BE49-F238E27FC236}">
                <a16:creationId xmlns:a16="http://schemas.microsoft.com/office/drawing/2014/main" id="{140D314A-35AD-41F9-9EAF-E26BF4B4F3EE}"/>
              </a:ext>
            </a:extLst>
          </p:cNvPr>
          <p:cNvSpPr/>
          <p:nvPr/>
        </p:nvSpPr>
        <p:spPr>
          <a:xfrm>
            <a:off x="5049764" y="534556"/>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5" name="Straight Connector 74" hidden="1">
            <a:extLst>
              <a:ext uri="{FF2B5EF4-FFF2-40B4-BE49-F238E27FC236}">
                <a16:creationId xmlns:a16="http://schemas.microsoft.com/office/drawing/2014/main" id="{129735DD-92B2-4B75-9684-32ADA4B0AC78}"/>
              </a:ext>
            </a:extLst>
          </p:cNvPr>
          <p:cNvCxnSpPr>
            <a:cxnSpLocks/>
          </p:cNvCxnSpPr>
          <p:nvPr/>
        </p:nvCxnSpPr>
        <p:spPr>
          <a:xfrm>
            <a:off x="72999" y="4196267"/>
            <a:ext cx="754332"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6" name="Straight Connector 75" hidden="1">
            <a:extLst>
              <a:ext uri="{FF2B5EF4-FFF2-40B4-BE49-F238E27FC236}">
                <a16:creationId xmlns:a16="http://schemas.microsoft.com/office/drawing/2014/main" id="{3AE54D20-EDC4-4903-824C-0B1357BFB096}"/>
              </a:ext>
            </a:extLst>
          </p:cNvPr>
          <p:cNvCxnSpPr>
            <a:cxnSpLocks/>
          </p:cNvCxnSpPr>
          <p:nvPr/>
        </p:nvCxnSpPr>
        <p:spPr>
          <a:xfrm>
            <a:off x="1187119" y="2032306"/>
            <a:ext cx="0" cy="1848006"/>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7" name="Straight Connector 76" hidden="1">
            <a:extLst>
              <a:ext uri="{FF2B5EF4-FFF2-40B4-BE49-F238E27FC236}">
                <a16:creationId xmlns:a16="http://schemas.microsoft.com/office/drawing/2014/main" id="{6E716C95-D309-4843-B57B-70574BFCB2B4}"/>
              </a:ext>
            </a:extLst>
          </p:cNvPr>
          <p:cNvCxnSpPr>
            <a:cxnSpLocks/>
          </p:cNvCxnSpPr>
          <p:nvPr/>
        </p:nvCxnSpPr>
        <p:spPr>
          <a:xfrm>
            <a:off x="1187119" y="2032306"/>
            <a:ext cx="10085533"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8" name="Straight Connector 77" hidden="1">
            <a:extLst>
              <a:ext uri="{FF2B5EF4-FFF2-40B4-BE49-F238E27FC236}">
                <a16:creationId xmlns:a16="http://schemas.microsoft.com/office/drawing/2014/main" id="{8B8F3E26-5090-4DDC-9C10-10367D1E7760}"/>
              </a:ext>
            </a:extLst>
          </p:cNvPr>
          <p:cNvCxnSpPr>
            <a:cxnSpLocks/>
          </p:cNvCxnSpPr>
          <p:nvPr/>
        </p:nvCxnSpPr>
        <p:spPr>
          <a:xfrm>
            <a:off x="11272652" y="2032306"/>
            <a:ext cx="0" cy="2082062"/>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9" name="Straight Connector 78" hidden="1">
            <a:extLst>
              <a:ext uri="{FF2B5EF4-FFF2-40B4-BE49-F238E27FC236}">
                <a16:creationId xmlns:a16="http://schemas.microsoft.com/office/drawing/2014/main" id="{9CD4BD38-6C56-4DB8-9C0C-F4CB6192A0C2}"/>
              </a:ext>
            </a:extLst>
          </p:cNvPr>
          <p:cNvCxnSpPr>
            <a:cxnSpLocks/>
          </p:cNvCxnSpPr>
          <p:nvPr/>
        </p:nvCxnSpPr>
        <p:spPr>
          <a:xfrm>
            <a:off x="5301671" y="4077228"/>
            <a:ext cx="5970981"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grpSp>
        <p:nvGrpSpPr>
          <p:cNvPr id="80" name="Group 79" hidden="1">
            <a:extLst>
              <a:ext uri="{FF2B5EF4-FFF2-40B4-BE49-F238E27FC236}">
                <a16:creationId xmlns:a16="http://schemas.microsoft.com/office/drawing/2014/main" id="{6D9EF87B-E608-4C1C-B48D-57A1391C16EE}"/>
              </a:ext>
            </a:extLst>
          </p:cNvPr>
          <p:cNvGrpSpPr/>
          <p:nvPr/>
        </p:nvGrpSpPr>
        <p:grpSpPr>
          <a:xfrm rot="9345197">
            <a:off x="1092939" y="4137941"/>
            <a:ext cx="146206" cy="146206"/>
            <a:chOff x="4440936" y="1773936"/>
            <a:chExt cx="3310128" cy="3310128"/>
          </a:xfrm>
          <a:effectLst>
            <a:glow rad="38100">
              <a:schemeClr val="accent5">
                <a:satMod val="175000"/>
                <a:alpha val="28000"/>
              </a:schemeClr>
            </a:glow>
          </a:effectLst>
        </p:grpSpPr>
        <p:sp>
          <p:nvSpPr>
            <p:cNvPr id="81" name="Oval 80" hidden="1">
              <a:extLst>
                <a:ext uri="{FF2B5EF4-FFF2-40B4-BE49-F238E27FC236}">
                  <a16:creationId xmlns:a16="http://schemas.microsoft.com/office/drawing/2014/main" id="{7B94A7E5-7DD8-4CD1-BC5E-3810919EB197}"/>
                </a:ext>
              </a:extLst>
            </p:cNvPr>
            <p:cNvSpPr/>
            <p:nvPr/>
          </p:nvSpPr>
          <p:spPr>
            <a:xfrm>
              <a:off x="4441251" y="1774251"/>
              <a:ext cx="3309498" cy="3309498"/>
            </a:xfrm>
            <a:prstGeom prst="ellipse">
              <a:avLst/>
            </a:prstGeom>
            <a:no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Arc 81" hidden="1">
              <a:extLst>
                <a:ext uri="{FF2B5EF4-FFF2-40B4-BE49-F238E27FC236}">
                  <a16:creationId xmlns:a16="http://schemas.microsoft.com/office/drawing/2014/main" id="{262EF9FA-4868-44EE-9CF1-12F5E9ECA823}"/>
                </a:ext>
              </a:extLst>
            </p:cNvPr>
            <p:cNvSpPr/>
            <p:nvPr/>
          </p:nvSpPr>
          <p:spPr>
            <a:xfrm>
              <a:off x="4440936" y="1773936"/>
              <a:ext cx="3310128" cy="3310128"/>
            </a:xfrm>
            <a:prstGeom prst="arc">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Arc 82" hidden="1">
              <a:extLst>
                <a:ext uri="{FF2B5EF4-FFF2-40B4-BE49-F238E27FC236}">
                  <a16:creationId xmlns:a16="http://schemas.microsoft.com/office/drawing/2014/main" id="{81A76E66-8979-40C5-A860-EDAB4D03B2E4}"/>
                </a:ext>
              </a:extLst>
            </p:cNvPr>
            <p:cNvSpPr/>
            <p:nvPr/>
          </p:nvSpPr>
          <p:spPr>
            <a:xfrm flipH="1">
              <a:off x="4440936" y="1773936"/>
              <a:ext cx="3310128" cy="3310128"/>
            </a:xfrm>
            <a:prstGeom prst="arc">
              <a:avLst>
                <a:gd name="adj1" fmla="val 6117151"/>
                <a:gd name="adj2" fmla="val 8372158"/>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Arc 83" hidden="1">
              <a:extLst>
                <a:ext uri="{FF2B5EF4-FFF2-40B4-BE49-F238E27FC236}">
                  <a16:creationId xmlns:a16="http://schemas.microsoft.com/office/drawing/2014/main" id="{95ED56DD-B762-48EF-A579-F8B33CAACE8C}"/>
                </a:ext>
              </a:extLst>
            </p:cNvPr>
            <p:cNvSpPr/>
            <p:nvPr/>
          </p:nvSpPr>
          <p:spPr>
            <a:xfrm flipH="1">
              <a:off x="4440936" y="1773936"/>
              <a:ext cx="3310128" cy="3310128"/>
            </a:xfrm>
            <a:prstGeom prst="arc">
              <a:avLst>
                <a:gd name="adj1" fmla="val 20256575"/>
                <a:gd name="adj2" fmla="val 3001779"/>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F481A20E-A4E5-4F6F-A651-4AC8AE9FC42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63295" y="2122940"/>
            <a:ext cx="822960" cy="10994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7CB22F67-3818-4166-B174-A1300E945B3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50900" y="2163923"/>
            <a:ext cx="822960" cy="11040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id="{F240D326-A41A-4AB6-915C-5A53D4C04B0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15534" y="2132698"/>
            <a:ext cx="822960" cy="10344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Picture 23">
            <a:extLst>
              <a:ext uri="{FF2B5EF4-FFF2-40B4-BE49-F238E27FC236}">
                <a16:creationId xmlns:a16="http://schemas.microsoft.com/office/drawing/2014/main" id="{40D042E9-F35A-41E2-8B78-41B9BB48354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186182" y="2132698"/>
            <a:ext cx="822960" cy="11009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4" name="Straight Arrow Connector 3">
            <a:extLst>
              <a:ext uri="{FF2B5EF4-FFF2-40B4-BE49-F238E27FC236}">
                <a16:creationId xmlns:a16="http://schemas.microsoft.com/office/drawing/2014/main" id="{FAED9D81-144C-46C0-96FA-5179E1A48890}"/>
              </a:ext>
            </a:extLst>
          </p:cNvPr>
          <p:cNvCxnSpPr>
            <a:cxnSpLocks/>
          </p:cNvCxnSpPr>
          <p:nvPr/>
        </p:nvCxnSpPr>
        <p:spPr>
          <a:xfrm flipH="1">
            <a:off x="2115303" y="3276601"/>
            <a:ext cx="1" cy="527297"/>
          </a:xfrm>
          <a:prstGeom prst="straightConnector1">
            <a:avLst/>
          </a:prstGeom>
          <a:ln w="38100">
            <a:solidFill>
              <a:schemeClr val="bg1"/>
            </a:solidFill>
            <a:prstDash val="sysDash"/>
            <a:tailEnd type="triangle"/>
          </a:ln>
        </p:spPr>
        <p:style>
          <a:lnRef idx="1">
            <a:schemeClr val="dk1"/>
          </a:lnRef>
          <a:fillRef idx="0">
            <a:schemeClr val="dk1"/>
          </a:fillRef>
          <a:effectRef idx="0">
            <a:schemeClr val="dk1"/>
          </a:effectRef>
          <a:fontRef idx="minor">
            <a:schemeClr val="tx1"/>
          </a:fontRef>
        </p:style>
      </p:cxnSp>
      <p:pic>
        <p:nvPicPr>
          <p:cNvPr id="7" name="Picture 6">
            <a:extLst>
              <a:ext uri="{FF2B5EF4-FFF2-40B4-BE49-F238E27FC236}">
                <a16:creationId xmlns:a16="http://schemas.microsoft.com/office/drawing/2014/main" id="{D8D59F44-9B74-4954-A48C-E5EAB721F6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2455" y="3729848"/>
            <a:ext cx="2766688" cy="1635206"/>
          </a:xfrm>
          <a:prstGeom prst="rect">
            <a:avLst/>
          </a:prstGeom>
          <a:ln>
            <a:noFill/>
          </a:ln>
          <a:effectLst>
            <a:softEdge rad="112500"/>
          </a:effectLst>
        </p:spPr>
      </p:pic>
      <p:sp>
        <p:nvSpPr>
          <p:cNvPr id="98" name="Speech Bubble: Rectangle with Corners Rounded 97">
            <a:extLst>
              <a:ext uri="{FF2B5EF4-FFF2-40B4-BE49-F238E27FC236}">
                <a16:creationId xmlns:a16="http://schemas.microsoft.com/office/drawing/2014/main" id="{44BEF20D-35A0-41D9-A924-499AE1B65DA9}"/>
              </a:ext>
            </a:extLst>
          </p:cNvPr>
          <p:cNvSpPr/>
          <p:nvPr/>
        </p:nvSpPr>
        <p:spPr>
          <a:xfrm>
            <a:off x="4355731" y="351455"/>
            <a:ext cx="7791023" cy="2552123"/>
          </a:xfrm>
          <a:prstGeom prst="wedgeRoundRectCallout">
            <a:avLst>
              <a:gd name="adj1" fmla="val 41896"/>
              <a:gd name="adj2" fmla="val 42181"/>
              <a:gd name="adj3" fmla="val 16667"/>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9" name="TextBox 98">
            <a:extLst>
              <a:ext uri="{FF2B5EF4-FFF2-40B4-BE49-F238E27FC236}">
                <a16:creationId xmlns:a16="http://schemas.microsoft.com/office/drawing/2014/main" id="{9AB03165-EE75-4A31-B1DC-CA2FA5E04451}"/>
              </a:ext>
            </a:extLst>
          </p:cNvPr>
          <p:cNvSpPr txBox="1"/>
          <p:nvPr/>
        </p:nvSpPr>
        <p:spPr>
          <a:xfrm>
            <a:off x="4532490" y="472515"/>
            <a:ext cx="7493885" cy="2308324"/>
          </a:xfrm>
          <a:prstGeom prst="rect">
            <a:avLst/>
          </a:prstGeom>
          <a:noFill/>
        </p:spPr>
        <p:txBody>
          <a:bodyPr wrap="square" rtlCol="0">
            <a:spAutoFit/>
          </a:bodyPr>
          <a:lstStyle/>
          <a:p>
            <a:pPr lvl="0" algn="just" eaLnBrk="0" fontAlgn="base" hangingPunct="0">
              <a:spcBef>
                <a:spcPct val="0"/>
              </a:spcBef>
              <a:spcAft>
                <a:spcPct val="0"/>
              </a:spcAft>
            </a:pPr>
            <a:r>
              <a:rPr lang="en-US" altLang="en-US" sz="3600" b="1" u="sng">
                <a:solidFill>
                  <a:srgbClr val="C00000"/>
                </a:solidFill>
                <a:latin typeface="Times New Roman" panose="02020603050405020304" pitchFamily="18" charset="0"/>
              </a:rPr>
              <a:t>Nội dung</a:t>
            </a:r>
            <a:r>
              <a:rPr lang="en-US" altLang="en-US" sz="3600" b="1">
                <a:solidFill>
                  <a:srgbClr val="C00000"/>
                </a:solidFill>
                <a:latin typeface="Times New Roman" panose="02020603050405020304" pitchFamily="18" charset="0"/>
              </a:rPr>
              <a:t>: </a:t>
            </a:r>
            <a:r>
              <a:rPr lang="en-US" altLang="en-US" sz="3600" b="1">
                <a:solidFill>
                  <a:srgbClr val="000000"/>
                </a:solidFill>
                <a:latin typeface="Times New Roman" panose="02020603050405020304" pitchFamily="18" charset="0"/>
              </a:rPr>
              <a:t>ca ngợi sức khỏe, tài năng, tinh thần đoàn kết, hiệp lực chiến đấu quy phục yêu tinh, cứu dân bản của bốn anh em Cẩu Khây.</a:t>
            </a:r>
            <a:endParaRPr lang="en-US" altLang="en-US" sz="3600" b="1">
              <a:solidFill>
                <a:srgbClr val="0000FF"/>
              </a:solidFill>
              <a:latin typeface="Times New Roman" panose="02020603050405020304" pitchFamily="18" charset="0"/>
            </a:endParaRPr>
          </a:p>
        </p:txBody>
      </p:sp>
      <p:sp>
        <p:nvSpPr>
          <p:cNvPr id="101" name="Rectangle: Rounded Corners 100">
            <a:extLst>
              <a:ext uri="{FF2B5EF4-FFF2-40B4-BE49-F238E27FC236}">
                <a16:creationId xmlns:a16="http://schemas.microsoft.com/office/drawing/2014/main" id="{A286F492-C5BF-4DCF-8F42-5711570830D0}"/>
              </a:ext>
            </a:extLst>
          </p:cNvPr>
          <p:cNvSpPr/>
          <p:nvPr/>
        </p:nvSpPr>
        <p:spPr>
          <a:xfrm>
            <a:off x="90054" y="455886"/>
            <a:ext cx="4355732" cy="1552658"/>
          </a:xfrm>
          <a:prstGeom prst="roundRect">
            <a:avLst/>
          </a:prstGeom>
          <a:solidFill>
            <a:srgbClr val="34070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Rounded Corners 101">
            <a:extLst>
              <a:ext uri="{FF2B5EF4-FFF2-40B4-BE49-F238E27FC236}">
                <a16:creationId xmlns:a16="http://schemas.microsoft.com/office/drawing/2014/main" id="{788B02C7-40E2-42B4-9B57-E7A75283FD1E}"/>
              </a:ext>
            </a:extLst>
          </p:cNvPr>
          <p:cNvSpPr/>
          <p:nvPr/>
        </p:nvSpPr>
        <p:spPr>
          <a:xfrm>
            <a:off x="242454" y="465122"/>
            <a:ext cx="4355732" cy="1552658"/>
          </a:xfrm>
          <a:prstGeom prst="roundRect">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Rounded Corners 102">
            <a:extLst>
              <a:ext uri="{FF2B5EF4-FFF2-40B4-BE49-F238E27FC236}">
                <a16:creationId xmlns:a16="http://schemas.microsoft.com/office/drawing/2014/main" id="{9015B551-2625-4E76-BC67-51314288B177}"/>
              </a:ext>
            </a:extLst>
          </p:cNvPr>
          <p:cNvSpPr/>
          <p:nvPr/>
        </p:nvSpPr>
        <p:spPr>
          <a:xfrm>
            <a:off x="0" y="351455"/>
            <a:ext cx="4355732" cy="1552658"/>
          </a:xfrm>
          <a:prstGeom prst="roundRect">
            <a:avLst/>
          </a:prstGeom>
          <a:no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TextBox 103">
            <a:extLst>
              <a:ext uri="{FF2B5EF4-FFF2-40B4-BE49-F238E27FC236}">
                <a16:creationId xmlns:a16="http://schemas.microsoft.com/office/drawing/2014/main" id="{B5ADF417-A309-42A3-A79C-155D848D822C}"/>
              </a:ext>
            </a:extLst>
          </p:cNvPr>
          <p:cNvSpPr txBox="1"/>
          <p:nvPr/>
        </p:nvSpPr>
        <p:spPr>
          <a:xfrm>
            <a:off x="419212" y="580040"/>
            <a:ext cx="367216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spc="300">
                <a:solidFill>
                  <a:prstClr val="white"/>
                </a:solidFill>
                <a:latin typeface="UTM Iron Gothic" panose="02040603050506020204" pitchFamily="18" charset="0"/>
              </a:rPr>
              <a:t>Bốn anh tài</a:t>
            </a:r>
            <a:endParaRPr kumimoji="0" lang="en-US" sz="8000" b="0" i="0" u="none" strike="noStrike" kern="1200" cap="none" spc="300" normalizeH="0" baseline="0" noProof="0" dirty="0">
              <a:ln>
                <a:noFill/>
              </a:ln>
              <a:solidFill>
                <a:prstClr val="white"/>
              </a:solidFill>
              <a:effectLst/>
              <a:uLnTx/>
              <a:uFillTx/>
              <a:latin typeface="UTM Iron Gothic" panose="02040603050506020204" pitchFamily="18" charset="0"/>
            </a:endParaRPr>
          </a:p>
        </p:txBody>
      </p:sp>
      <p:sp>
        <p:nvSpPr>
          <p:cNvPr id="109" name="nama">
            <a:extLst>
              <a:ext uri="{FF2B5EF4-FFF2-40B4-BE49-F238E27FC236}">
                <a16:creationId xmlns:a16="http://schemas.microsoft.com/office/drawing/2014/main" id="{B2F5E91E-FC11-49C0-9D0E-C0579B8503F1}"/>
              </a:ext>
            </a:extLst>
          </p:cNvPr>
          <p:cNvSpPr txBox="1"/>
          <p:nvPr/>
        </p:nvSpPr>
        <p:spPr>
          <a:xfrm>
            <a:off x="339377" y="5318555"/>
            <a:ext cx="2737466"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30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Họ đang trên đường đi tìm và tiêu diệt yêu tinh.</a:t>
            </a:r>
            <a:endParaRPr kumimoji="0" lang="en-US" sz="2000" b="1" i="0" u="none" strike="noStrike" kern="1200" cap="none" spc="30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86" name="Straight Arrow Connector 85">
            <a:extLst>
              <a:ext uri="{FF2B5EF4-FFF2-40B4-BE49-F238E27FC236}">
                <a16:creationId xmlns:a16="http://schemas.microsoft.com/office/drawing/2014/main" id="{1FB2CD64-6F66-49E4-9793-B1C7F9B46016}"/>
              </a:ext>
            </a:extLst>
          </p:cNvPr>
          <p:cNvCxnSpPr>
            <a:cxnSpLocks/>
          </p:cNvCxnSpPr>
          <p:nvPr/>
        </p:nvCxnSpPr>
        <p:spPr>
          <a:xfrm>
            <a:off x="9266303" y="4856441"/>
            <a:ext cx="564499" cy="21415"/>
          </a:xfrm>
          <a:prstGeom prst="straightConnector1">
            <a:avLst/>
          </a:prstGeom>
          <a:ln w="38100">
            <a:solidFill>
              <a:schemeClr val="bg1"/>
            </a:solidFill>
            <a:prstDash val="sysDash"/>
            <a:tailEnd type="triangle"/>
          </a:ln>
        </p:spPr>
        <p:style>
          <a:lnRef idx="1">
            <a:schemeClr val="dk1"/>
          </a:lnRef>
          <a:fillRef idx="0">
            <a:schemeClr val="dk1"/>
          </a:fillRef>
          <a:effectRef idx="0">
            <a:schemeClr val="dk1"/>
          </a:effectRef>
          <a:fontRef idx="minor">
            <a:schemeClr val="tx1"/>
          </a:fontRef>
        </p:style>
      </p:cxnSp>
      <p:cxnSp>
        <p:nvCxnSpPr>
          <p:cNvPr id="85" name="Straight Arrow Connector 84">
            <a:extLst>
              <a:ext uri="{FF2B5EF4-FFF2-40B4-BE49-F238E27FC236}">
                <a16:creationId xmlns:a16="http://schemas.microsoft.com/office/drawing/2014/main" id="{F852077A-5C43-4001-8264-3B1E457BC8E0}"/>
              </a:ext>
            </a:extLst>
          </p:cNvPr>
          <p:cNvCxnSpPr>
            <a:cxnSpLocks/>
          </p:cNvCxnSpPr>
          <p:nvPr/>
        </p:nvCxnSpPr>
        <p:spPr>
          <a:xfrm>
            <a:off x="3029255" y="4676337"/>
            <a:ext cx="750867" cy="0"/>
          </a:xfrm>
          <a:prstGeom prst="straightConnector1">
            <a:avLst/>
          </a:prstGeom>
          <a:ln w="38100">
            <a:solidFill>
              <a:schemeClr val="bg1"/>
            </a:solidFill>
            <a:prstDash val="sysDash"/>
            <a:tailEnd type="triangle"/>
          </a:ln>
        </p:spPr>
        <p:style>
          <a:lnRef idx="1">
            <a:schemeClr val="dk1"/>
          </a:lnRef>
          <a:fillRef idx="0">
            <a:schemeClr val="dk1"/>
          </a:fillRef>
          <a:effectRef idx="0">
            <a:schemeClr val="dk1"/>
          </a:effectRef>
          <a:fontRef idx="minor">
            <a:schemeClr val="tx1"/>
          </a:fontRef>
        </p:style>
      </p:cxnSp>
      <p:sp>
        <p:nvSpPr>
          <p:cNvPr id="88" name="nama">
            <a:extLst>
              <a:ext uri="{FF2B5EF4-FFF2-40B4-BE49-F238E27FC236}">
                <a16:creationId xmlns:a16="http://schemas.microsoft.com/office/drawing/2014/main" id="{402E98BB-D07D-489F-B024-C44E8B1CAAC4}"/>
              </a:ext>
            </a:extLst>
          </p:cNvPr>
          <p:cNvSpPr txBox="1"/>
          <p:nvPr/>
        </p:nvSpPr>
        <p:spPr>
          <a:xfrm>
            <a:off x="3281964" y="5105083"/>
            <a:ext cx="2664736"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300">
                <a:solidFill>
                  <a:prstClr val="white"/>
                </a:solidFill>
                <a:latin typeface="Tahoma" panose="020B0604030504040204" pitchFamily="34" charset="0"/>
                <a:ea typeface="Tahoma" panose="020B0604030504040204" pitchFamily="34" charset="0"/>
                <a:cs typeface="Tahoma" panose="020B0604030504040204" pitchFamily="34" charset="0"/>
              </a:rPr>
              <a:t>Bốn anh em gặp được một bà lão và được bà giúp đỡ</a:t>
            </a:r>
            <a:endParaRPr kumimoji="0" lang="en-US" sz="2000" b="1" i="0" u="none" strike="noStrike" kern="1200" cap="none" spc="30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BCE0F65D-07DA-4D9F-AC0E-A827D0D2B33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91295" y="4068341"/>
            <a:ext cx="1185753" cy="1036742"/>
          </a:xfrm>
          <a:prstGeom prst="rect">
            <a:avLst/>
          </a:prstGeom>
        </p:spPr>
      </p:pic>
      <p:sp>
        <p:nvSpPr>
          <p:cNvPr id="132" name="!!may 1">
            <a:extLst>
              <a:ext uri="{FF2B5EF4-FFF2-40B4-BE49-F238E27FC236}">
                <a16:creationId xmlns:a16="http://schemas.microsoft.com/office/drawing/2014/main" id="{14E68967-CFD1-4D35-9EFA-E0173983879E}"/>
              </a:ext>
            </a:extLst>
          </p:cNvPr>
          <p:cNvSpPr/>
          <p:nvPr/>
        </p:nvSpPr>
        <p:spPr>
          <a:xfrm>
            <a:off x="12653569" y="-97444"/>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133" name="!!may 2">
            <a:extLst>
              <a:ext uri="{FF2B5EF4-FFF2-40B4-BE49-F238E27FC236}">
                <a16:creationId xmlns:a16="http://schemas.microsoft.com/office/drawing/2014/main" id="{023A5AF2-4C0E-494A-874C-851747806B33}"/>
              </a:ext>
            </a:extLst>
          </p:cNvPr>
          <p:cNvSpPr/>
          <p:nvPr/>
        </p:nvSpPr>
        <p:spPr>
          <a:xfrm>
            <a:off x="12742848" y="3332667"/>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134" name="!!may 4">
            <a:extLst>
              <a:ext uri="{FF2B5EF4-FFF2-40B4-BE49-F238E27FC236}">
                <a16:creationId xmlns:a16="http://schemas.microsoft.com/office/drawing/2014/main" id="{2333B189-7AB5-42CD-B9E2-44EC14904F1E}"/>
              </a:ext>
            </a:extLst>
          </p:cNvPr>
          <p:cNvSpPr/>
          <p:nvPr/>
        </p:nvSpPr>
        <p:spPr>
          <a:xfrm flipH="1">
            <a:off x="-6544331" y="-126941"/>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sp>
        <p:nvSpPr>
          <p:cNvPr id="135" name="!!may 3">
            <a:extLst>
              <a:ext uri="{FF2B5EF4-FFF2-40B4-BE49-F238E27FC236}">
                <a16:creationId xmlns:a16="http://schemas.microsoft.com/office/drawing/2014/main" id="{B5520825-BE85-44DF-BCFD-31B1EAB9F50B}"/>
              </a:ext>
            </a:extLst>
          </p:cNvPr>
          <p:cNvSpPr/>
          <p:nvPr/>
        </p:nvSpPr>
        <p:spPr>
          <a:xfrm flipH="1">
            <a:off x="-6455052" y="3303170"/>
            <a:ext cx="5912104" cy="3221122"/>
          </a:xfrm>
          <a:custGeom>
            <a:avLst/>
            <a:gdLst>
              <a:gd name="connsiteX0" fmla="*/ 1740172 w 3111639"/>
              <a:gd name="connsiteY0" fmla="*/ 509496 h 1615123"/>
              <a:gd name="connsiteX1" fmla="*/ 2087669 w 3111639"/>
              <a:gd name="connsiteY1" fmla="*/ 756121 h 1615123"/>
              <a:gd name="connsiteX2" fmla="*/ 2113929 w 3111639"/>
              <a:gd name="connsiteY2" fmla="*/ 831725 h 1615123"/>
              <a:gd name="connsiteX3" fmla="*/ 2156494 w 3111639"/>
              <a:gd name="connsiteY3" fmla="*/ 763959 h 1615123"/>
              <a:gd name="connsiteX4" fmla="*/ 2328506 w 3111639"/>
              <a:gd name="connsiteY4" fmla="*/ 659448 h 1615123"/>
              <a:gd name="connsiteX5" fmla="*/ 2522545 w 3111639"/>
              <a:gd name="connsiteY5" fmla="*/ 712696 h 1615123"/>
              <a:gd name="connsiteX6" fmla="*/ 2622822 w 3111639"/>
              <a:gd name="connsiteY6" fmla="*/ 856034 h 1615123"/>
              <a:gd name="connsiteX7" fmla="*/ 2637076 w 3111639"/>
              <a:gd name="connsiteY7" fmla="*/ 881731 h 1615123"/>
              <a:gd name="connsiteX8" fmla="*/ 2794900 w 3111639"/>
              <a:gd name="connsiteY8" fmla="*/ 1057679 h 1615123"/>
              <a:gd name="connsiteX9" fmla="*/ 2922297 w 3111639"/>
              <a:gd name="connsiteY9" fmla="*/ 1079904 h 1615123"/>
              <a:gd name="connsiteX10" fmla="*/ 2780811 w 3111639"/>
              <a:gd name="connsiteY10" fmla="*/ 1195329 h 1615123"/>
              <a:gd name="connsiteX11" fmla="*/ 2492779 w 3111639"/>
              <a:gd name="connsiteY11" fmla="*/ 1181769 h 1615123"/>
              <a:gd name="connsiteX12" fmla="*/ 2403747 w 3111639"/>
              <a:gd name="connsiteY12" fmla="*/ 1122139 h 1615123"/>
              <a:gd name="connsiteX13" fmla="*/ 2172600 w 3111639"/>
              <a:gd name="connsiteY13" fmla="*/ 1022457 h 1615123"/>
              <a:gd name="connsiteX14" fmla="*/ 1955873 w 3111639"/>
              <a:gd name="connsiteY14" fmla="*/ 1146579 h 1615123"/>
              <a:gd name="connsiteX15" fmla="*/ 1901038 w 3111639"/>
              <a:gd name="connsiteY15" fmla="*/ 1217686 h 1615123"/>
              <a:gd name="connsiteX16" fmla="*/ 1817298 w 3111639"/>
              <a:gd name="connsiteY16" fmla="*/ 1318790 h 1615123"/>
              <a:gd name="connsiteX17" fmla="*/ 1496061 w 3111639"/>
              <a:gd name="connsiteY17" fmla="*/ 1406466 h 1615123"/>
              <a:gd name="connsiteX18" fmla="*/ 1245666 w 3111639"/>
              <a:gd name="connsiteY18" fmla="*/ 1186829 h 1615123"/>
              <a:gd name="connsiteX19" fmla="*/ 1173732 w 3111639"/>
              <a:gd name="connsiteY19" fmla="*/ 1213784 h 1615123"/>
              <a:gd name="connsiteX20" fmla="*/ 1330299 w 3111639"/>
              <a:gd name="connsiteY20" fmla="*/ 1414668 h 1615123"/>
              <a:gd name="connsiteX21" fmla="*/ 1323056 w 3111639"/>
              <a:gd name="connsiteY21" fmla="*/ 1435339 h 1615123"/>
              <a:gd name="connsiteX22" fmla="*/ 1115193 w 3111639"/>
              <a:gd name="connsiteY22" fmla="*/ 1535418 h 1615123"/>
              <a:gd name="connsiteX23" fmla="*/ 916458 w 3111639"/>
              <a:gd name="connsiteY23" fmla="*/ 1504594 h 1615123"/>
              <a:gd name="connsiteX24" fmla="*/ 1047823 w 3111639"/>
              <a:gd name="connsiteY24" fmla="*/ 1380306 h 1615123"/>
              <a:gd name="connsiteX25" fmla="*/ 1068461 w 3111639"/>
              <a:gd name="connsiteY25" fmla="*/ 940469 h 1615123"/>
              <a:gd name="connsiteX26" fmla="*/ 656868 w 3111639"/>
              <a:gd name="connsiteY26" fmla="*/ 792765 h 1615123"/>
              <a:gd name="connsiteX27" fmla="*/ 475364 w 3111639"/>
              <a:gd name="connsiteY27" fmla="*/ 1038067 h 1615123"/>
              <a:gd name="connsiteX28" fmla="*/ 679953 w 3111639"/>
              <a:gd name="connsiteY28" fmla="*/ 1264154 h 1615123"/>
              <a:gd name="connsiteX29" fmla="*/ 835628 w 3111639"/>
              <a:gd name="connsiteY29" fmla="*/ 1183323 h 1615123"/>
              <a:gd name="connsiteX30" fmla="*/ 863210 w 3111639"/>
              <a:gd name="connsiteY30" fmla="*/ 1026558 h 1615123"/>
              <a:gd name="connsiteX31" fmla="*/ 790748 w 3111639"/>
              <a:gd name="connsiteY31" fmla="*/ 1051991 h 1615123"/>
              <a:gd name="connsiteX32" fmla="*/ 773583 w 3111639"/>
              <a:gd name="connsiteY32" fmla="*/ 1137980 h 1615123"/>
              <a:gd name="connsiteX33" fmla="*/ 682103 w 3111639"/>
              <a:gd name="connsiteY33" fmla="*/ 1187325 h 1615123"/>
              <a:gd name="connsiteX34" fmla="*/ 552193 w 3111639"/>
              <a:gd name="connsiteY34" fmla="*/ 1039423 h 1615123"/>
              <a:gd name="connsiteX35" fmla="*/ 684550 w 3111639"/>
              <a:gd name="connsiteY35" fmla="*/ 864434 h 1615123"/>
              <a:gd name="connsiteX36" fmla="*/ 1002910 w 3111639"/>
              <a:gd name="connsiteY36" fmla="*/ 980553 h 1615123"/>
              <a:gd name="connsiteX37" fmla="*/ 984687 w 3111639"/>
              <a:gd name="connsiteY37" fmla="*/ 1336484 h 1615123"/>
              <a:gd name="connsiteX38" fmla="*/ 654818 w 3111639"/>
              <a:gd name="connsiteY38" fmla="*/ 1509356 h 1615123"/>
              <a:gd name="connsiteX39" fmla="*/ 231782 w 3111639"/>
              <a:gd name="connsiteY39" fmla="*/ 1320543 h 1615123"/>
              <a:gd name="connsiteX40" fmla="*/ 77001 w 3111639"/>
              <a:gd name="connsiteY40" fmla="*/ 871942 h 1615123"/>
              <a:gd name="connsiteX41" fmla="*/ 305105 w 3111639"/>
              <a:gd name="connsiteY41" fmla="*/ 377568 h 1615123"/>
              <a:gd name="connsiteX42" fmla="*/ 817404 w 3111639"/>
              <a:gd name="connsiteY42" fmla="*/ 270180 h 1615123"/>
              <a:gd name="connsiteX43" fmla="*/ 810360 w 3111639"/>
              <a:gd name="connsiteY43" fmla="*/ 455587 h 1615123"/>
              <a:gd name="connsiteX44" fmla="*/ 1119426 w 3111639"/>
              <a:gd name="connsiteY44" fmla="*/ 697515 h 1615123"/>
              <a:gd name="connsiteX45" fmla="*/ 1179817 w 3111639"/>
              <a:gd name="connsiteY45" fmla="*/ 690768 h 1615123"/>
              <a:gd name="connsiteX46" fmla="*/ 1358312 w 3111639"/>
              <a:gd name="connsiteY46" fmla="*/ 551101 h 1615123"/>
              <a:gd name="connsiteX47" fmla="*/ 1325934 w 3111639"/>
              <a:gd name="connsiteY47" fmla="*/ 322336 h 1615123"/>
              <a:gd name="connsiteX48" fmla="*/ 1094092 w 3111639"/>
              <a:gd name="connsiteY48" fmla="*/ 294952 h 1615123"/>
              <a:gd name="connsiteX49" fmla="*/ 1030030 w 3111639"/>
              <a:gd name="connsiteY49" fmla="*/ 410575 h 1615123"/>
              <a:gd name="connsiteX50" fmla="*/ 1068097 w 3111639"/>
              <a:gd name="connsiteY50" fmla="*/ 527686 h 1615123"/>
              <a:gd name="connsiteX51" fmla="*/ 1123726 w 3111639"/>
              <a:gd name="connsiteY51" fmla="*/ 474703 h 1615123"/>
              <a:gd name="connsiteX52" fmla="*/ 1106528 w 3111639"/>
              <a:gd name="connsiteY52" fmla="*/ 417785 h 1615123"/>
              <a:gd name="connsiteX53" fmla="*/ 1138873 w 3111639"/>
              <a:gd name="connsiteY53" fmla="*/ 357360 h 1615123"/>
              <a:gd name="connsiteX54" fmla="*/ 1269643 w 3111639"/>
              <a:gd name="connsiteY54" fmla="*/ 374691 h 1615123"/>
              <a:gd name="connsiteX55" fmla="*/ 1288495 w 3111639"/>
              <a:gd name="connsiteY55" fmla="*/ 519021 h 1615123"/>
              <a:gd name="connsiteX56" fmla="*/ 1162653 w 3111639"/>
              <a:gd name="connsiteY56" fmla="*/ 615858 h 1615123"/>
              <a:gd name="connsiteX57" fmla="*/ 884840 w 3111639"/>
              <a:gd name="connsiteY57" fmla="*/ 436669 h 1615123"/>
              <a:gd name="connsiteX58" fmla="*/ 1029567 w 3111639"/>
              <a:gd name="connsiteY58" fmla="*/ 118739 h 1615123"/>
              <a:gd name="connsiteX59" fmla="*/ 1395883 w 3111639"/>
              <a:gd name="connsiteY59" fmla="*/ 133754 h 1615123"/>
              <a:gd name="connsiteX60" fmla="*/ 1607880 w 3111639"/>
              <a:gd name="connsiteY60" fmla="*/ 452610 h 1615123"/>
              <a:gd name="connsiteX61" fmla="*/ 1623921 w 3111639"/>
              <a:gd name="connsiteY61" fmla="*/ 449402 h 1615123"/>
              <a:gd name="connsiteX62" fmla="*/ 1316640 w 3111639"/>
              <a:gd name="connsiteY62" fmla="*/ 747158 h 1615123"/>
              <a:gd name="connsiteX63" fmla="*/ 1348291 w 3111639"/>
              <a:gd name="connsiteY63" fmla="*/ 1051197 h 1615123"/>
              <a:gd name="connsiteX64" fmla="*/ 1622664 w 3111639"/>
              <a:gd name="connsiteY64" fmla="*/ 1192815 h 1615123"/>
              <a:gd name="connsiteX65" fmla="*/ 1836348 w 3111639"/>
              <a:gd name="connsiteY65" fmla="*/ 969077 h 1615123"/>
              <a:gd name="connsiteX66" fmla="*/ 1768383 w 3111639"/>
              <a:gd name="connsiteY66" fmla="*/ 817801 h 1615123"/>
              <a:gd name="connsiteX67" fmla="*/ 1595114 w 3111639"/>
              <a:gd name="connsiteY67" fmla="*/ 815916 h 1615123"/>
              <a:gd name="connsiteX68" fmla="*/ 1550333 w 3111639"/>
              <a:gd name="connsiteY68" fmla="*/ 906834 h 1615123"/>
              <a:gd name="connsiteX69" fmla="*/ 1583241 w 3111639"/>
              <a:gd name="connsiteY69" fmla="*/ 993319 h 1615123"/>
              <a:gd name="connsiteX70" fmla="*/ 1636422 w 3111639"/>
              <a:gd name="connsiteY70" fmla="*/ 937823 h 1615123"/>
              <a:gd name="connsiteX71" fmla="*/ 1627096 w 3111639"/>
              <a:gd name="connsiteY71" fmla="*/ 910240 h 1615123"/>
              <a:gd name="connsiteX72" fmla="*/ 1643136 w 3111639"/>
              <a:gd name="connsiteY72" fmla="*/ 875911 h 1615123"/>
              <a:gd name="connsiteX73" fmla="*/ 1721916 w 3111639"/>
              <a:gd name="connsiteY73" fmla="*/ 879019 h 1615123"/>
              <a:gd name="connsiteX74" fmla="*/ 1759553 w 3111639"/>
              <a:gd name="connsiteY74" fmla="*/ 967093 h 1615123"/>
              <a:gd name="connsiteX75" fmla="*/ 1613932 w 3111639"/>
              <a:gd name="connsiteY75" fmla="*/ 1116450 h 1615123"/>
              <a:gd name="connsiteX76" fmla="*/ 1413874 w 3111639"/>
              <a:gd name="connsiteY76" fmla="*/ 1011146 h 1615123"/>
              <a:gd name="connsiteX77" fmla="*/ 1390128 w 3111639"/>
              <a:gd name="connsiteY77" fmla="*/ 769548 h 1615123"/>
              <a:gd name="connsiteX78" fmla="*/ 1734020 w 3111639"/>
              <a:gd name="connsiteY78" fmla="*/ 509562 h 1615123"/>
              <a:gd name="connsiteX79" fmla="*/ 1740172 w 3111639"/>
              <a:gd name="connsiteY79" fmla="*/ 509496 h 1615123"/>
              <a:gd name="connsiteX80" fmla="*/ 1683055 w 3111639"/>
              <a:gd name="connsiteY80" fmla="*/ 436702 h 1615123"/>
              <a:gd name="connsiteX81" fmla="*/ 1436066 w 3111639"/>
              <a:gd name="connsiteY81" fmla="*/ 68237 h 1615123"/>
              <a:gd name="connsiteX82" fmla="*/ 991798 w 3111639"/>
              <a:gd name="connsiteY82" fmla="*/ 51767 h 1615123"/>
              <a:gd name="connsiteX83" fmla="*/ 847732 w 3111639"/>
              <a:gd name="connsiteY83" fmla="*/ 199239 h 1615123"/>
              <a:gd name="connsiteX84" fmla="*/ 255793 w 3111639"/>
              <a:gd name="connsiteY84" fmla="*/ 318599 h 1615123"/>
              <a:gd name="connsiteX85" fmla="*/ 206 w 3111639"/>
              <a:gd name="connsiteY85" fmla="*/ 870156 h 1615123"/>
              <a:gd name="connsiteX86" fmla="*/ 173838 w 3111639"/>
              <a:gd name="connsiteY86" fmla="*/ 1371012 h 1615123"/>
              <a:gd name="connsiteX87" fmla="*/ 633916 w 3111639"/>
              <a:gd name="connsiteY87" fmla="*/ 1586681 h 1615123"/>
              <a:gd name="connsiteX88" fmla="*/ 658224 w 3111639"/>
              <a:gd name="connsiteY88" fmla="*/ 1586152 h 1615123"/>
              <a:gd name="connsiteX89" fmla="*/ 834007 w 3111639"/>
              <a:gd name="connsiteY89" fmla="*/ 1547291 h 1615123"/>
              <a:gd name="connsiteX90" fmla="*/ 1070048 w 3111639"/>
              <a:gd name="connsiteY90" fmla="*/ 1615123 h 1615123"/>
              <a:gd name="connsiteX91" fmla="*/ 1124916 w 3111639"/>
              <a:gd name="connsiteY91" fmla="*/ 1611651 h 1615123"/>
              <a:gd name="connsiteX92" fmla="*/ 1407094 w 3111639"/>
              <a:gd name="connsiteY92" fmla="*/ 1457696 h 1615123"/>
              <a:gd name="connsiteX93" fmla="*/ 1478797 w 3111639"/>
              <a:gd name="connsiteY93" fmla="*/ 1481377 h 1615123"/>
              <a:gd name="connsiteX94" fmla="*/ 1573187 w 3111639"/>
              <a:gd name="connsiteY94" fmla="*/ 1492059 h 1615123"/>
              <a:gd name="connsiteX95" fmla="*/ 1870181 w 3111639"/>
              <a:gd name="connsiteY95" fmla="*/ 1374551 h 1615123"/>
              <a:gd name="connsiteX96" fmla="*/ 1962918 w 3111639"/>
              <a:gd name="connsiteY96" fmla="*/ 1263228 h 1615123"/>
              <a:gd name="connsiteX97" fmla="*/ 2014446 w 3111639"/>
              <a:gd name="connsiteY97" fmla="*/ 1196354 h 1615123"/>
              <a:gd name="connsiteX98" fmla="*/ 2175246 w 3111639"/>
              <a:gd name="connsiteY98" fmla="*/ 1099285 h 1615123"/>
              <a:gd name="connsiteX99" fmla="*/ 2358272 w 3111639"/>
              <a:gd name="connsiteY99" fmla="*/ 1184084 h 1615123"/>
              <a:gd name="connsiteX100" fmla="*/ 2456201 w 3111639"/>
              <a:gd name="connsiteY100" fmla="*/ 1249370 h 1615123"/>
              <a:gd name="connsiteX101" fmla="*/ 2810841 w 3111639"/>
              <a:gd name="connsiteY101" fmla="*/ 1266072 h 1615123"/>
              <a:gd name="connsiteX102" fmla="*/ 3044998 w 3111639"/>
              <a:gd name="connsiteY102" fmla="*/ 999041 h 1615123"/>
              <a:gd name="connsiteX103" fmla="*/ 3111640 w 3111639"/>
              <a:gd name="connsiteY103" fmla="*/ 759163 h 1615123"/>
              <a:gd name="connsiteX104" fmla="*/ 2975809 w 3111639"/>
              <a:gd name="connsiteY104" fmla="*/ 967754 h 1615123"/>
              <a:gd name="connsiteX105" fmla="*/ 2830586 w 3111639"/>
              <a:gd name="connsiteY105" fmla="*/ 989615 h 1615123"/>
              <a:gd name="connsiteX106" fmla="*/ 2704049 w 3111639"/>
              <a:gd name="connsiteY106" fmla="*/ 844028 h 1615123"/>
              <a:gd name="connsiteX107" fmla="*/ 2690026 w 3111639"/>
              <a:gd name="connsiteY107" fmla="*/ 818860 h 1615123"/>
              <a:gd name="connsiteX108" fmla="*/ 2573907 w 3111639"/>
              <a:gd name="connsiteY108" fmla="*/ 655513 h 1615123"/>
              <a:gd name="connsiteX109" fmla="*/ 2317857 w 3111639"/>
              <a:gd name="connsiteY109" fmla="*/ 583315 h 1615123"/>
              <a:gd name="connsiteX110" fmla="*/ 2133806 w 3111639"/>
              <a:gd name="connsiteY110" fmla="*/ 670726 h 1615123"/>
              <a:gd name="connsiteX111" fmla="*/ 1732532 w 3111639"/>
              <a:gd name="connsiteY111" fmla="*/ 432700 h 1615123"/>
              <a:gd name="connsiteX112" fmla="*/ 1683055 w 3111639"/>
              <a:gd name="connsiteY112" fmla="*/ 436702 h 161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111639" h="1615123">
                <a:moveTo>
                  <a:pt x="1740172" y="509496"/>
                </a:moveTo>
                <a:cubicBezTo>
                  <a:pt x="1889926" y="509496"/>
                  <a:pt x="2038523" y="614568"/>
                  <a:pt x="2087669" y="756121"/>
                </a:cubicBezTo>
                <a:lnTo>
                  <a:pt x="2113929" y="831725"/>
                </a:lnTo>
                <a:lnTo>
                  <a:pt x="2156494" y="763959"/>
                </a:lnTo>
                <a:cubicBezTo>
                  <a:pt x="2191683" y="707900"/>
                  <a:pt x="2254357" y="669833"/>
                  <a:pt x="2328506" y="659448"/>
                </a:cubicBezTo>
                <a:cubicBezTo>
                  <a:pt x="2402622" y="649063"/>
                  <a:pt x="2473365" y="668477"/>
                  <a:pt x="2522545" y="712696"/>
                </a:cubicBezTo>
                <a:cubicBezTo>
                  <a:pt x="2564514" y="750399"/>
                  <a:pt x="2592858" y="801695"/>
                  <a:pt x="2622822" y="856034"/>
                </a:cubicBezTo>
                <a:cubicBezTo>
                  <a:pt x="2627551" y="864633"/>
                  <a:pt x="2632314" y="873199"/>
                  <a:pt x="2637076" y="881731"/>
                </a:cubicBezTo>
                <a:cubicBezTo>
                  <a:pt x="2673787" y="947017"/>
                  <a:pt x="2721280" y="1019017"/>
                  <a:pt x="2794900" y="1057679"/>
                </a:cubicBezTo>
                <a:cubicBezTo>
                  <a:pt x="2832074" y="1077192"/>
                  <a:pt x="2878376" y="1085659"/>
                  <a:pt x="2922297" y="1079904"/>
                </a:cubicBezTo>
                <a:cubicBezTo>
                  <a:pt x="2886578" y="1130308"/>
                  <a:pt x="2837167" y="1171384"/>
                  <a:pt x="2780811" y="1195329"/>
                </a:cubicBezTo>
                <a:cubicBezTo>
                  <a:pt x="2689960" y="1233958"/>
                  <a:pt x="2579596" y="1228766"/>
                  <a:pt x="2492779" y="1181769"/>
                </a:cubicBezTo>
                <a:cubicBezTo>
                  <a:pt x="2462815" y="1165530"/>
                  <a:pt x="2434141" y="1144463"/>
                  <a:pt x="2403747" y="1122139"/>
                </a:cubicBezTo>
                <a:cubicBezTo>
                  <a:pt x="2334955" y="1071603"/>
                  <a:pt x="2263848" y="1019348"/>
                  <a:pt x="2172600" y="1022457"/>
                </a:cubicBezTo>
                <a:cubicBezTo>
                  <a:pt x="2097558" y="1025036"/>
                  <a:pt x="2022615" y="1067965"/>
                  <a:pt x="1955873" y="1146579"/>
                </a:cubicBezTo>
                <a:cubicBezTo>
                  <a:pt x="1936261" y="1169764"/>
                  <a:pt x="1918336" y="1194138"/>
                  <a:pt x="1901038" y="1217686"/>
                </a:cubicBezTo>
                <a:cubicBezTo>
                  <a:pt x="1873886" y="1254562"/>
                  <a:pt x="1848287" y="1289388"/>
                  <a:pt x="1817298" y="1318790"/>
                </a:cubicBezTo>
                <a:cubicBezTo>
                  <a:pt x="1734020" y="1397900"/>
                  <a:pt x="1607946" y="1432329"/>
                  <a:pt x="1496061" y="1406466"/>
                </a:cubicBezTo>
                <a:cubicBezTo>
                  <a:pt x="1384175" y="1380669"/>
                  <a:pt x="1285882" y="1294448"/>
                  <a:pt x="1245666" y="1186829"/>
                </a:cubicBezTo>
                <a:lnTo>
                  <a:pt x="1173732" y="1213784"/>
                </a:lnTo>
                <a:cubicBezTo>
                  <a:pt x="1204192" y="1295275"/>
                  <a:pt x="1259953" y="1365258"/>
                  <a:pt x="1330299" y="1414668"/>
                </a:cubicBezTo>
                <a:lnTo>
                  <a:pt x="1323056" y="1435339"/>
                </a:lnTo>
                <a:cubicBezTo>
                  <a:pt x="1266733" y="1489711"/>
                  <a:pt x="1193245" y="1525463"/>
                  <a:pt x="1115193" y="1535418"/>
                </a:cubicBezTo>
                <a:cubicBezTo>
                  <a:pt x="1047493" y="1544017"/>
                  <a:pt x="978205" y="1532871"/>
                  <a:pt x="916458" y="1504594"/>
                </a:cubicBezTo>
                <a:cubicBezTo>
                  <a:pt x="968581" y="1471389"/>
                  <a:pt x="1013758" y="1429353"/>
                  <a:pt x="1047823" y="1380306"/>
                </a:cubicBezTo>
                <a:cubicBezTo>
                  <a:pt x="1138410" y="1249635"/>
                  <a:pt x="1146877" y="1068759"/>
                  <a:pt x="1068461" y="940469"/>
                </a:cubicBezTo>
                <a:cubicBezTo>
                  <a:pt x="983364" y="801265"/>
                  <a:pt x="802555" y="736376"/>
                  <a:pt x="656868" y="792765"/>
                </a:cubicBezTo>
                <a:cubicBezTo>
                  <a:pt x="551829" y="833412"/>
                  <a:pt x="477150" y="934284"/>
                  <a:pt x="475364" y="1038067"/>
                </a:cubicBezTo>
                <a:cubicBezTo>
                  <a:pt x="473347" y="1155410"/>
                  <a:pt x="568928" y="1261045"/>
                  <a:pt x="679953" y="1264154"/>
                </a:cubicBezTo>
                <a:cubicBezTo>
                  <a:pt x="738426" y="1265973"/>
                  <a:pt x="798024" y="1234851"/>
                  <a:pt x="835628" y="1183323"/>
                </a:cubicBezTo>
                <a:cubicBezTo>
                  <a:pt x="871049" y="1134772"/>
                  <a:pt x="881136" y="1077622"/>
                  <a:pt x="863210" y="1026558"/>
                </a:cubicBezTo>
                <a:lnTo>
                  <a:pt x="790748" y="1051991"/>
                </a:lnTo>
                <a:cubicBezTo>
                  <a:pt x="800140" y="1078846"/>
                  <a:pt x="793889" y="1110166"/>
                  <a:pt x="773583" y="1137980"/>
                </a:cubicBezTo>
                <a:cubicBezTo>
                  <a:pt x="750663" y="1169367"/>
                  <a:pt x="715573" y="1188152"/>
                  <a:pt x="682103" y="1187325"/>
                </a:cubicBezTo>
                <a:cubicBezTo>
                  <a:pt x="614039" y="1185440"/>
                  <a:pt x="550903" y="1113540"/>
                  <a:pt x="552193" y="1039423"/>
                </a:cubicBezTo>
                <a:cubicBezTo>
                  <a:pt x="553449" y="966067"/>
                  <a:pt x="607920" y="894134"/>
                  <a:pt x="684550" y="864434"/>
                </a:cubicBezTo>
                <a:cubicBezTo>
                  <a:pt x="794849" y="821770"/>
                  <a:pt x="937691" y="873860"/>
                  <a:pt x="1002910" y="980553"/>
                </a:cubicBezTo>
                <a:cubicBezTo>
                  <a:pt x="1065947" y="1083708"/>
                  <a:pt x="1058440" y="1230055"/>
                  <a:pt x="984687" y="1336484"/>
                </a:cubicBezTo>
                <a:cubicBezTo>
                  <a:pt x="914837" y="1437191"/>
                  <a:pt x="788466" y="1503469"/>
                  <a:pt x="654818" y="1509356"/>
                </a:cubicBezTo>
                <a:cubicBezTo>
                  <a:pt x="501062" y="1516235"/>
                  <a:pt x="339038" y="1443806"/>
                  <a:pt x="231782" y="1320543"/>
                </a:cubicBezTo>
                <a:cubicBezTo>
                  <a:pt x="129587" y="1203035"/>
                  <a:pt x="73164" y="1039522"/>
                  <a:pt x="77001" y="871942"/>
                </a:cubicBezTo>
                <a:cubicBezTo>
                  <a:pt x="81466" y="678300"/>
                  <a:pt x="166728" y="493488"/>
                  <a:pt x="305105" y="377568"/>
                </a:cubicBezTo>
                <a:cubicBezTo>
                  <a:pt x="448840" y="257116"/>
                  <a:pt x="649063" y="215444"/>
                  <a:pt x="817404" y="270180"/>
                </a:cubicBezTo>
                <a:cubicBezTo>
                  <a:pt x="798487" y="330670"/>
                  <a:pt x="794981" y="395030"/>
                  <a:pt x="810360" y="455587"/>
                </a:cubicBezTo>
                <a:cubicBezTo>
                  <a:pt x="846045" y="596015"/>
                  <a:pt x="981876" y="697548"/>
                  <a:pt x="1119426" y="697515"/>
                </a:cubicBezTo>
                <a:cubicBezTo>
                  <a:pt x="1139601" y="697515"/>
                  <a:pt x="1159874" y="695366"/>
                  <a:pt x="1179817" y="690768"/>
                </a:cubicBezTo>
                <a:cubicBezTo>
                  <a:pt x="1259887" y="672413"/>
                  <a:pt x="1326595" y="620191"/>
                  <a:pt x="1358312" y="551101"/>
                </a:cubicBezTo>
                <a:cubicBezTo>
                  <a:pt x="1393402" y="474703"/>
                  <a:pt x="1380041" y="380644"/>
                  <a:pt x="1325934" y="322336"/>
                </a:cubicBezTo>
                <a:cubicBezTo>
                  <a:pt x="1266336" y="258208"/>
                  <a:pt x="1162355" y="245938"/>
                  <a:pt x="1094092" y="294952"/>
                </a:cubicBezTo>
                <a:cubicBezTo>
                  <a:pt x="1058407" y="320583"/>
                  <a:pt x="1034429" y="363776"/>
                  <a:pt x="1030030" y="410575"/>
                </a:cubicBezTo>
                <a:cubicBezTo>
                  <a:pt x="1025830" y="455190"/>
                  <a:pt x="1039720" y="497854"/>
                  <a:pt x="1068097" y="527686"/>
                </a:cubicBezTo>
                <a:lnTo>
                  <a:pt x="1123726" y="474703"/>
                </a:lnTo>
                <a:cubicBezTo>
                  <a:pt x="1110695" y="460978"/>
                  <a:pt x="1104444" y="440241"/>
                  <a:pt x="1106528" y="417785"/>
                </a:cubicBezTo>
                <a:cubicBezTo>
                  <a:pt x="1108909" y="392848"/>
                  <a:pt x="1120981" y="370259"/>
                  <a:pt x="1138873" y="357360"/>
                </a:cubicBezTo>
                <a:cubicBezTo>
                  <a:pt x="1175551" y="331067"/>
                  <a:pt x="1236637" y="339170"/>
                  <a:pt x="1269643" y="374691"/>
                </a:cubicBezTo>
                <a:cubicBezTo>
                  <a:pt x="1302650" y="410211"/>
                  <a:pt x="1310588" y="470900"/>
                  <a:pt x="1288495" y="519021"/>
                </a:cubicBezTo>
                <a:cubicBezTo>
                  <a:pt x="1266998" y="565885"/>
                  <a:pt x="1218777" y="602960"/>
                  <a:pt x="1162653" y="615858"/>
                </a:cubicBezTo>
                <a:cubicBezTo>
                  <a:pt x="1047856" y="642184"/>
                  <a:pt x="915366" y="556790"/>
                  <a:pt x="884840" y="436669"/>
                </a:cubicBezTo>
                <a:cubicBezTo>
                  <a:pt x="854909" y="318897"/>
                  <a:pt x="917152" y="182272"/>
                  <a:pt x="1029567" y="118739"/>
                </a:cubicBezTo>
                <a:cubicBezTo>
                  <a:pt x="1136062" y="58547"/>
                  <a:pt x="1283303" y="64599"/>
                  <a:pt x="1395883" y="133754"/>
                </a:cubicBezTo>
                <a:cubicBezTo>
                  <a:pt x="1501683" y="198710"/>
                  <a:pt x="1580959" y="317904"/>
                  <a:pt x="1607880" y="452610"/>
                </a:cubicBezTo>
                <a:lnTo>
                  <a:pt x="1623921" y="449402"/>
                </a:lnTo>
                <a:cubicBezTo>
                  <a:pt x="1481409" y="490578"/>
                  <a:pt x="1360296" y="603952"/>
                  <a:pt x="1316640" y="747158"/>
                </a:cubicBezTo>
                <a:cubicBezTo>
                  <a:pt x="1284592" y="852429"/>
                  <a:pt x="1296399" y="966100"/>
                  <a:pt x="1348291" y="1051197"/>
                </a:cubicBezTo>
                <a:cubicBezTo>
                  <a:pt x="1407260" y="1147935"/>
                  <a:pt x="1517558" y="1204854"/>
                  <a:pt x="1622664" y="1192815"/>
                </a:cubicBezTo>
                <a:cubicBezTo>
                  <a:pt x="1737592" y="1179619"/>
                  <a:pt x="1833471" y="1079276"/>
                  <a:pt x="1836348" y="969077"/>
                </a:cubicBezTo>
                <a:cubicBezTo>
                  <a:pt x="1837935" y="907892"/>
                  <a:pt x="1812535" y="851337"/>
                  <a:pt x="1768383" y="817801"/>
                </a:cubicBezTo>
                <a:cubicBezTo>
                  <a:pt x="1717021" y="778742"/>
                  <a:pt x="1642507" y="777949"/>
                  <a:pt x="1595114" y="815916"/>
                </a:cubicBezTo>
                <a:cubicBezTo>
                  <a:pt x="1568689" y="837116"/>
                  <a:pt x="1551954" y="871115"/>
                  <a:pt x="1550333" y="906834"/>
                </a:cubicBezTo>
                <a:cubicBezTo>
                  <a:pt x="1548878" y="940337"/>
                  <a:pt x="1560850" y="971855"/>
                  <a:pt x="1583241" y="993319"/>
                </a:cubicBezTo>
                <a:lnTo>
                  <a:pt x="1636422" y="937823"/>
                </a:lnTo>
                <a:cubicBezTo>
                  <a:pt x="1630006" y="931672"/>
                  <a:pt x="1626599" y="921617"/>
                  <a:pt x="1627096" y="910240"/>
                </a:cubicBezTo>
                <a:cubicBezTo>
                  <a:pt x="1627691" y="896515"/>
                  <a:pt x="1633875" y="883352"/>
                  <a:pt x="1643136" y="875911"/>
                </a:cubicBezTo>
                <a:cubicBezTo>
                  <a:pt x="1663178" y="859870"/>
                  <a:pt x="1698566" y="861226"/>
                  <a:pt x="1721916" y="879019"/>
                </a:cubicBezTo>
                <a:cubicBezTo>
                  <a:pt x="1746059" y="897342"/>
                  <a:pt x="1760479" y="931076"/>
                  <a:pt x="1759553" y="967093"/>
                </a:cubicBezTo>
                <a:cubicBezTo>
                  <a:pt x="1757667" y="1039192"/>
                  <a:pt x="1690992" y="1107586"/>
                  <a:pt x="1613932" y="1116450"/>
                </a:cubicBezTo>
                <a:cubicBezTo>
                  <a:pt x="1539122" y="1125016"/>
                  <a:pt x="1456836" y="1081723"/>
                  <a:pt x="1413874" y="1011146"/>
                </a:cubicBezTo>
                <a:cubicBezTo>
                  <a:pt x="1373228" y="944504"/>
                  <a:pt x="1364364" y="854182"/>
                  <a:pt x="1390128" y="769548"/>
                </a:cubicBezTo>
                <a:cubicBezTo>
                  <a:pt x="1434413" y="624259"/>
                  <a:pt x="1582249" y="512472"/>
                  <a:pt x="1734020" y="509562"/>
                </a:cubicBezTo>
                <a:cubicBezTo>
                  <a:pt x="1736071" y="509529"/>
                  <a:pt x="1738121" y="509496"/>
                  <a:pt x="1740172" y="509496"/>
                </a:cubicBezTo>
                <a:close/>
                <a:moveTo>
                  <a:pt x="1683055" y="436702"/>
                </a:moveTo>
                <a:cubicBezTo>
                  <a:pt x="1651371" y="279441"/>
                  <a:pt x="1561413" y="145164"/>
                  <a:pt x="1436066" y="68237"/>
                </a:cubicBezTo>
                <a:cubicBezTo>
                  <a:pt x="1298285" y="-16364"/>
                  <a:pt x="1123891" y="-22813"/>
                  <a:pt x="991798" y="51767"/>
                </a:cubicBezTo>
                <a:cubicBezTo>
                  <a:pt x="930381" y="86493"/>
                  <a:pt x="880937" y="138814"/>
                  <a:pt x="847732" y="199239"/>
                </a:cubicBezTo>
                <a:cubicBezTo>
                  <a:pt x="653363" y="133258"/>
                  <a:pt x="421224" y="179990"/>
                  <a:pt x="255793" y="318599"/>
                </a:cubicBezTo>
                <a:cubicBezTo>
                  <a:pt x="100714" y="448542"/>
                  <a:pt x="5133" y="654752"/>
                  <a:pt x="206" y="870156"/>
                </a:cubicBezTo>
                <a:cubicBezTo>
                  <a:pt x="-4094" y="1056654"/>
                  <a:pt x="59208" y="1239217"/>
                  <a:pt x="173838" y="1371012"/>
                </a:cubicBezTo>
                <a:cubicBezTo>
                  <a:pt x="292339" y="1507206"/>
                  <a:pt x="462763" y="1586681"/>
                  <a:pt x="633916" y="1586681"/>
                </a:cubicBezTo>
                <a:cubicBezTo>
                  <a:pt x="642019" y="1586681"/>
                  <a:pt x="650122" y="1586482"/>
                  <a:pt x="658224" y="1586152"/>
                </a:cubicBezTo>
                <a:cubicBezTo>
                  <a:pt x="719145" y="1583473"/>
                  <a:pt x="778841" y="1569814"/>
                  <a:pt x="834007" y="1547291"/>
                </a:cubicBezTo>
                <a:cubicBezTo>
                  <a:pt x="904518" y="1591443"/>
                  <a:pt x="986969" y="1615123"/>
                  <a:pt x="1070048" y="1615123"/>
                </a:cubicBezTo>
                <a:cubicBezTo>
                  <a:pt x="1088371" y="1615123"/>
                  <a:pt x="1106693" y="1613999"/>
                  <a:pt x="1124916" y="1611651"/>
                </a:cubicBezTo>
                <a:cubicBezTo>
                  <a:pt x="1234288" y="1597727"/>
                  <a:pt x="1336186" y="1541867"/>
                  <a:pt x="1407094" y="1457696"/>
                </a:cubicBezTo>
                <a:cubicBezTo>
                  <a:pt x="1430179" y="1467618"/>
                  <a:pt x="1454124" y="1475655"/>
                  <a:pt x="1478797" y="1481377"/>
                </a:cubicBezTo>
                <a:cubicBezTo>
                  <a:pt x="1509885" y="1488586"/>
                  <a:pt x="1541569" y="1492059"/>
                  <a:pt x="1573187" y="1492059"/>
                </a:cubicBezTo>
                <a:cubicBezTo>
                  <a:pt x="1682261" y="1492059"/>
                  <a:pt x="1790310" y="1450420"/>
                  <a:pt x="1870181" y="1374551"/>
                </a:cubicBezTo>
                <a:cubicBezTo>
                  <a:pt x="1906132" y="1340453"/>
                  <a:pt x="1934971" y="1301195"/>
                  <a:pt x="1962918" y="1263228"/>
                </a:cubicBezTo>
                <a:cubicBezTo>
                  <a:pt x="1980182" y="1239713"/>
                  <a:pt x="1996553" y="1217455"/>
                  <a:pt x="2014446" y="1196354"/>
                </a:cubicBezTo>
                <a:cubicBezTo>
                  <a:pt x="2050925" y="1153326"/>
                  <a:pt x="2108505" y="1101600"/>
                  <a:pt x="2175246" y="1099285"/>
                </a:cubicBezTo>
                <a:cubicBezTo>
                  <a:pt x="2239970" y="1096937"/>
                  <a:pt x="2297351" y="1139369"/>
                  <a:pt x="2358272" y="1184084"/>
                </a:cubicBezTo>
                <a:cubicBezTo>
                  <a:pt x="2389426" y="1206971"/>
                  <a:pt x="2421573" y="1230618"/>
                  <a:pt x="2456201" y="1249370"/>
                </a:cubicBezTo>
                <a:cubicBezTo>
                  <a:pt x="2564746" y="1308108"/>
                  <a:pt x="2697302" y="1314358"/>
                  <a:pt x="2810841" y="1266072"/>
                </a:cubicBezTo>
                <a:cubicBezTo>
                  <a:pt x="2924381" y="1217785"/>
                  <a:pt x="3011925" y="1117971"/>
                  <a:pt x="3044998" y="999041"/>
                </a:cubicBezTo>
                <a:lnTo>
                  <a:pt x="3111640" y="759163"/>
                </a:lnTo>
                <a:lnTo>
                  <a:pt x="2975809" y="967754"/>
                </a:lnTo>
                <a:cubicBezTo>
                  <a:pt x="2947730" y="1010815"/>
                  <a:pt x="2876756" y="1013891"/>
                  <a:pt x="2830586" y="989615"/>
                </a:cubicBezTo>
                <a:cubicBezTo>
                  <a:pt x="2774858" y="960346"/>
                  <a:pt x="2736857" y="902369"/>
                  <a:pt x="2704049" y="844028"/>
                </a:cubicBezTo>
                <a:cubicBezTo>
                  <a:pt x="2699353" y="835694"/>
                  <a:pt x="2694722" y="827293"/>
                  <a:pt x="2690026" y="818860"/>
                </a:cubicBezTo>
                <a:cubicBezTo>
                  <a:pt x="2658309" y="761346"/>
                  <a:pt x="2625501" y="701881"/>
                  <a:pt x="2573907" y="655513"/>
                </a:cubicBezTo>
                <a:cubicBezTo>
                  <a:pt x="2507794" y="596114"/>
                  <a:pt x="2414429" y="569788"/>
                  <a:pt x="2317857" y="583315"/>
                </a:cubicBezTo>
                <a:cubicBezTo>
                  <a:pt x="2245691" y="593402"/>
                  <a:pt x="2181398" y="624358"/>
                  <a:pt x="2133806" y="670726"/>
                </a:cubicBezTo>
                <a:cubicBezTo>
                  <a:pt x="2056514" y="526727"/>
                  <a:pt x="1896805" y="429625"/>
                  <a:pt x="1732532" y="432700"/>
                </a:cubicBezTo>
                <a:cubicBezTo>
                  <a:pt x="1715929" y="433031"/>
                  <a:pt x="1699393" y="434387"/>
                  <a:pt x="1683055" y="436702"/>
                </a:cubicBezTo>
              </a:path>
            </a:pathLst>
          </a:custGeom>
          <a:solidFill>
            <a:srgbClr val="0F0E0D"/>
          </a:solidFill>
          <a:ln w="8467" cap="flat">
            <a:noFill/>
            <a:prstDash val="solid"/>
            <a:miter/>
          </a:ln>
        </p:spPr>
        <p:txBody>
          <a:bodyPr rtlCol="0" anchor="ctr"/>
          <a:lstStyle/>
          <a:p>
            <a:endParaRPr lang="en-US"/>
          </a:p>
        </p:txBody>
      </p:sp>
      <p:pic>
        <p:nvPicPr>
          <p:cNvPr id="5" name="Picture 4">
            <a:extLst>
              <a:ext uri="{FF2B5EF4-FFF2-40B4-BE49-F238E27FC236}">
                <a16:creationId xmlns:a16="http://schemas.microsoft.com/office/drawing/2014/main" id="{AC6024B8-0FB0-410B-AB9F-DC4033E8093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47383" y="3954417"/>
            <a:ext cx="3118920" cy="1635205"/>
          </a:xfrm>
          <a:prstGeom prst="rect">
            <a:avLst/>
          </a:prstGeom>
          <a:ln>
            <a:noFill/>
          </a:ln>
          <a:effectLst>
            <a:softEdge rad="63500"/>
          </a:effectLst>
        </p:spPr>
      </p:pic>
      <p:sp>
        <p:nvSpPr>
          <p:cNvPr id="115" name="nama">
            <a:extLst>
              <a:ext uri="{FF2B5EF4-FFF2-40B4-BE49-F238E27FC236}">
                <a16:creationId xmlns:a16="http://schemas.microsoft.com/office/drawing/2014/main" id="{8DDF5C55-2C4E-4C4B-9FA1-9B878FFB275C}"/>
              </a:ext>
            </a:extLst>
          </p:cNvPr>
          <p:cNvSpPr txBox="1"/>
          <p:nvPr/>
        </p:nvSpPr>
        <p:spPr>
          <a:xfrm>
            <a:off x="5826280" y="5589622"/>
            <a:ext cx="3573483"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300">
                <a:solidFill>
                  <a:prstClr val="white"/>
                </a:solidFill>
                <a:latin typeface="Tahoma" panose="020B0604030504040204" pitchFamily="34" charset="0"/>
                <a:ea typeface="Tahoma" panose="020B0604030504040204" pitchFamily="34" charset="0"/>
                <a:cs typeface="Tahoma" panose="020B0604030504040204" pitchFamily="34" charset="0"/>
              </a:rPr>
              <a:t>Bốn anh em đánh bại yêu tinh.</a:t>
            </a:r>
            <a:endParaRPr kumimoji="0" lang="en-US" sz="2000" b="1" i="0" u="none" strike="noStrike" kern="1200" cap="none" spc="30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116" name="Straight Arrow Connector 115">
            <a:extLst>
              <a:ext uri="{FF2B5EF4-FFF2-40B4-BE49-F238E27FC236}">
                <a16:creationId xmlns:a16="http://schemas.microsoft.com/office/drawing/2014/main" id="{7CA8960A-B9B9-43D4-8B6E-3F6A7CFFB5C1}"/>
              </a:ext>
            </a:extLst>
          </p:cNvPr>
          <p:cNvCxnSpPr>
            <a:cxnSpLocks/>
          </p:cNvCxnSpPr>
          <p:nvPr/>
        </p:nvCxnSpPr>
        <p:spPr>
          <a:xfrm>
            <a:off x="5398151" y="4896378"/>
            <a:ext cx="750867" cy="0"/>
          </a:xfrm>
          <a:prstGeom prst="straightConnector1">
            <a:avLst/>
          </a:prstGeom>
          <a:ln w="38100">
            <a:solidFill>
              <a:schemeClr val="bg1"/>
            </a:solidFill>
            <a:prstDash val="sysDash"/>
            <a:tailEnd type="triangle"/>
          </a:ln>
        </p:spPr>
        <p:style>
          <a:lnRef idx="1">
            <a:schemeClr val="dk1"/>
          </a:lnRef>
          <a:fillRef idx="0">
            <a:schemeClr val="dk1"/>
          </a:fillRef>
          <a:effectRef idx="0">
            <a:schemeClr val="dk1"/>
          </a:effectRef>
          <a:fontRef idx="minor">
            <a:schemeClr val="tx1"/>
          </a:fontRef>
        </p:style>
      </p:cxnSp>
      <p:sp>
        <p:nvSpPr>
          <p:cNvPr id="87" name="nama">
            <a:extLst>
              <a:ext uri="{FF2B5EF4-FFF2-40B4-BE49-F238E27FC236}">
                <a16:creationId xmlns:a16="http://schemas.microsoft.com/office/drawing/2014/main" id="{9A7C574E-FF9F-443B-B178-4AEAE996E303}"/>
              </a:ext>
            </a:extLst>
          </p:cNvPr>
          <p:cNvSpPr txBox="1"/>
          <p:nvPr/>
        </p:nvSpPr>
        <p:spPr>
          <a:xfrm>
            <a:off x="9855390" y="3311328"/>
            <a:ext cx="2336610" cy="3170099"/>
          </a:xfrm>
          <a:prstGeom prst="rect">
            <a:avLst/>
          </a:prstGeom>
          <a:noFill/>
        </p:spPr>
        <p:txBody>
          <a:bodyPr wrap="square">
            <a:spAutoFit/>
          </a:bodyPr>
          <a:lstStyle/>
          <a:p>
            <a:pPr lvl="0" algn="ctr">
              <a:defRPr/>
            </a:pPr>
            <a:r>
              <a:rPr lang="en-US" sz="2000" b="1" spc="300">
                <a:solidFill>
                  <a:prstClr val="white"/>
                </a:solidFill>
                <a:latin typeface="Tahoma" panose="020B0604030504040204" pitchFamily="34" charset="0"/>
                <a:ea typeface="Tahoma" panose="020B0604030504040204" pitchFamily="34" charset="0"/>
                <a:cs typeface="Tahoma" panose="020B0604030504040204" pitchFamily="34" charset="0"/>
              </a:rPr>
              <a:t>Nhờ</a:t>
            </a:r>
            <a:r>
              <a:rPr lang="vi-VN" sz="2000" b="1" spc="300">
                <a:solidFill>
                  <a:prstClr val="white"/>
                </a:solidFill>
                <a:latin typeface="Tahoma" panose="020B0604030504040204" pitchFamily="34" charset="0"/>
                <a:ea typeface="Tahoma" panose="020B0604030504040204" pitchFamily="34" charset="0"/>
                <a:cs typeface="Tahoma" panose="020B0604030504040204" pitchFamily="34" charset="0"/>
              </a:rPr>
              <a:t> có sức mạnh và biết đoàn kết hiệp lực trong chiến đấu</a:t>
            </a:r>
            <a:r>
              <a:rPr lang="en-US" sz="2000" b="1" spc="300">
                <a:solidFill>
                  <a:prstClr val="white"/>
                </a:solidFill>
                <a:latin typeface="Tahoma" panose="020B0604030504040204" pitchFamily="34" charset="0"/>
                <a:ea typeface="Tahoma" panose="020B0604030504040204" pitchFamily="34" charset="0"/>
                <a:cs typeface="Tahoma" panose="020B0604030504040204" pitchFamily="34" charset="0"/>
              </a:rPr>
              <a:t>, a</a:t>
            </a:r>
            <a:r>
              <a:rPr lang="vi-VN" sz="2000" b="1" spc="300">
                <a:solidFill>
                  <a:prstClr val="white"/>
                </a:solidFill>
                <a:latin typeface="Tahoma" panose="020B0604030504040204" pitchFamily="34" charset="0"/>
                <a:ea typeface="Tahoma" panose="020B0604030504040204" pitchFamily="34" charset="0"/>
                <a:cs typeface="Tahoma" panose="020B0604030504040204" pitchFamily="34" charset="0"/>
              </a:rPr>
              <a:t>nh em Cẩu Khây đã chiến thắng được yêu tin</a:t>
            </a:r>
            <a:r>
              <a:rPr lang="en-US" sz="2000" b="1" spc="300">
                <a:solidFill>
                  <a:prstClr val="white"/>
                </a:solidFill>
                <a:latin typeface="Tahoma" panose="020B0604030504040204" pitchFamily="34" charset="0"/>
                <a:ea typeface="Tahoma" panose="020B0604030504040204" pitchFamily="34" charset="0"/>
                <a:cs typeface="Tahoma" panose="020B0604030504040204" pitchFamily="34" charset="0"/>
              </a:rPr>
              <a:t>h.</a:t>
            </a:r>
            <a:endParaRPr lang="vi-VN" sz="2000" b="1" spc="30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059915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repeatCount="indefinite"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3000"/>
                                        <p:tgtEl>
                                          <p:spTgt spid="38"/>
                                        </p:tgtEl>
                                      </p:cBhvr>
                                    </p:animEffect>
                                  </p:childTnLst>
                                </p:cTn>
                              </p:par>
                              <p:par>
                                <p:cTn id="8" presetID="22" presetClass="entr" presetSubtype="8" repeatCount="indefinite" fill="hold" nodeType="withEffect">
                                  <p:stCondLst>
                                    <p:cond delay="500"/>
                                  </p:stCondLst>
                                  <p:childTnLst>
                                    <p:set>
                                      <p:cBhvr>
                                        <p:cTn id="9" dur="1" fill="hold">
                                          <p:stCondLst>
                                            <p:cond delay="0"/>
                                          </p:stCondLst>
                                        </p:cTn>
                                        <p:tgtEl>
                                          <p:spTgt spid="45"/>
                                        </p:tgtEl>
                                        <p:attrNameLst>
                                          <p:attrName>style.visibility</p:attrName>
                                        </p:attrNameLst>
                                      </p:cBhvr>
                                      <p:to>
                                        <p:strVal val="visible"/>
                                      </p:to>
                                    </p:set>
                                    <p:animEffect transition="in" filter="wipe(left)">
                                      <p:cBhvr>
                                        <p:cTn id="10" dur="2000"/>
                                        <p:tgtEl>
                                          <p:spTgt spid="45"/>
                                        </p:tgtEl>
                                      </p:cBhvr>
                                    </p:animEffect>
                                  </p:childTnLst>
                                </p:cTn>
                              </p:par>
                              <p:par>
                                <p:cTn id="11" presetID="22" presetClass="entr" presetSubtype="8" repeatCount="indefinite" fill="hold" nodeType="withEffect">
                                  <p:stCondLst>
                                    <p:cond delay="900"/>
                                  </p:stCondLst>
                                  <p:childTnLst>
                                    <p:set>
                                      <p:cBhvr>
                                        <p:cTn id="12" dur="1" fill="hold">
                                          <p:stCondLst>
                                            <p:cond delay="0"/>
                                          </p:stCondLst>
                                        </p:cTn>
                                        <p:tgtEl>
                                          <p:spTgt spid="44"/>
                                        </p:tgtEl>
                                        <p:attrNameLst>
                                          <p:attrName>style.visibility</p:attrName>
                                        </p:attrNameLst>
                                      </p:cBhvr>
                                      <p:to>
                                        <p:strVal val="visible"/>
                                      </p:to>
                                    </p:set>
                                    <p:animEffect transition="in" filter="wipe(left)">
                                      <p:cBhvr>
                                        <p:cTn id="13" dur="2000"/>
                                        <p:tgtEl>
                                          <p:spTgt spid="44"/>
                                        </p:tgtEl>
                                      </p:cBhvr>
                                    </p:animEffect>
                                  </p:childTnLst>
                                </p:cTn>
                              </p:par>
                              <p:par>
                                <p:cTn id="14" presetID="22" presetClass="entr" presetSubtype="8" repeatCount="indefinite" fill="hold" nodeType="withEffect">
                                  <p:stCondLst>
                                    <p:cond delay="1400"/>
                                  </p:stCondLst>
                                  <p:childTnLst>
                                    <p:set>
                                      <p:cBhvr>
                                        <p:cTn id="15" dur="1" fill="hold">
                                          <p:stCondLst>
                                            <p:cond delay="0"/>
                                          </p:stCondLst>
                                        </p:cTn>
                                        <p:tgtEl>
                                          <p:spTgt spid="43"/>
                                        </p:tgtEl>
                                        <p:attrNameLst>
                                          <p:attrName>style.visibility</p:attrName>
                                        </p:attrNameLst>
                                      </p:cBhvr>
                                      <p:to>
                                        <p:strVal val="visible"/>
                                      </p:to>
                                    </p:set>
                                    <p:animEffect transition="in" filter="wipe(left)">
                                      <p:cBhvr>
                                        <p:cTn id="16" dur="2000"/>
                                        <p:tgtEl>
                                          <p:spTgt spid="43"/>
                                        </p:tgtEl>
                                      </p:cBhvr>
                                    </p:animEffect>
                                  </p:childTnLst>
                                </p:cTn>
                              </p:par>
                              <p:par>
                                <p:cTn id="17" presetID="22" presetClass="entr" presetSubtype="2" repeatCount="indefinite"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right)">
                                      <p:cBhvr>
                                        <p:cTn id="19" dur="3000"/>
                                        <p:tgtEl>
                                          <p:spTgt spid="26"/>
                                        </p:tgtEl>
                                      </p:cBhvr>
                                    </p:animEffect>
                                  </p:childTnLst>
                                </p:cTn>
                              </p:par>
                              <p:par>
                                <p:cTn id="20" presetID="22" presetClass="entr" presetSubtype="2" repeatCount="indefinite" fill="hold" nodeType="withEffect">
                                  <p:stCondLst>
                                    <p:cond delay="900"/>
                                  </p:stCondLst>
                                  <p:childTnLst>
                                    <p:set>
                                      <p:cBhvr>
                                        <p:cTn id="21" dur="1" fill="hold">
                                          <p:stCondLst>
                                            <p:cond delay="0"/>
                                          </p:stCondLst>
                                        </p:cTn>
                                        <p:tgtEl>
                                          <p:spTgt spid="35"/>
                                        </p:tgtEl>
                                        <p:attrNameLst>
                                          <p:attrName>style.visibility</p:attrName>
                                        </p:attrNameLst>
                                      </p:cBhvr>
                                      <p:to>
                                        <p:strVal val="visible"/>
                                      </p:to>
                                    </p:set>
                                    <p:animEffect transition="in" filter="wipe(right)">
                                      <p:cBhvr>
                                        <p:cTn id="22" dur="3000"/>
                                        <p:tgtEl>
                                          <p:spTgt spid="35"/>
                                        </p:tgtEl>
                                      </p:cBhvr>
                                    </p:animEffect>
                                  </p:childTnLst>
                                </p:cTn>
                              </p:par>
                              <p:par>
                                <p:cTn id="23" presetID="10" presetClass="entr" presetSubtype="0" repeatCount="indefinite" fill="hold" grpId="0" nodeType="withEffect">
                                  <p:stCondLst>
                                    <p:cond delay="0"/>
                                  </p:stCondLst>
                                  <p:endCondLst>
                                    <p:cond evt="onNext" delay="0">
                                      <p:tgtEl>
                                        <p:sldTgt/>
                                      </p:tgtEl>
                                    </p:cond>
                                  </p:endCondLst>
                                  <p:childTnLst>
                                    <p:set>
                                      <p:cBhvr>
                                        <p:cTn id="24" dur="1" fill="hold">
                                          <p:stCondLst>
                                            <p:cond delay="0"/>
                                          </p:stCondLst>
                                        </p:cTn>
                                        <p:tgtEl>
                                          <p:spTgt spid="50"/>
                                        </p:tgtEl>
                                        <p:attrNameLst>
                                          <p:attrName>style.visibility</p:attrName>
                                        </p:attrNameLst>
                                      </p:cBhvr>
                                      <p:to>
                                        <p:strVal val="visible"/>
                                      </p:to>
                                    </p:set>
                                    <p:animEffect transition="in" filter="fade">
                                      <p:cBhvr>
                                        <p:cTn id="25" dur="1000"/>
                                        <p:tgtEl>
                                          <p:spTgt spid="50"/>
                                        </p:tgtEl>
                                      </p:cBhvr>
                                    </p:animEffect>
                                  </p:childTnLst>
                                </p:cTn>
                              </p:par>
                              <p:par>
                                <p:cTn id="26" presetID="10" presetClass="entr" presetSubtype="0" repeatCount="indefinite" fill="hold" grpId="0" nodeType="withEffect">
                                  <p:stCondLst>
                                    <p:cond delay="600"/>
                                  </p:stCondLst>
                                  <p:endCondLst>
                                    <p:cond evt="onNext" delay="0">
                                      <p:tgtEl>
                                        <p:sldTgt/>
                                      </p:tgtEl>
                                    </p:cond>
                                  </p:endCondLst>
                                  <p:childTnLst>
                                    <p:set>
                                      <p:cBhvr>
                                        <p:cTn id="27" dur="1" fill="hold">
                                          <p:stCondLst>
                                            <p:cond delay="0"/>
                                          </p:stCondLst>
                                        </p:cTn>
                                        <p:tgtEl>
                                          <p:spTgt spid="49"/>
                                        </p:tgtEl>
                                        <p:attrNameLst>
                                          <p:attrName>style.visibility</p:attrName>
                                        </p:attrNameLst>
                                      </p:cBhvr>
                                      <p:to>
                                        <p:strVal val="visible"/>
                                      </p:to>
                                    </p:set>
                                    <p:animEffect transition="in" filter="fade">
                                      <p:cBhvr>
                                        <p:cTn id="28" dur="1000"/>
                                        <p:tgtEl>
                                          <p:spTgt spid="49"/>
                                        </p:tgtEl>
                                      </p:cBhvr>
                                    </p:animEffect>
                                  </p:childTnLst>
                                </p:cTn>
                              </p:par>
                              <p:par>
                                <p:cTn id="29" presetID="10" presetClass="entr" presetSubtype="0" repeatCount="indefinite" fill="hold" grpId="0" nodeType="withEffect">
                                  <p:stCondLst>
                                    <p:cond delay="1300"/>
                                  </p:stCondLst>
                                  <p:endCondLst>
                                    <p:cond evt="onNext" delay="0">
                                      <p:tgtEl>
                                        <p:sldTgt/>
                                      </p:tgtEl>
                                    </p:cond>
                                  </p:endCondLst>
                                  <p:childTnLst>
                                    <p:set>
                                      <p:cBhvr>
                                        <p:cTn id="30" dur="1" fill="hold">
                                          <p:stCondLst>
                                            <p:cond delay="0"/>
                                          </p:stCondLst>
                                        </p:cTn>
                                        <p:tgtEl>
                                          <p:spTgt spid="48"/>
                                        </p:tgtEl>
                                        <p:attrNameLst>
                                          <p:attrName>style.visibility</p:attrName>
                                        </p:attrNameLst>
                                      </p:cBhvr>
                                      <p:to>
                                        <p:strVal val="visible"/>
                                      </p:to>
                                    </p:set>
                                    <p:animEffect transition="in" filter="fade">
                                      <p:cBhvr>
                                        <p:cTn id="31" dur="1000"/>
                                        <p:tgtEl>
                                          <p:spTgt spid="48"/>
                                        </p:tgtEl>
                                      </p:cBhvr>
                                    </p:animEffect>
                                  </p:childTnLst>
                                </p:cTn>
                              </p:par>
                              <p:par>
                                <p:cTn id="32" presetID="10" presetClass="entr" presetSubtype="0" repeatCount="indefinite" fill="hold" grpId="0" nodeType="withEffect">
                                  <p:stCondLst>
                                    <p:cond delay="1800"/>
                                  </p:stCondLst>
                                  <p:endCondLst>
                                    <p:cond evt="onNext" delay="0">
                                      <p:tgtEl>
                                        <p:sldTgt/>
                                      </p:tgtEl>
                                    </p:cond>
                                  </p:endCondLst>
                                  <p:childTnLst>
                                    <p:set>
                                      <p:cBhvr>
                                        <p:cTn id="33" dur="1" fill="hold">
                                          <p:stCondLst>
                                            <p:cond delay="0"/>
                                          </p:stCondLst>
                                        </p:cTn>
                                        <p:tgtEl>
                                          <p:spTgt spid="42"/>
                                        </p:tgtEl>
                                        <p:attrNameLst>
                                          <p:attrName>style.visibility</p:attrName>
                                        </p:attrNameLst>
                                      </p:cBhvr>
                                      <p:to>
                                        <p:strVal val="visible"/>
                                      </p:to>
                                    </p:set>
                                    <p:animEffect transition="in" filter="fade">
                                      <p:cBhvr>
                                        <p:cTn id="34" dur="1000"/>
                                        <p:tgtEl>
                                          <p:spTgt spid="42"/>
                                        </p:tgtEl>
                                      </p:cBhvr>
                                    </p:animEffect>
                                  </p:childTnLst>
                                </p:cTn>
                              </p:par>
                              <p:par>
                                <p:cTn id="35" presetID="35" presetClass="path" presetSubtype="0" repeatCount="indefinite" autoRev="1" fill="hold" nodeType="withEffect">
                                  <p:stCondLst>
                                    <p:cond delay="0"/>
                                  </p:stCondLst>
                                  <p:childTnLst>
                                    <p:animMotion origin="layout" path="M -2.70833E-6 7.40741E-7 L -0.06705 7.40741E-7 " pathEditMode="relative" rAng="0" ptsTypes="AA">
                                      <p:cBhvr>
                                        <p:cTn id="36" dur="2000" fill="hold"/>
                                        <p:tgtEl>
                                          <p:spTgt spid="34"/>
                                        </p:tgtEl>
                                        <p:attrNameLst>
                                          <p:attrName>ppt_x</p:attrName>
                                          <p:attrName>ppt_y</p:attrName>
                                        </p:attrNameLst>
                                      </p:cBhvr>
                                      <p:rCtr x="-3359" y="0"/>
                                    </p:animMotion>
                                  </p:childTnLst>
                                </p:cTn>
                              </p:par>
                              <p:par>
                                <p:cTn id="37" presetID="63" presetClass="path" presetSubtype="0" repeatCount="indefinite" autoRev="1" fill="hold" nodeType="withEffect">
                                  <p:stCondLst>
                                    <p:cond delay="0"/>
                                  </p:stCondLst>
                                  <p:childTnLst>
                                    <p:animMotion origin="layout" path="M 4.58333E-6 -3.33333E-6 L 0.0496 -3.33333E-6 " pathEditMode="relative" rAng="0" ptsTypes="AA">
                                      <p:cBhvr>
                                        <p:cTn id="38" dur="2000" fill="hold"/>
                                        <p:tgtEl>
                                          <p:spTgt spid="33"/>
                                        </p:tgtEl>
                                        <p:attrNameLst>
                                          <p:attrName>ppt_x</p:attrName>
                                          <p:attrName>ppt_y</p:attrName>
                                        </p:attrNameLst>
                                      </p:cBhvr>
                                      <p:rCtr x="2474" y="0"/>
                                    </p:animMotion>
                                  </p:childTnLst>
                                </p:cTn>
                              </p:par>
                              <p:par>
                                <p:cTn id="39" presetID="22" presetClass="entr" presetSubtype="8" repeatCount="indefinite" fill="hold" nodeType="withEffect">
                                  <p:stCondLst>
                                    <p:cond delay="0"/>
                                  </p:stCondLst>
                                  <p:childTnLst>
                                    <p:set>
                                      <p:cBhvr>
                                        <p:cTn id="40" dur="1" fill="hold">
                                          <p:stCondLst>
                                            <p:cond delay="0"/>
                                          </p:stCondLst>
                                        </p:cTn>
                                        <p:tgtEl>
                                          <p:spTgt spid="62"/>
                                        </p:tgtEl>
                                        <p:attrNameLst>
                                          <p:attrName>style.visibility</p:attrName>
                                        </p:attrNameLst>
                                      </p:cBhvr>
                                      <p:to>
                                        <p:strVal val="visible"/>
                                      </p:to>
                                    </p:set>
                                    <p:animEffect transition="in" filter="wipe(left)">
                                      <p:cBhvr>
                                        <p:cTn id="41" dur="3000"/>
                                        <p:tgtEl>
                                          <p:spTgt spid="62"/>
                                        </p:tgtEl>
                                      </p:cBhvr>
                                    </p:animEffect>
                                  </p:childTnLst>
                                </p:cTn>
                              </p:par>
                              <p:par>
                                <p:cTn id="42" presetID="22" presetClass="entr" presetSubtype="8" repeatCount="indefinite" fill="hold" nodeType="withEffect">
                                  <p:stCondLst>
                                    <p:cond delay="500"/>
                                  </p:stCondLst>
                                  <p:childTnLst>
                                    <p:set>
                                      <p:cBhvr>
                                        <p:cTn id="43" dur="1" fill="hold">
                                          <p:stCondLst>
                                            <p:cond delay="0"/>
                                          </p:stCondLst>
                                        </p:cTn>
                                        <p:tgtEl>
                                          <p:spTgt spid="69"/>
                                        </p:tgtEl>
                                        <p:attrNameLst>
                                          <p:attrName>style.visibility</p:attrName>
                                        </p:attrNameLst>
                                      </p:cBhvr>
                                      <p:to>
                                        <p:strVal val="visible"/>
                                      </p:to>
                                    </p:set>
                                    <p:animEffect transition="in" filter="wipe(left)">
                                      <p:cBhvr>
                                        <p:cTn id="44" dur="2000"/>
                                        <p:tgtEl>
                                          <p:spTgt spid="69"/>
                                        </p:tgtEl>
                                      </p:cBhvr>
                                    </p:animEffect>
                                  </p:childTnLst>
                                </p:cTn>
                              </p:par>
                              <p:par>
                                <p:cTn id="45" presetID="22" presetClass="entr" presetSubtype="8" repeatCount="indefinite" fill="hold" nodeType="withEffect">
                                  <p:stCondLst>
                                    <p:cond delay="900"/>
                                  </p:stCondLst>
                                  <p:childTnLst>
                                    <p:set>
                                      <p:cBhvr>
                                        <p:cTn id="46" dur="1" fill="hold">
                                          <p:stCondLst>
                                            <p:cond delay="0"/>
                                          </p:stCondLst>
                                        </p:cTn>
                                        <p:tgtEl>
                                          <p:spTgt spid="68"/>
                                        </p:tgtEl>
                                        <p:attrNameLst>
                                          <p:attrName>style.visibility</p:attrName>
                                        </p:attrNameLst>
                                      </p:cBhvr>
                                      <p:to>
                                        <p:strVal val="visible"/>
                                      </p:to>
                                    </p:set>
                                    <p:animEffect transition="in" filter="wipe(left)">
                                      <p:cBhvr>
                                        <p:cTn id="47" dur="2000"/>
                                        <p:tgtEl>
                                          <p:spTgt spid="68"/>
                                        </p:tgtEl>
                                      </p:cBhvr>
                                    </p:animEffect>
                                  </p:childTnLst>
                                </p:cTn>
                              </p:par>
                              <p:par>
                                <p:cTn id="48" presetID="22" presetClass="entr" presetSubtype="8" repeatCount="indefinite" fill="hold" nodeType="withEffect">
                                  <p:stCondLst>
                                    <p:cond delay="1400"/>
                                  </p:stCondLst>
                                  <p:childTnLst>
                                    <p:set>
                                      <p:cBhvr>
                                        <p:cTn id="49" dur="1" fill="hold">
                                          <p:stCondLst>
                                            <p:cond delay="0"/>
                                          </p:stCondLst>
                                        </p:cTn>
                                        <p:tgtEl>
                                          <p:spTgt spid="67"/>
                                        </p:tgtEl>
                                        <p:attrNameLst>
                                          <p:attrName>style.visibility</p:attrName>
                                        </p:attrNameLst>
                                      </p:cBhvr>
                                      <p:to>
                                        <p:strVal val="visible"/>
                                      </p:to>
                                    </p:set>
                                    <p:animEffect transition="in" filter="wipe(left)">
                                      <p:cBhvr>
                                        <p:cTn id="50" dur="2000"/>
                                        <p:tgtEl>
                                          <p:spTgt spid="67"/>
                                        </p:tgtEl>
                                      </p:cBhvr>
                                    </p:animEffect>
                                  </p:childTnLst>
                                </p:cTn>
                              </p:par>
                              <p:par>
                                <p:cTn id="51" presetID="22" presetClass="entr" presetSubtype="2" repeatCount="indefinite" fill="hold" nodeType="withEffect">
                                  <p:stCondLst>
                                    <p:cond delay="0"/>
                                  </p:stCondLst>
                                  <p:childTnLst>
                                    <p:set>
                                      <p:cBhvr>
                                        <p:cTn id="52" dur="1" fill="hold">
                                          <p:stCondLst>
                                            <p:cond delay="0"/>
                                          </p:stCondLst>
                                        </p:cTn>
                                        <p:tgtEl>
                                          <p:spTgt spid="51"/>
                                        </p:tgtEl>
                                        <p:attrNameLst>
                                          <p:attrName>style.visibility</p:attrName>
                                        </p:attrNameLst>
                                      </p:cBhvr>
                                      <p:to>
                                        <p:strVal val="visible"/>
                                      </p:to>
                                    </p:set>
                                    <p:animEffect transition="in" filter="wipe(right)">
                                      <p:cBhvr>
                                        <p:cTn id="53" dur="3000"/>
                                        <p:tgtEl>
                                          <p:spTgt spid="51"/>
                                        </p:tgtEl>
                                      </p:cBhvr>
                                    </p:animEffect>
                                  </p:childTnLst>
                                </p:cTn>
                              </p:par>
                              <p:par>
                                <p:cTn id="54" presetID="22" presetClass="entr" presetSubtype="2" repeatCount="indefinite" fill="hold" nodeType="withEffect">
                                  <p:stCondLst>
                                    <p:cond delay="900"/>
                                  </p:stCondLst>
                                  <p:childTnLst>
                                    <p:set>
                                      <p:cBhvr>
                                        <p:cTn id="55" dur="1" fill="hold">
                                          <p:stCondLst>
                                            <p:cond delay="0"/>
                                          </p:stCondLst>
                                        </p:cTn>
                                        <p:tgtEl>
                                          <p:spTgt spid="59"/>
                                        </p:tgtEl>
                                        <p:attrNameLst>
                                          <p:attrName>style.visibility</p:attrName>
                                        </p:attrNameLst>
                                      </p:cBhvr>
                                      <p:to>
                                        <p:strVal val="visible"/>
                                      </p:to>
                                    </p:set>
                                    <p:animEffect transition="in" filter="wipe(right)">
                                      <p:cBhvr>
                                        <p:cTn id="56" dur="3000"/>
                                        <p:tgtEl>
                                          <p:spTgt spid="59"/>
                                        </p:tgtEl>
                                      </p:cBhvr>
                                    </p:animEffect>
                                  </p:childTnLst>
                                </p:cTn>
                              </p:par>
                              <p:par>
                                <p:cTn id="57" presetID="10" presetClass="entr" presetSubtype="0" repeatCount="indefinite" fill="hold" grpId="0" nodeType="withEffect">
                                  <p:stCondLst>
                                    <p:cond delay="0"/>
                                  </p:stCondLst>
                                  <p:endCondLst>
                                    <p:cond evt="onNext" delay="0">
                                      <p:tgtEl>
                                        <p:sldTgt/>
                                      </p:tgtEl>
                                    </p:cond>
                                  </p:endCondLst>
                                  <p:childTnLst>
                                    <p:set>
                                      <p:cBhvr>
                                        <p:cTn id="58" dur="1" fill="hold">
                                          <p:stCondLst>
                                            <p:cond delay="0"/>
                                          </p:stCondLst>
                                        </p:cTn>
                                        <p:tgtEl>
                                          <p:spTgt spid="74"/>
                                        </p:tgtEl>
                                        <p:attrNameLst>
                                          <p:attrName>style.visibility</p:attrName>
                                        </p:attrNameLst>
                                      </p:cBhvr>
                                      <p:to>
                                        <p:strVal val="visible"/>
                                      </p:to>
                                    </p:set>
                                    <p:animEffect transition="in" filter="fade">
                                      <p:cBhvr>
                                        <p:cTn id="59" dur="1000"/>
                                        <p:tgtEl>
                                          <p:spTgt spid="74"/>
                                        </p:tgtEl>
                                      </p:cBhvr>
                                    </p:animEffect>
                                  </p:childTnLst>
                                </p:cTn>
                              </p:par>
                              <p:par>
                                <p:cTn id="60" presetID="10" presetClass="entr" presetSubtype="0" repeatCount="indefinite" fill="hold" grpId="0" nodeType="withEffect">
                                  <p:stCondLst>
                                    <p:cond delay="600"/>
                                  </p:stCondLst>
                                  <p:endCondLst>
                                    <p:cond evt="onNext" delay="0">
                                      <p:tgtEl>
                                        <p:sldTgt/>
                                      </p:tgtEl>
                                    </p:cond>
                                  </p:endCondLst>
                                  <p:childTnLst>
                                    <p:set>
                                      <p:cBhvr>
                                        <p:cTn id="61" dur="1" fill="hold">
                                          <p:stCondLst>
                                            <p:cond delay="0"/>
                                          </p:stCondLst>
                                        </p:cTn>
                                        <p:tgtEl>
                                          <p:spTgt spid="73"/>
                                        </p:tgtEl>
                                        <p:attrNameLst>
                                          <p:attrName>style.visibility</p:attrName>
                                        </p:attrNameLst>
                                      </p:cBhvr>
                                      <p:to>
                                        <p:strVal val="visible"/>
                                      </p:to>
                                    </p:set>
                                    <p:animEffect transition="in" filter="fade">
                                      <p:cBhvr>
                                        <p:cTn id="62" dur="1000"/>
                                        <p:tgtEl>
                                          <p:spTgt spid="73"/>
                                        </p:tgtEl>
                                      </p:cBhvr>
                                    </p:animEffect>
                                  </p:childTnLst>
                                </p:cTn>
                              </p:par>
                              <p:par>
                                <p:cTn id="63" presetID="10" presetClass="entr" presetSubtype="0" repeatCount="indefinite" fill="hold" grpId="0" nodeType="withEffect">
                                  <p:stCondLst>
                                    <p:cond delay="1300"/>
                                  </p:stCondLst>
                                  <p:endCondLst>
                                    <p:cond evt="onNext" delay="0">
                                      <p:tgtEl>
                                        <p:sldTgt/>
                                      </p:tgtEl>
                                    </p:cond>
                                  </p:endCondLst>
                                  <p:childTnLst>
                                    <p:set>
                                      <p:cBhvr>
                                        <p:cTn id="64" dur="1" fill="hold">
                                          <p:stCondLst>
                                            <p:cond delay="0"/>
                                          </p:stCondLst>
                                        </p:cTn>
                                        <p:tgtEl>
                                          <p:spTgt spid="72"/>
                                        </p:tgtEl>
                                        <p:attrNameLst>
                                          <p:attrName>style.visibility</p:attrName>
                                        </p:attrNameLst>
                                      </p:cBhvr>
                                      <p:to>
                                        <p:strVal val="visible"/>
                                      </p:to>
                                    </p:set>
                                    <p:animEffect transition="in" filter="fade">
                                      <p:cBhvr>
                                        <p:cTn id="65" dur="1000"/>
                                        <p:tgtEl>
                                          <p:spTgt spid="72"/>
                                        </p:tgtEl>
                                      </p:cBhvr>
                                    </p:animEffect>
                                  </p:childTnLst>
                                </p:cTn>
                              </p:par>
                              <p:par>
                                <p:cTn id="66" presetID="10" presetClass="entr" presetSubtype="0" repeatCount="indefinite" fill="hold" grpId="0" nodeType="withEffect">
                                  <p:stCondLst>
                                    <p:cond delay="1800"/>
                                  </p:stCondLst>
                                  <p:endCondLst>
                                    <p:cond evt="onNext" delay="0">
                                      <p:tgtEl>
                                        <p:sldTgt/>
                                      </p:tgtEl>
                                    </p:cond>
                                  </p:endCondLst>
                                  <p:childTnLst>
                                    <p:set>
                                      <p:cBhvr>
                                        <p:cTn id="67" dur="1" fill="hold">
                                          <p:stCondLst>
                                            <p:cond delay="0"/>
                                          </p:stCondLst>
                                        </p:cTn>
                                        <p:tgtEl>
                                          <p:spTgt spid="66"/>
                                        </p:tgtEl>
                                        <p:attrNameLst>
                                          <p:attrName>style.visibility</p:attrName>
                                        </p:attrNameLst>
                                      </p:cBhvr>
                                      <p:to>
                                        <p:strVal val="visible"/>
                                      </p:to>
                                    </p:set>
                                    <p:animEffect transition="in" filter="fade">
                                      <p:cBhvr>
                                        <p:cTn id="68" dur="1000"/>
                                        <p:tgtEl>
                                          <p:spTgt spid="66"/>
                                        </p:tgtEl>
                                      </p:cBhvr>
                                    </p:animEffect>
                                  </p:childTnLst>
                                </p:cTn>
                              </p:par>
                              <p:par>
                                <p:cTn id="69" presetID="35" presetClass="path" presetSubtype="0" repeatCount="indefinite" autoRev="1" fill="hold" nodeType="withEffect">
                                  <p:stCondLst>
                                    <p:cond delay="0"/>
                                  </p:stCondLst>
                                  <p:childTnLst>
                                    <p:animMotion origin="layout" path="M -2.70833E-6 -3.7037E-7 L -0.06705 -3.7037E-7 " pathEditMode="relative" rAng="0" ptsTypes="AA">
                                      <p:cBhvr>
                                        <p:cTn id="70" dur="2000" fill="hold"/>
                                        <p:tgtEl>
                                          <p:spTgt spid="58"/>
                                        </p:tgtEl>
                                        <p:attrNameLst>
                                          <p:attrName>ppt_x</p:attrName>
                                          <p:attrName>ppt_y</p:attrName>
                                        </p:attrNameLst>
                                      </p:cBhvr>
                                      <p:rCtr x="-3359" y="0"/>
                                    </p:animMotion>
                                  </p:childTnLst>
                                </p:cTn>
                              </p:par>
                              <p:par>
                                <p:cTn id="71" presetID="63" presetClass="path" presetSubtype="0" repeatCount="indefinite" autoRev="1" fill="hold" nodeType="withEffect">
                                  <p:stCondLst>
                                    <p:cond delay="0"/>
                                  </p:stCondLst>
                                  <p:childTnLst>
                                    <p:animMotion origin="layout" path="M 4.58333E-6 -4.44444E-6 L 0.0496 -4.44444E-6 " pathEditMode="relative" rAng="0" ptsTypes="AA">
                                      <p:cBhvr>
                                        <p:cTn id="72" dur="2000" fill="hold"/>
                                        <p:tgtEl>
                                          <p:spTgt spid="57"/>
                                        </p:tgtEl>
                                        <p:attrNameLst>
                                          <p:attrName>ppt_x</p:attrName>
                                          <p:attrName>ppt_y</p:attrName>
                                        </p:attrNameLst>
                                      </p:cBhvr>
                                      <p:rCtr x="2474" y="0"/>
                                    </p:animMotion>
                                  </p:childTnLst>
                                </p:cTn>
                              </p:par>
                              <p:par>
                                <p:cTn id="73" presetID="22" presetClass="entr" presetSubtype="8" fill="hold" nodeType="withEffect">
                                  <p:stCondLst>
                                    <p:cond delay="2900"/>
                                  </p:stCondLst>
                                  <p:childTnLst>
                                    <p:set>
                                      <p:cBhvr>
                                        <p:cTn id="74" dur="1" fill="hold">
                                          <p:stCondLst>
                                            <p:cond delay="0"/>
                                          </p:stCondLst>
                                        </p:cTn>
                                        <p:tgtEl>
                                          <p:spTgt spid="75"/>
                                        </p:tgtEl>
                                        <p:attrNameLst>
                                          <p:attrName>style.visibility</p:attrName>
                                        </p:attrNameLst>
                                      </p:cBhvr>
                                      <p:to>
                                        <p:strVal val="visible"/>
                                      </p:to>
                                    </p:set>
                                    <p:animEffect transition="in" filter="wipe(left)">
                                      <p:cBhvr>
                                        <p:cTn id="75" dur="1100"/>
                                        <p:tgtEl>
                                          <p:spTgt spid="75"/>
                                        </p:tgtEl>
                                      </p:cBhvr>
                                    </p:animEffect>
                                  </p:childTnLst>
                                </p:cTn>
                              </p:par>
                              <p:par>
                                <p:cTn id="76" presetID="31" presetClass="entr" presetSubtype="0" fill="hold" nodeType="withEffect">
                                  <p:stCondLst>
                                    <p:cond delay="4000"/>
                                  </p:stCondLst>
                                  <p:childTnLst>
                                    <p:set>
                                      <p:cBhvr>
                                        <p:cTn id="77" dur="1" fill="hold">
                                          <p:stCondLst>
                                            <p:cond delay="0"/>
                                          </p:stCondLst>
                                        </p:cTn>
                                        <p:tgtEl>
                                          <p:spTgt spid="80"/>
                                        </p:tgtEl>
                                        <p:attrNameLst>
                                          <p:attrName>style.visibility</p:attrName>
                                        </p:attrNameLst>
                                      </p:cBhvr>
                                      <p:to>
                                        <p:strVal val="visible"/>
                                      </p:to>
                                    </p:set>
                                    <p:anim calcmode="lin" valueType="num">
                                      <p:cBhvr>
                                        <p:cTn id="78" dur="500" fill="hold"/>
                                        <p:tgtEl>
                                          <p:spTgt spid="80"/>
                                        </p:tgtEl>
                                        <p:attrNameLst>
                                          <p:attrName>ppt_w</p:attrName>
                                        </p:attrNameLst>
                                      </p:cBhvr>
                                      <p:tavLst>
                                        <p:tav tm="0">
                                          <p:val>
                                            <p:fltVal val="0"/>
                                          </p:val>
                                        </p:tav>
                                        <p:tav tm="100000">
                                          <p:val>
                                            <p:strVal val="#ppt_w"/>
                                          </p:val>
                                        </p:tav>
                                      </p:tavLst>
                                    </p:anim>
                                    <p:anim calcmode="lin" valueType="num">
                                      <p:cBhvr>
                                        <p:cTn id="79" dur="500" fill="hold"/>
                                        <p:tgtEl>
                                          <p:spTgt spid="80"/>
                                        </p:tgtEl>
                                        <p:attrNameLst>
                                          <p:attrName>ppt_h</p:attrName>
                                        </p:attrNameLst>
                                      </p:cBhvr>
                                      <p:tavLst>
                                        <p:tav tm="0">
                                          <p:val>
                                            <p:fltVal val="0"/>
                                          </p:val>
                                        </p:tav>
                                        <p:tav tm="100000">
                                          <p:val>
                                            <p:strVal val="#ppt_h"/>
                                          </p:val>
                                        </p:tav>
                                      </p:tavLst>
                                    </p:anim>
                                    <p:anim calcmode="lin" valueType="num">
                                      <p:cBhvr>
                                        <p:cTn id="80" dur="500" fill="hold"/>
                                        <p:tgtEl>
                                          <p:spTgt spid="80"/>
                                        </p:tgtEl>
                                        <p:attrNameLst>
                                          <p:attrName>style.rotation</p:attrName>
                                        </p:attrNameLst>
                                      </p:cBhvr>
                                      <p:tavLst>
                                        <p:tav tm="0">
                                          <p:val>
                                            <p:fltVal val="90"/>
                                          </p:val>
                                        </p:tav>
                                        <p:tav tm="100000">
                                          <p:val>
                                            <p:fltVal val="0"/>
                                          </p:val>
                                        </p:tav>
                                      </p:tavLst>
                                    </p:anim>
                                    <p:animEffect transition="in" filter="fade">
                                      <p:cBhvr>
                                        <p:cTn id="81" dur="500"/>
                                        <p:tgtEl>
                                          <p:spTgt spid="80"/>
                                        </p:tgtEl>
                                      </p:cBhvr>
                                    </p:animEffect>
                                  </p:childTnLst>
                                </p:cTn>
                              </p:par>
                              <p:par>
                                <p:cTn id="82" presetID="22" presetClass="entr" presetSubtype="4" fill="hold" nodeType="withEffect">
                                  <p:stCondLst>
                                    <p:cond delay="4500"/>
                                  </p:stCondLst>
                                  <p:childTnLst>
                                    <p:set>
                                      <p:cBhvr>
                                        <p:cTn id="83" dur="1" fill="hold">
                                          <p:stCondLst>
                                            <p:cond delay="0"/>
                                          </p:stCondLst>
                                        </p:cTn>
                                        <p:tgtEl>
                                          <p:spTgt spid="76"/>
                                        </p:tgtEl>
                                        <p:attrNameLst>
                                          <p:attrName>style.visibility</p:attrName>
                                        </p:attrNameLst>
                                      </p:cBhvr>
                                      <p:to>
                                        <p:strVal val="visible"/>
                                      </p:to>
                                    </p:set>
                                    <p:animEffect transition="in" filter="wipe(down)">
                                      <p:cBhvr>
                                        <p:cTn id="84" dur="750"/>
                                        <p:tgtEl>
                                          <p:spTgt spid="76"/>
                                        </p:tgtEl>
                                      </p:cBhvr>
                                    </p:animEffect>
                                  </p:childTnLst>
                                </p:cTn>
                              </p:par>
                              <p:par>
                                <p:cTn id="85" presetID="22" presetClass="entr" presetSubtype="8" fill="hold" nodeType="withEffect">
                                  <p:stCondLst>
                                    <p:cond delay="5250"/>
                                  </p:stCondLst>
                                  <p:childTnLst>
                                    <p:set>
                                      <p:cBhvr>
                                        <p:cTn id="86" dur="1" fill="hold">
                                          <p:stCondLst>
                                            <p:cond delay="0"/>
                                          </p:stCondLst>
                                        </p:cTn>
                                        <p:tgtEl>
                                          <p:spTgt spid="77"/>
                                        </p:tgtEl>
                                        <p:attrNameLst>
                                          <p:attrName>style.visibility</p:attrName>
                                        </p:attrNameLst>
                                      </p:cBhvr>
                                      <p:to>
                                        <p:strVal val="visible"/>
                                      </p:to>
                                    </p:set>
                                    <p:animEffect transition="in" filter="wipe(left)">
                                      <p:cBhvr>
                                        <p:cTn id="87" dur="750"/>
                                        <p:tgtEl>
                                          <p:spTgt spid="77"/>
                                        </p:tgtEl>
                                      </p:cBhvr>
                                    </p:animEffect>
                                  </p:childTnLst>
                                </p:cTn>
                              </p:par>
                              <p:par>
                                <p:cTn id="88" presetID="22" presetClass="entr" presetSubtype="1" fill="hold" nodeType="withEffect">
                                  <p:stCondLst>
                                    <p:cond delay="6750"/>
                                  </p:stCondLst>
                                  <p:childTnLst>
                                    <p:set>
                                      <p:cBhvr>
                                        <p:cTn id="89" dur="1" fill="hold">
                                          <p:stCondLst>
                                            <p:cond delay="0"/>
                                          </p:stCondLst>
                                        </p:cTn>
                                        <p:tgtEl>
                                          <p:spTgt spid="78"/>
                                        </p:tgtEl>
                                        <p:attrNameLst>
                                          <p:attrName>style.visibility</p:attrName>
                                        </p:attrNameLst>
                                      </p:cBhvr>
                                      <p:to>
                                        <p:strVal val="visible"/>
                                      </p:to>
                                    </p:set>
                                    <p:animEffect transition="in" filter="wipe(up)">
                                      <p:cBhvr>
                                        <p:cTn id="90" dur="750"/>
                                        <p:tgtEl>
                                          <p:spTgt spid="78"/>
                                        </p:tgtEl>
                                      </p:cBhvr>
                                    </p:animEffect>
                                  </p:childTnLst>
                                </p:cTn>
                              </p:par>
                              <p:par>
                                <p:cTn id="91" presetID="22" presetClass="entr" presetSubtype="2" fill="hold" nodeType="withEffect">
                                  <p:stCondLst>
                                    <p:cond delay="7500"/>
                                  </p:stCondLst>
                                  <p:childTnLst>
                                    <p:set>
                                      <p:cBhvr>
                                        <p:cTn id="92" dur="1" fill="hold">
                                          <p:stCondLst>
                                            <p:cond delay="0"/>
                                          </p:stCondLst>
                                        </p:cTn>
                                        <p:tgtEl>
                                          <p:spTgt spid="79"/>
                                        </p:tgtEl>
                                        <p:attrNameLst>
                                          <p:attrName>style.visibility</p:attrName>
                                        </p:attrNameLst>
                                      </p:cBhvr>
                                      <p:to>
                                        <p:strVal val="visible"/>
                                      </p:to>
                                    </p:set>
                                    <p:animEffect transition="in" filter="wipe(right)">
                                      <p:cBhvr>
                                        <p:cTn id="93" dur="750"/>
                                        <p:tgtEl>
                                          <p:spTgt spid="79"/>
                                        </p:tgtEl>
                                      </p:cBhvr>
                                    </p:animEffect>
                                  </p:childTnLst>
                                </p:cTn>
                              </p:par>
                              <p:par>
                                <p:cTn id="94" presetID="8" presetClass="emph" presetSubtype="0" repeatCount="indefinite" fill="hold" nodeType="withEffect">
                                  <p:stCondLst>
                                    <p:cond delay="4000"/>
                                  </p:stCondLst>
                                  <p:childTnLst>
                                    <p:animRot by="21600000">
                                      <p:cBhvr>
                                        <p:cTn id="95" dur="5500" fill="hold"/>
                                        <p:tgtEl>
                                          <p:spTgt spid="8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8" grpId="0" animBg="1"/>
      <p:bldP spid="49" grpId="0" animBg="1"/>
      <p:bldP spid="50" grpId="0" animBg="1"/>
      <p:bldP spid="66" grpId="0" animBg="1"/>
      <p:bldP spid="72" grpId="0" animBg="1"/>
      <p:bldP spid="73" grpId="0" animBg="1"/>
      <p:bldP spid="7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4">
            <a:extLst>
              <a:ext uri="{FF2B5EF4-FFF2-40B4-BE49-F238E27FC236}">
                <a16:creationId xmlns:a16="http://schemas.microsoft.com/office/drawing/2014/main" id="{F6F3F05A-871E-4437-9DD8-3AF7925BE713}"/>
              </a:ext>
            </a:extLst>
          </p:cNvPr>
          <p:cNvPicPr>
            <a:picLocks noChangeAspect="1"/>
          </p:cNvPicPr>
          <p:nvPr/>
        </p:nvPicPr>
        <p:blipFill>
          <a:blip r:embed="rId2">
            <a:clrChange>
              <a:clrFrom>
                <a:srgbClr val="000000"/>
              </a:clrFrom>
              <a:clrTo>
                <a:srgbClr val="000000">
                  <a:alpha val="0"/>
                </a:srgbClr>
              </a:clrTo>
            </a:clrChange>
          </a:blip>
          <a:stretch>
            <a:fillRect/>
          </a:stretch>
        </p:blipFill>
        <p:spPr>
          <a:xfrm>
            <a:off x="-842671" y="451620"/>
            <a:ext cx="12663314" cy="6078983"/>
          </a:xfrm>
          <a:custGeom>
            <a:avLst/>
            <a:gdLst>
              <a:gd name="connsiteX0" fmla="*/ -92 w 6865446"/>
              <a:gd name="connsiteY0" fmla="*/ 16 h 3295735"/>
              <a:gd name="connsiteX1" fmla="*/ 6865354 w 6865446"/>
              <a:gd name="connsiteY1" fmla="*/ 16 h 3295735"/>
              <a:gd name="connsiteX2" fmla="*/ 6865354 w 6865446"/>
              <a:gd name="connsiteY2" fmla="*/ 3295751 h 3295735"/>
              <a:gd name="connsiteX3" fmla="*/ -92 w 6865446"/>
              <a:gd name="connsiteY3" fmla="*/ 3295751 h 3295735"/>
            </a:gdLst>
            <a:ahLst/>
            <a:cxnLst>
              <a:cxn ang="0">
                <a:pos x="connsiteX0" y="connsiteY0"/>
              </a:cxn>
              <a:cxn ang="0">
                <a:pos x="connsiteX1" y="connsiteY1"/>
              </a:cxn>
              <a:cxn ang="0">
                <a:pos x="connsiteX2" y="connsiteY2"/>
              </a:cxn>
              <a:cxn ang="0">
                <a:pos x="connsiteX3" y="connsiteY3"/>
              </a:cxn>
            </a:cxnLst>
            <a:rect l="l" t="t" r="r" b="b"/>
            <a:pathLst>
              <a:path w="6865446" h="3295735">
                <a:moveTo>
                  <a:pt x="-92" y="16"/>
                </a:moveTo>
                <a:lnTo>
                  <a:pt x="6865354" y="16"/>
                </a:lnTo>
                <a:lnTo>
                  <a:pt x="6865354" y="3295751"/>
                </a:lnTo>
                <a:lnTo>
                  <a:pt x="-92" y="3295751"/>
                </a:lnTo>
                <a:close/>
              </a:path>
            </a:pathLst>
          </a:custGeom>
        </p:spPr>
      </p:pic>
      <p:sp>
        <p:nvSpPr>
          <p:cNvPr id="4" name="TextBox 3">
            <a:extLst>
              <a:ext uri="{FF2B5EF4-FFF2-40B4-BE49-F238E27FC236}">
                <a16:creationId xmlns:a16="http://schemas.microsoft.com/office/drawing/2014/main" id="{DBD42A43-FAB2-4DC8-989A-6AFFD24DE1BA}"/>
              </a:ext>
            </a:extLst>
          </p:cNvPr>
          <p:cNvSpPr txBox="1"/>
          <p:nvPr/>
        </p:nvSpPr>
        <p:spPr>
          <a:xfrm>
            <a:off x="3460891" y="2250132"/>
            <a:ext cx="4967437" cy="2923877"/>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US" sz="9200" spc="300" noProof="0">
                <a:solidFill>
                  <a:prstClr val="white"/>
                </a:solidFill>
                <a:latin typeface="UTM Iron Gothic" panose="02040603050506020204" pitchFamily="18" charset="0"/>
              </a:rPr>
              <a:t>3. Luyện đọc diễn cảm</a:t>
            </a:r>
            <a:endParaRPr kumimoji="0" lang="en-US" sz="9200" b="0" i="0" u="none" strike="noStrike" kern="1200" cap="none" spc="300" normalizeH="0" baseline="0" noProof="0" dirty="0">
              <a:ln>
                <a:noFill/>
              </a:ln>
              <a:solidFill>
                <a:prstClr val="white"/>
              </a:solidFill>
              <a:effectLst/>
              <a:uLnTx/>
              <a:uFillTx/>
              <a:latin typeface="UTM Iron Gothic" panose="02040603050506020204" pitchFamily="18" charset="0"/>
            </a:endParaRPr>
          </a:p>
        </p:txBody>
      </p:sp>
      <p:sp>
        <p:nvSpPr>
          <p:cNvPr id="6" name="Rectangle: Rounded Corners 5">
            <a:extLst>
              <a:ext uri="{FF2B5EF4-FFF2-40B4-BE49-F238E27FC236}">
                <a16:creationId xmlns:a16="http://schemas.microsoft.com/office/drawing/2014/main" id="{65047A79-1999-4415-8E89-1F9A9D51C5B0}"/>
              </a:ext>
            </a:extLst>
          </p:cNvPr>
          <p:cNvSpPr/>
          <p:nvPr/>
        </p:nvSpPr>
        <p:spPr>
          <a:xfrm>
            <a:off x="3454471" y="903448"/>
            <a:ext cx="4973857" cy="5060340"/>
          </a:xfrm>
          <a:prstGeom prst="roundRect">
            <a:avLst>
              <a:gd name="adj" fmla="val 50000"/>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44BEB51D-A80A-485C-B341-4CFDDD76C7A5}"/>
              </a:ext>
            </a:extLst>
          </p:cNvPr>
          <p:cNvSpPr/>
          <p:nvPr/>
        </p:nvSpPr>
        <p:spPr>
          <a:xfrm>
            <a:off x="3604694" y="1119364"/>
            <a:ext cx="4682056" cy="4633736"/>
          </a:xfrm>
          <a:prstGeom prst="roundRect">
            <a:avLst>
              <a:gd name="adj" fmla="val 50000"/>
            </a:avLst>
          </a:prstGeom>
          <a:no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91629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2B51E-C0CF-42F4-9EC9-B6BD4EE487E3}"/>
              </a:ext>
            </a:extLst>
          </p:cNvPr>
          <p:cNvSpPr>
            <a:spLocks noGrp="1"/>
          </p:cNvSpPr>
          <p:nvPr>
            <p:ph type="title"/>
          </p:nvPr>
        </p:nvSpPr>
        <p:spPr/>
        <p:txBody>
          <a:bodyPr/>
          <a:lstStyle/>
          <a:p>
            <a:endParaRPr lang="en-US" spc="300"/>
          </a:p>
        </p:txBody>
      </p:sp>
      <p:sp>
        <p:nvSpPr>
          <p:cNvPr id="4" name="Rectangle 3">
            <a:extLst>
              <a:ext uri="{FF2B5EF4-FFF2-40B4-BE49-F238E27FC236}">
                <a16:creationId xmlns:a16="http://schemas.microsoft.com/office/drawing/2014/main" id="{8D37FA76-5E6E-4A64-831D-697196E99AB7}"/>
              </a:ext>
            </a:extLst>
          </p:cNvPr>
          <p:cNvSpPr/>
          <p:nvPr/>
        </p:nvSpPr>
        <p:spPr>
          <a:xfrm>
            <a:off x="386254" y="1813731"/>
            <a:ext cx="11477296" cy="3416320"/>
          </a:xfrm>
          <a:prstGeom prst="rect">
            <a:avLst/>
          </a:prstGeom>
          <a:solidFill>
            <a:schemeClr val="bg1"/>
          </a:solidFill>
        </p:spPr>
        <p:txBody>
          <a:bodyPr wrap="square">
            <a:spAutoFit/>
          </a:bodyPr>
          <a:lstStyle/>
          <a:p>
            <a:pPr indent="400050"/>
            <a:r>
              <a:rPr lang="nl-NL" sz="3600" b="1">
                <a:solidFill>
                  <a:srgbClr val="C00000"/>
                </a:solidFill>
                <a:latin typeface="Times New Roman" pitchFamily="18" charset="0"/>
                <a:cs typeface="Times New Roman" pitchFamily="18" charset="0"/>
              </a:rPr>
              <a:t>Giọng hồi hộp </a:t>
            </a:r>
            <a:r>
              <a:rPr lang="nl-NL" sz="3600" b="1">
                <a:latin typeface="Times New Roman" pitchFamily="18" charset="0"/>
                <a:cs typeface="Times New Roman" pitchFamily="18" charset="0"/>
              </a:rPr>
              <a:t>ở đoạn anh em Cẩu Khây tới chỗ yêu tinh</a:t>
            </a:r>
          </a:p>
          <a:p>
            <a:pPr indent="400050"/>
            <a:r>
              <a:rPr lang="nl-NL" sz="3600" b="1">
                <a:solidFill>
                  <a:srgbClr val="C00000"/>
                </a:solidFill>
                <a:latin typeface="Times New Roman" pitchFamily="18" charset="0"/>
                <a:cs typeface="Times New Roman" pitchFamily="18" charset="0"/>
              </a:rPr>
              <a:t>Giọng gấp gáp, dồn dập </a:t>
            </a:r>
            <a:r>
              <a:rPr lang="nl-NL" sz="3600" b="1">
                <a:latin typeface="Times New Roman" pitchFamily="18" charset="0"/>
                <a:cs typeface="Times New Roman" pitchFamily="18" charset="0"/>
              </a:rPr>
              <a:t>ở đoạn miêu tả cuộc chiến đấu của bốn anh em với yêu tinh </a:t>
            </a:r>
          </a:p>
          <a:p>
            <a:pPr indent="400050"/>
            <a:r>
              <a:rPr lang="nl-NL" sz="3600" b="1">
                <a:solidFill>
                  <a:srgbClr val="C00000"/>
                </a:solidFill>
                <a:latin typeface="Times New Roman" pitchFamily="18" charset="0"/>
                <a:cs typeface="Times New Roman" pitchFamily="18" charset="0"/>
              </a:rPr>
              <a:t>Giọng khoan thai </a:t>
            </a:r>
            <a:r>
              <a:rPr lang="nl-NL" sz="3600" b="1">
                <a:latin typeface="Times New Roman" pitchFamily="18" charset="0"/>
                <a:cs typeface="Times New Roman" pitchFamily="18" charset="0"/>
              </a:rPr>
              <a:t>ở đoạn yêu tinh quy hàng, bản làng lại đông vui.</a:t>
            </a:r>
          </a:p>
        </p:txBody>
      </p:sp>
      <p:sp>
        <p:nvSpPr>
          <p:cNvPr id="5" name="Rectangle: Rounded Corners 4">
            <a:extLst>
              <a:ext uri="{FF2B5EF4-FFF2-40B4-BE49-F238E27FC236}">
                <a16:creationId xmlns:a16="http://schemas.microsoft.com/office/drawing/2014/main" id="{8035A79E-7B35-4031-B11E-07D07FBCCEE3}"/>
              </a:ext>
            </a:extLst>
          </p:cNvPr>
          <p:cNvSpPr/>
          <p:nvPr/>
        </p:nvSpPr>
        <p:spPr>
          <a:xfrm>
            <a:off x="476308" y="624385"/>
            <a:ext cx="11242637" cy="978949"/>
          </a:xfrm>
          <a:prstGeom prst="roundRect">
            <a:avLst/>
          </a:prstGeom>
          <a:solidFill>
            <a:srgbClr val="34070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20C5D08-3D72-48A7-A59C-50DCCCC2F557}"/>
              </a:ext>
            </a:extLst>
          </p:cNvPr>
          <p:cNvSpPr txBox="1"/>
          <p:nvPr/>
        </p:nvSpPr>
        <p:spPr>
          <a:xfrm>
            <a:off x="1294458" y="504574"/>
            <a:ext cx="9018076" cy="1015663"/>
          </a:xfrm>
          <a:prstGeom prst="rect">
            <a:avLst/>
          </a:prstGeom>
          <a:noFill/>
        </p:spPr>
        <p:txBody>
          <a:bodyPr wrap="square" rtlCol="0">
            <a:spAutoFit/>
          </a:bodyPr>
          <a:lstStyle/>
          <a:p>
            <a:pPr lvl="0" algn="ctr">
              <a:defRPr/>
            </a:pPr>
            <a:r>
              <a:rPr lang="en-US" sz="6000" spc="300">
                <a:solidFill>
                  <a:prstClr val="white"/>
                </a:solidFill>
                <a:latin typeface="UTM Iron Gothic" panose="02040603050506020204" pitchFamily="18" charset="0"/>
              </a:rPr>
              <a:t>Luyện đọc diễn cảm</a:t>
            </a:r>
          </a:p>
        </p:txBody>
      </p:sp>
      <p:sp>
        <p:nvSpPr>
          <p:cNvPr id="7" name="Rectangle: Rounded Corners 6">
            <a:extLst>
              <a:ext uri="{FF2B5EF4-FFF2-40B4-BE49-F238E27FC236}">
                <a16:creationId xmlns:a16="http://schemas.microsoft.com/office/drawing/2014/main" id="{225D6A2A-BCCF-4567-A9D4-80DBCE9F19EE}"/>
              </a:ext>
            </a:extLst>
          </p:cNvPr>
          <p:cNvSpPr/>
          <p:nvPr/>
        </p:nvSpPr>
        <p:spPr>
          <a:xfrm>
            <a:off x="532456" y="561432"/>
            <a:ext cx="11242637" cy="978949"/>
          </a:xfrm>
          <a:prstGeom prst="roundRect">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6210493F-E084-41EA-8E83-677A8130D8C7}"/>
              </a:ext>
            </a:extLst>
          </p:cNvPr>
          <p:cNvSpPr/>
          <p:nvPr/>
        </p:nvSpPr>
        <p:spPr>
          <a:xfrm>
            <a:off x="386254" y="519954"/>
            <a:ext cx="11242637" cy="978949"/>
          </a:xfrm>
          <a:prstGeom prst="roundRect">
            <a:avLst/>
          </a:prstGeom>
          <a:no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a:extLst>
              <a:ext uri="{FF2B5EF4-FFF2-40B4-BE49-F238E27FC236}">
                <a16:creationId xmlns:a16="http://schemas.microsoft.com/office/drawing/2014/main" id="{C19DD138-052A-4E79-9D82-62AEA1580F3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657739" y="4293031"/>
            <a:ext cx="3738638" cy="2750949"/>
          </a:xfrm>
        </p:spPr>
      </p:pic>
    </p:spTree>
    <p:extLst>
      <p:ext uri="{BB962C8B-B14F-4D97-AF65-F5344CB8AC3E}">
        <p14:creationId xmlns:p14="http://schemas.microsoft.com/office/powerpoint/2010/main" val="3946392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2B51E-C0CF-42F4-9EC9-B6BD4EE487E3}"/>
              </a:ext>
            </a:extLst>
          </p:cNvPr>
          <p:cNvSpPr>
            <a:spLocks noGrp="1"/>
          </p:cNvSpPr>
          <p:nvPr>
            <p:ph type="title"/>
          </p:nvPr>
        </p:nvSpPr>
        <p:spPr/>
        <p:txBody>
          <a:bodyPr/>
          <a:lstStyle/>
          <a:p>
            <a:endParaRPr lang="en-US" spc="300"/>
          </a:p>
        </p:txBody>
      </p:sp>
      <p:sp>
        <p:nvSpPr>
          <p:cNvPr id="3" name="Content Placeholder 2">
            <a:extLst>
              <a:ext uri="{FF2B5EF4-FFF2-40B4-BE49-F238E27FC236}">
                <a16:creationId xmlns:a16="http://schemas.microsoft.com/office/drawing/2014/main" id="{36C006A1-84F5-4F54-8C7E-6C71E6BE4900}"/>
              </a:ext>
            </a:extLst>
          </p:cNvPr>
          <p:cNvSpPr>
            <a:spLocks noGrp="1"/>
          </p:cNvSpPr>
          <p:nvPr>
            <p:ph idx="1"/>
          </p:nvPr>
        </p:nvSpPr>
        <p:spPr/>
        <p:txBody>
          <a:bodyPr/>
          <a:lstStyle/>
          <a:p>
            <a:endParaRPr lang="en-US"/>
          </a:p>
        </p:txBody>
      </p:sp>
      <p:sp>
        <p:nvSpPr>
          <p:cNvPr id="4" name="Rectangle 3">
            <a:extLst>
              <a:ext uri="{FF2B5EF4-FFF2-40B4-BE49-F238E27FC236}">
                <a16:creationId xmlns:a16="http://schemas.microsoft.com/office/drawing/2014/main" id="{8D37FA76-5E6E-4A64-831D-697196E99AB7}"/>
              </a:ext>
            </a:extLst>
          </p:cNvPr>
          <p:cNvSpPr/>
          <p:nvPr/>
        </p:nvSpPr>
        <p:spPr>
          <a:xfrm>
            <a:off x="357352" y="2014899"/>
            <a:ext cx="11477296" cy="3847207"/>
          </a:xfrm>
          <a:prstGeom prst="rect">
            <a:avLst/>
          </a:prstGeom>
          <a:solidFill>
            <a:schemeClr val="bg1"/>
          </a:solidFill>
        </p:spPr>
        <p:txBody>
          <a:bodyPr wrap="square">
            <a:spAutoFit/>
          </a:bodyPr>
          <a:lstStyle/>
          <a:p>
            <a:pPr algn="just"/>
            <a:r>
              <a:rPr lang="nl-NL" sz="4400" dirty="0">
                <a:solidFill>
                  <a:srgbClr val="340707"/>
                </a:solidFill>
                <a:latin typeface="Times New Roman" pitchFamily="18" charset="0"/>
                <a:cs typeface="Times New Roman" pitchFamily="18" charset="0"/>
              </a:rPr>
              <a:t>	</a:t>
            </a:r>
            <a:r>
              <a:rPr lang="en-US" altLang="en-US" sz="4000" dirty="0">
                <a:solidFill>
                  <a:srgbClr val="340707"/>
                </a:solidFill>
                <a:latin typeface="Times New Roman" panose="02020603050405020304" pitchFamily="18" charset="0"/>
              </a:rPr>
              <a:t> </a:t>
            </a:r>
            <a:r>
              <a:rPr lang="en-US" altLang="en-US" sz="4000" dirty="0" err="1">
                <a:solidFill>
                  <a:srgbClr val="340707"/>
                </a:solidFill>
                <a:latin typeface="Times New Roman" panose="02020603050405020304" pitchFamily="18" charset="0"/>
              </a:rPr>
              <a:t>Cẩu</a:t>
            </a:r>
            <a:r>
              <a:rPr lang="en-US" altLang="en-US" sz="4000" dirty="0">
                <a:solidFill>
                  <a:srgbClr val="340707"/>
                </a:solidFill>
                <a:latin typeface="Times New Roman" panose="02020603050405020304" pitchFamily="18" charset="0"/>
              </a:rPr>
              <a:t> </a:t>
            </a:r>
            <a:r>
              <a:rPr lang="en-US" altLang="en-US" sz="4000" dirty="0" err="1">
                <a:solidFill>
                  <a:srgbClr val="340707"/>
                </a:solidFill>
                <a:latin typeface="Times New Roman" panose="02020603050405020304" pitchFamily="18" charset="0"/>
              </a:rPr>
              <a:t>Khây</a:t>
            </a:r>
            <a:r>
              <a:rPr lang="en-US" altLang="en-US" sz="4000" dirty="0">
                <a:solidFill>
                  <a:srgbClr val="340707"/>
                </a:solidFill>
                <a:latin typeface="Times New Roman" panose="02020603050405020304" pitchFamily="18" charset="0"/>
              </a:rPr>
              <a:t> </a:t>
            </a:r>
            <a:r>
              <a:rPr lang="en-US" altLang="en-US" sz="4000" dirty="0" err="1">
                <a:solidFill>
                  <a:srgbClr val="340707"/>
                </a:solidFill>
                <a:latin typeface="Times New Roman" panose="02020603050405020304" pitchFamily="18" charset="0"/>
              </a:rPr>
              <a:t>hé</a:t>
            </a:r>
            <a:r>
              <a:rPr lang="en-US" altLang="en-US" sz="4000" dirty="0">
                <a:solidFill>
                  <a:srgbClr val="340707"/>
                </a:solidFill>
                <a:latin typeface="Times New Roman" panose="02020603050405020304" pitchFamily="18" charset="0"/>
              </a:rPr>
              <a:t> </a:t>
            </a:r>
            <a:r>
              <a:rPr lang="en-US" altLang="en-US" sz="4000" dirty="0" err="1">
                <a:solidFill>
                  <a:srgbClr val="340707"/>
                </a:solidFill>
                <a:latin typeface="Times New Roman" panose="02020603050405020304" pitchFamily="18" charset="0"/>
              </a:rPr>
              <a:t>cửa</a:t>
            </a:r>
            <a:r>
              <a:rPr lang="en-US" altLang="en-US" sz="4000" dirty="0">
                <a:solidFill>
                  <a:srgbClr val="340707"/>
                </a:solidFill>
                <a:latin typeface="Times New Roman" panose="02020603050405020304" pitchFamily="18" charset="0"/>
              </a:rPr>
              <a:t>. </a:t>
            </a:r>
            <a:r>
              <a:rPr lang="en-US" altLang="en-US" sz="4000" dirty="0" err="1">
                <a:solidFill>
                  <a:srgbClr val="340707"/>
                </a:solidFill>
                <a:latin typeface="Times New Roman" panose="02020603050405020304" pitchFamily="18" charset="0"/>
              </a:rPr>
              <a:t>Yêu</a:t>
            </a:r>
            <a:r>
              <a:rPr lang="en-US" altLang="en-US" sz="4000" dirty="0">
                <a:solidFill>
                  <a:srgbClr val="340707"/>
                </a:solidFill>
                <a:latin typeface="Times New Roman" panose="02020603050405020304" pitchFamily="18" charset="0"/>
              </a:rPr>
              <a:t> </a:t>
            </a:r>
            <a:r>
              <a:rPr lang="en-US" altLang="en-US" sz="4000" dirty="0" err="1">
                <a:solidFill>
                  <a:srgbClr val="340707"/>
                </a:solidFill>
                <a:latin typeface="Times New Roman" panose="02020603050405020304" pitchFamily="18" charset="0"/>
              </a:rPr>
              <a:t>tinh</a:t>
            </a:r>
            <a:r>
              <a:rPr lang="en-US" altLang="en-US" sz="4000" dirty="0">
                <a:solidFill>
                  <a:srgbClr val="340707"/>
                </a:solidFill>
                <a:latin typeface="Times New Roman" panose="02020603050405020304" pitchFamily="18" charset="0"/>
              </a:rPr>
              <a:t> </a:t>
            </a:r>
            <a:r>
              <a:rPr lang="en-US" altLang="en-US" sz="4000" dirty="0" err="1">
                <a:solidFill>
                  <a:srgbClr val="340707"/>
                </a:solidFill>
                <a:latin typeface="Times New Roman" panose="02020603050405020304" pitchFamily="18" charset="0"/>
              </a:rPr>
              <a:t>thò</a:t>
            </a:r>
            <a:r>
              <a:rPr lang="en-US" altLang="en-US" sz="4000" dirty="0">
                <a:solidFill>
                  <a:srgbClr val="340707"/>
                </a:solidFill>
                <a:latin typeface="Times New Roman" panose="02020603050405020304" pitchFamily="18" charset="0"/>
              </a:rPr>
              <a:t> </a:t>
            </a:r>
            <a:r>
              <a:rPr lang="en-US" altLang="en-US" sz="4000" dirty="0" err="1">
                <a:solidFill>
                  <a:srgbClr val="340707"/>
                </a:solidFill>
                <a:latin typeface="Times New Roman" panose="02020603050405020304" pitchFamily="18" charset="0"/>
              </a:rPr>
              <a:t>đầu</a:t>
            </a:r>
            <a:r>
              <a:rPr lang="en-US" altLang="en-US" sz="4000" dirty="0">
                <a:solidFill>
                  <a:srgbClr val="340707"/>
                </a:solidFill>
                <a:latin typeface="Times New Roman" panose="02020603050405020304" pitchFamily="18" charset="0"/>
              </a:rPr>
              <a:t> </a:t>
            </a:r>
            <a:r>
              <a:rPr lang="en-US" altLang="en-US" sz="4000" dirty="0" err="1">
                <a:solidFill>
                  <a:srgbClr val="340707"/>
                </a:solidFill>
                <a:latin typeface="Times New Roman" panose="02020603050405020304" pitchFamily="18" charset="0"/>
              </a:rPr>
              <a:t>vào</a:t>
            </a:r>
            <a:r>
              <a:rPr lang="en-US" altLang="en-US" sz="4000" dirty="0">
                <a:solidFill>
                  <a:srgbClr val="340707"/>
                </a:solidFill>
                <a:latin typeface="Times New Roman" panose="02020603050405020304" pitchFamily="18" charset="0"/>
              </a:rPr>
              <a:t>, </a:t>
            </a:r>
            <a:r>
              <a:rPr lang="en-US" altLang="en-US" sz="4000" dirty="0" err="1">
                <a:solidFill>
                  <a:srgbClr val="340707"/>
                </a:solidFill>
                <a:latin typeface="Times New Roman" panose="02020603050405020304" pitchFamily="18" charset="0"/>
              </a:rPr>
              <a:t>lè</a:t>
            </a:r>
            <a:r>
              <a:rPr lang="en-US" altLang="en-US" sz="4000" dirty="0">
                <a:solidFill>
                  <a:srgbClr val="340707"/>
                </a:solidFill>
                <a:latin typeface="Times New Roman" panose="02020603050405020304" pitchFamily="18" charset="0"/>
              </a:rPr>
              <a:t> </a:t>
            </a:r>
            <a:r>
              <a:rPr lang="en-US" altLang="en-US" sz="4000" dirty="0" err="1">
                <a:solidFill>
                  <a:srgbClr val="340707"/>
                </a:solidFill>
                <a:latin typeface="Times New Roman" panose="02020603050405020304" pitchFamily="18" charset="0"/>
              </a:rPr>
              <a:t>lưỡi</a:t>
            </a:r>
            <a:r>
              <a:rPr lang="en-US" altLang="en-US" sz="4000" dirty="0">
                <a:solidFill>
                  <a:srgbClr val="340707"/>
                </a:solidFill>
                <a:latin typeface="Times New Roman" panose="02020603050405020304" pitchFamily="18" charset="0"/>
              </a:rPr>
              <a:t> </a:t>
            </a:r>
            <a:r>
              <a:rPr lang="en-US" altLang="en-US" sz="4000" dirty="0" err="1">
                <a:solidFill>
                  <a:srgbClr val="340707"/>
                </a:solidFill>
                <a:latin typeface="Times New Roman" panose="02020603050405020304" pitchFamily="18" charset="0"/>
              </a:rPr>
              <a:t>dài</a:t>
            </a:r>
            <a:r>
              <a:rPr lang="en-US" altLang="en-US" sz="4000" dirty="0">
                <a:solidFill>
                  <a:srgbClr val="340707"/>
                </a:solidFill>
                <a:latin typeface="Times New Roman" panose="02020603050405020304" pitchFamily="18" charset="0"/>
              </a:rPr>
              <a:t> </a:t>
            </a:r>
            <a:r>
              <a:rPr lang="en-US" altLang="en-US" sz="4000" dirty="0" err="1">
                <a:solidFill>
                  <a:srgbClr val="340707"/>
                </a:solidFill>
                <a:latin typeface="Times New Roman" panose="02020603050405020304" pitchFamily="18" charset="0"/>
              </a:rPr>
              <a:t>như</a:t>
            </a:r>
            <a:r>
              <a:rPr lang="en-US" altLang="en-US" sz="4000" dirty="0">
                <a:solidFill>
                  <a:srgbClr val="340707"/>
                </a:solidFill>
                <a:latin typeface="Times New Roman" panose="02020603050405020304" pitchFamily="18" charset="0"/>
              </a:rPr>
              <a:t> </a:t>
            </a:r>
            <a:r>
              <a:rPr lang="en-US" altLang="en-US" sz="4000" dirty="0" err="1">
                <a:solidFill>
                  <a:srgbClr val="340707"/>
                </a:solidFill>
                <a:latin typeface="Times New Roman" panose="02020603050405020304" pitchFamily="18" charset="0"/>
              </a:rPr>
              <a:t>quả</a:t>
            </a:r>
            <a:r>
              <a:rPr lang="en-US" altLang="en-US" sz="4000" dirty="0">
                <a:solidFill>
                  <a:srgbClr val="340707"/>
                </a:solidFill>
                <a:latin typeface="Times New Roman" panose="02020603050405020304" pitchFamily="18" charset="0"/>
              </a:rPr>
              <a:t> </a:t>
            </a:r>
            <a:r>
              <a:rPr lang="en-US" altLang="en-US" sz="4000" dirty="0" err="1">
                <a:solidFill>
                  <a:srgbClr val="340707"/>
                </a:solidFill>
                <a:latin typeface="Times New Roman" panose="02020603050405020304" pitchFamily="18" charset="0"/>
              </a:rPr>
              <a:t>núc</a:t>
            </a:r>
            <a:r>
              <a:rPr lang="en-US" altLang="en-US" sz="4000" dirty="0">
                <a:solidFill>
                  <a:srgbClr val="340707"/>
                </a:solidFill>
                <a:latin typeface="Times New Roman" panose="02020603050405020304" pitchFamily="18" charset="0"/>
              </a:rPr>
              <a:t> </a:t>
            </a:r>
            <a:r>
              <a:rPr lang="en-US" altLang="en-US" sz="4000" dirty="0" err="1">
                <a:solidFill>
                  <a:srgbClr val="340707"/>
                </a:solidFill>
                <a:latin typeface="Times New Roman" panose="02020603050405020304" pitchFamily="18" charset="0"/>
              </a:rPr>
              <a:t>nác</a:t>
            </a:r>
            <a:r>
              <a:rPr lang="en-US" altLang="en-US" sz="4000" dirty="0">
                <a:solidFill>
                  <a:srgbClr val="340707"/>
                </a:solidFill>
                <a:latin typeface="Times New Roman" panose="02020603050405020304" pitchFamily="18" charset="0"/>
              </a:rPr>
              <a:t>, </a:t>
            </a:r>
            <a:r>
              <a:rPr lang="en-US" altLang="en-US" sz="4000" dirty="0" err="1">
                <a:solidFill>
                  <a:srgbClr val="340707"/>
                </a:solidFill>
                <a:latin typeface="Times New Roman" panose="02020603050405020304" pitchFamily="18" charset="0"/>
              </a:rPr>
              <a:t>trợn</a:t>
            </a:r>
            <a:r>
              <a:rPr lang="en-US" altLang="en-US" sz="4000" dirty="0">
                <a:solidFill>
                  <a:srgbClr val="340707"/>
                </a:solidFill>
                <a:latin typeface="Times New Roman" panose="02020603050405020304" pitchFamily="18" charset="0"/>
              </a:rPr>
              <a:t> </a:t>
            </a:r>
            <a:r>
              <a:rPr lang="en-US" altLang="en-US" sz="4000" dirty="0" err="1">
                <a:solidFill>
                  <a:srgbClr val="340707"/>
                </a:solidFill>
                <a:latin typeface="Times New Roman" panose="02020603050405020304" pitchFamily="18" charset="0"/>
              </a:rPr>
              <a:t>mắt</a:t>
            </a:r>
            <a:r>
              <a:rPr lang="en-US" altLang="en-US" sz="4000" dirty="0">
                <a:solidFill>
                  <a:srgbClr val="340707"/>
                </a:solidFill>
                <a:latin typeface="Times New Roman" panose="02020603050405020304" pitchFamily="18" charset="0"/>
              </a:rPr>
              <a:t> </a:t>
            </a:r>
            <a:r>
              <a:rPr lang="en-US" altLang="en-US" sz="4000" dirty="0" err="1">
                <a:solidFill>
                  <a:srgbClr val="340707"/>
                </a:solidFill>
                <a:latin typeface="Times New Roman" panose="02020603050405020304" pitchFamily="18" charset="0"/>
              </a:rPr>
              <a:t>xanh</a:t>
            </a:r>
            <a:r>
              <a:rPr lang="en-US" altLang="en-US" sz="4000" dirty="0">
                <a:solidFill>
                  <a:srgbClr val="340707"/>
                </a:solidFill>
                <a:latin typeface="Times New Roman" panose="02020603050405020304" pitchFamily="18" charset="0"/>
              </a:rPr>
              <a:t> </a:t>
            </a:r>
            <a:r>
              <a:rPr lang="en-US" altLang="en-US" sz="4000" dirty="0" err="1">
                <a:solidFill>
                  <a:srgbClr val="340707"/>
                </a:solidFill>
                <a:latin typeface="Times New Roman" panose="02020603050405020304" pitchFamily="18" charset="0"/>
              </a:rPr>
              <a:t>lè</a:t>
            </a:r>
            <a:r>
              <a:rPr lang="en-US" altLang="en-US" sz="4000" dirty="0">
                <a:solidFill>
                  <a:srgbClr val="340707"/>
                </a:solidFill>
                <a:latin typeface="Times New Roman" panose="02020603050405020304" pitchFamily="18" charset="0"/>
              </a:rPr>
              <a:t>. </a:t>
            </a:r>
            <a:r>
              <a:rPr lang="en-US" altLang="en-US" sz="4000" dirty="0" err="1">
                <a:solidFill>
                  <a:srgbClr val="340707"/>
                </a:solidFill>
                <a:latin typeface="Times New Roman" panose="02020603050405020304" pitchFamily="18" charset="0"/>
              </a:rPr>
              <a:t>Nắm</a:t>
            </a:r>
            <a:r>
              <a:rPr lang="en-US" altLang="en-US" sz="4000" dirty="0">
                <a:solidFill>
                  <a:srgbClr val="340707"/>
                </a:solidFill>
                <a:latin typeface="Times New Roman" panose="02020603050405020304" pitchFamily="18" charset="0"/>
              </a:rPr>
              <a:t> Tay </a:t>
            </a:r>
            <a:r>
              <a:rPr lang="en-US" altLang="en-US" sz="4000" dirty="0" err="1">
                <a:solidFill>
                  <a:srgbClr val="340707"/>
                </a:solidFill>
                <a:latin typeface="Times New Roman" panose="02020603050405020304" pitchFamily="18" charset="0"/>
              </a:rPr>
              <a:t>Đóng</a:t>
            </a:r>
            <a:r>
              <a:rPr lang="en-US" altLang="en-US" sz="4000" dirty="0">
                <a:solidFill>
                  <a:srgbClr val="340707"/>
                </a:solidFill>
                <a:latin typeface="Times New Roman" panose="02020603050405020304" pitchFamily="18" charset="0"/>
              </a:rPr>
              <a:t> </a:t>
            </a:r>
            <a:r>
              <a:rPr lang="en-US" altLang="en-US" sz="4000" dirty="0" err="1">
                <a:solidFill>
                  <a:srgbClr val="340707"/>
                </a:solidFill>
                <a:latin typeface="Times New Roman" panose="02020603050405020304" pitchFamily="18" charset="0"/>
              </a:rPr>
              <a:t>Cọc</a:t>
            </a:r>
            <a:r>
              <a:rPr lang="en-US" altLang="en-US" sz="4000" dirty="0">
                <a:solidFill>
                  <a:srgbClr val="340707"/>
                </a:solidFill>
                <a:latin typeface="Times New Roman" panose="02020603050405020304" pitchFamily="18" charset="0"/>
              </a:rPr>
              <a:t> </a:t>
            </a:r>
            <a:r>
              <a:rPr lang="en-US" altLang="en-US" sz="4000" dirty="0" err="1">
                <a:solidFill>
                  <a:srgbClr val="340707"/>
                </a:solidFill>
                <a:latin typeface="Times New Roman" panose="02020603050405020304" pitchFamily="18" charset="0"/>
              </a:rPr>
              <a:t>đấm</a:t>
            </a:r>
            <a:r>
              <a:rPr lang="en-US" altLang="en-US" sz="4000" dirty="0">
                <a:solidFill>
                  <a:srgbClr val="340707"/>
                </a:solidFill>
                <a:latin typeface="Times New Roman" panose="02020603050405020304" pitchFamily="18" charset="0"/>
              </a:rPr>
              <a:t> </a:t>
            </a:r>
            <a:r>
              <a:rPr lang="en-US" altLang="en-US" sz="4000" dirty="0" err="1">
                <a:solidFill>
                  <a:srgbClr val="340707"/>
                </a:solidFill>
                <a:latin typeface="Times New Roman" panose="02020603050405020304" pitchFamily="18" charset="0"/>
              </a:rPr>
              <a:t>một</a:t>
            </a:r>
            <a:r>
              <a:rPr lang="en-US" altLang="en-US" sz="4000" dirty="0">
                <a:solidFill>
                  <a:srgbClr val="340707"/>
                </a:solidFill>
                <a:latin typeface="Times New Roman" panose="02020603050405020304" pitchFamily="18" charset="0"/>
              </a:rPr>
              <a:t> </a:t>
            </a:r>
            <a:r>
              <a:rPr lang="en-US" altLang="en-US" sz="4000" dirty="0" err="1">
                <a:solidFill>
                  <a:srgbClr val="340707"/>
                </a:solidFill>
                <a:latin typeface="Times New Roman" panose="02020603050405020304" pitchFamily="18" charset="0"/>
              </a:rPr>
              <a:t>cái</a:t>
            </a:r>
            <a:r>
              <a:rPr lang="en-US" altLang="en-US" sz="4000" dirty="0">
                <a:solidFill>
                  <a:srgbClr val="340707"/>
                </a:solidFill>
                <a:latin typeface="Times New Roman" panose="02020603050405020304" pitchFamily="18" charset="0"/>
              </a:rPr>
              <a:t> </a:t>
            </a:r>
            <a:r>
              <a:rPr lang="en-US" altLang="en-US" sz="4000" dirty="0" err="1">
                <a:solidFill>
                  <a:srgbClr val="340707"/>
                </a:solidFill>
                <a:latin typeface="Times New Roman" panose="02020603050405020304" pitchFamily="18" charset="0"/>
              </a:rPr>
              <a:t>làm</a:t>
            </a:r>
            <a:r>
              <a:rPr lang="en-US" altLang="en-US" sz="4000" dirty="0">
                <a:solidFill>
                  <a:srgbClr val="340707"/>
                </a:solidFill>
                <a:latin typeface="Times New Roman" panose="02020603050405020304" pitchFamily="18" charset="0"/>
              </a:rPr>
              <a:t> </a:t>
            </a:r>
            <a:r>
              <a:rPr lang="en-US" altLang="en-US" sz="4000" dirty="0" err="1">
                <a:solidFill>
                  <a:srgbClr val="340707"/>
                </a:solidFill>
                <a:latin typeface="Times New Roman" panose="02020603050405020304" pitchFamily="18" charset="0"/>
              </a:rPr>
              <a:t>nó</a:t>
            </a:r>
            <a:r>
              <a:rPr lang="en-US" altLang="en-US" sz="4000" dirty="0">
                <a:solidFill>
                  <a:srgbClr val="340707"/>
                </a:solidFill>
                <a:latin typeface="Times New Roman" panose="02020603050405020304" pitchFamily="18" charset="0"/>
              </a:rPr>
              <a:t> </a:t>
            </a:r>
            <a:r>
              <a:rPr lang="en-US" altLang="en-US" sz="4000" dirty="0" err="1">
                <a:solidFill>
                  <a:srgbClr val="340707"/>
                </a:solidFill>
                <a:latin typeface="Times New Roman" panose="02020603050405020304" pitchFamily="18" charset="0"/>
              </a:rPr>
              <a:t>gãy</a:t>
            </a:r>
            <a:r>
              <a:rPr lang="en-US" altLang="en-US" sz="4000" dirty="0">
                <a:solidFill>
                  <a:srgbClr val="340707"/>
                </a:solidFill>
                <a:latin typeface="Times New Roman" panose="02020603050405020304" pitchFamily="18" charset="0"/>
              </a:rPr>
              <a:t> </a:t>
            </a:r>
            <a:r>
              <a:rPr lang="en-US" altLang="en-US" sz="4000" dirty="0" err="1">
                <a:solidFill>
                  <a:srgbClr val="340707"/>
                </a:solidFill>
                <a:latin typeface="Times New Roman" panose="02020603050405020304" pitchFamily="18" charset="0"/>
              </a:rPr>
              <a:t>gần</a:t>
            </a:r>
            <a:r>
              <a:rPr lang="en-US" altLang="en-US" sz="4000" dirty="0">
                <a:solidFill>
                  <a:srgbClr val="340707"/>
                </a:solidFill>
                <a:latin typeface="Times New Roman" panose="02020603050405020304" pitchFamily="18" charset="0"/>
              </a:rPr>
              <a:t> </a:t>
            </a:r>
            <a:r>
              <a:rPr lang="en-US" altLang="en-US" sz="4000" dirty="0" err="1">
                <a:solidFill>
                  <a:srgbClr val="340707"/>
                </a:solidFill>
                <a:latin typeface="Times New Roman" panose="02020603050405020304" pitchFamily="18" charset="0"/>
              </a:rPr>
              <a:t>hết</a:t>
            </a:r>
            <a:r>
              <a:rPr lang="en-US" altLang="en-US" sz="4000" dirty="0">
                <a:solidFill>
                  <a:srgbClr val="340707"/>
                </a:solidFill>
                <a:latin typeface="Times New Roman" panose="02020603050405020304" pitchFamily="18" charset="0"/>
              </a:rPr>
              <a:t> </a:t>
            </a:r>
            <a:r>
              <a:rPr lang="en-US" altLang="en-US" sz="4000" dirty="0" err="1">
                <a:solidFill>
                  <a:srgbClr val="340707"/>
                </a:solidFill>
                <a:latin typeface="Times New Roman" panose="02020603050405020304" pitchFamily="18" charset="0"/>
              </a:rPr>
              <a:t>hàm</a:t>
            </a:r>
            <a:r>
              <a:rPr lang="en-US" altLang="en-US" sz="4000" dirty="0">
                <a:solidFill>
                  <a:srgbClr val="340707"/>
                </a:solidFill>
                <a:latin typeface="Times New Roman" panose="02020603050405020304" pitchFamily="18" charset="0"/>
              </a:rPr>
              <a:t> </a:t>
            </a:r>
            <a:r>
              <a:rPr lang="en-US" altLang="en-US" sz="4000" dirty="0" err="1">
                <a:solidFill>
                  <a:srgbClr val="340707"/>
                </a:solidFill>
                <a:latin typeface="Times New Roman" panose="02020603050405020304" pitchFamily="18" charset="0"/>
              </a:rPr>
              <a:t>răng</a:t>
            </a:r>
            <a:r>
              <a:rPr lang="en-US" altLang="en-US" sz="4000" dirty="0">
                <a:solidFill>
                  <a:srgbClr val="340707"/>
                </a:solidFill>
                <a:latin typeface="Times New Roman" panose="02020603050405020304" pitchFamily="18" charset="0"/>
              </a:rPr>
              <a:t>. </a:t>
            </a:r>
            <a:r>
              <a:rPr lang="en-US" altLang="en-US" sz="4000" dirty="0" err="1">
                <a:solidFill>
                  <a:srgbClr val="340707"/>
                </a:solidFill>
                <a:latin typeface="Times New Roman" panose="02020603050405020304" pitchFamily="18" charset="0"/>
              </a:rPr>
              <a:t>Yêu</a:t>
            </a:r>
            <a:r>
              <a:rPr lang="en-US" altLang="en-US" sz="4000" dirty="0">
                <a:solidFill>
                  <a:srgbClr val="340707"/>
                </a:solidFill>
                <a:latin typeface="Times New Roman" panose="02020603050405020304" pitchFamily="18" charset="0"/>
              </a:rPr>
              <a:t> </a:t>
            </a:r>
            <a:r>
              <a:rPr lang="en-US" altLang="en-US" sz="4000" dirty="0" err="1">
                <a:solidFill>
                  <a:srgbClr val="340707"/>
                </a:solidFill>
                <a:latin typeface="Times New Roman" panose="02020603050405020304" pitchFamily="18" charset="0"/>
              </a:rPr>
              <a:t>tinh</a:t>
            </a:r>
            <a:r>
              <a:rPr lang="en-US" altLang="en-US" sz="4000" dirty="0">
                <a:solidFill>
                  <a:srgbClr val="340707"/>
                </a:solidFill>
                <a:latin typeface="Times New Roman" panose="02020603050405020304" pitchFamily="18" charset="0"/>
              </a:rPr>
              <a:t> </a:t>
            </a:r>
            <a:r>
              <a:rPr lang="en-US" altLang="en-US" sz="4000" dirty="0" err="1">
                <a:solidFill>
                  <a:srgbClr val="340707"/>
                </a:solidFill>
                <a:latin typeface="Times New Roman" panose="02020603050405020304" pitchFamily="18" charset="0"/>
              </a:rPr>
              <a:t>bỏ</a:t>
            </a:r>
            <a:r>
              <a:rPr lang="en-US" altLang="en-US" sz="4000" dirty="0">
                <a:solidFill>
                  <a:srgbClr val="340707"/>
                </a:solidFill>
                <a:latin typeface="Times New Roman" panose="02020603050405020304" pitchFamily="18" charset="0"/>
              </a:rPr>
              <a:t> </a:t>
            </a:r>
            <a:r>
              <a:rPr lang="en-US" altLang="en-US" sz="4000" dirty="0" err="1">
                <a:solidFill>
                  <a:srgbClr val="340707"/>
                </a:solidFill>
                <a:latin typeface="Times New Roman" panose="02020603050405020304" pitchFamily="18" charset="0"/>
              </a:rPr>
              <a:t>chạy</a:t>
            </a:r>
            <a:r>
              <a:rPr lang="en-US" altLang="en-US" sz="4000" dirty="0">
                <a:solidFill>
                  <a:srgbClr val="340707"/>
                </a:solidFill>
                <a:latin typeface="Times New Roman" panose="02020603050405020304" pitchFamily="18" charset="0"/>
              </a:rPr>
              <a:t>. </a:t>
            </a:r>
            <a:r>
              <a:rPr lang="en-US" altLang="en-US" sz="4000" dirty="0" err="1">
                <a:solidFill>
                  <a:srgbClr val="340707"/>
                </a:solidFill>
                <a:latin typeface="Times New Roman" panose="02020603050405020304" pitchFamily="18" charset="0"/>
              </a:rPr>
              <a:t>Bốn</a:t>
            </a:r>
            <a:r>
              <a:rPr lang="en-US" altLang="en-US" sz="4000" dirty="0">
                <a:solidFill>
                  <a:srgbClr val="340707"/>
                </a:solidFill>
                <a:latin typeface="Times New Roman" panose="02020603050405020304" pitchFamily="18" charset="0"/>
              </a:rPr>
              <a:t> </a:t>
            </a:r>
            <a:r>
              <a:rPr lang="en-US" altLang="en-US" sz="4000" dirty="0" err="1">
                <a:solidFill>
                  <a:srgbClr val="340707"/>
                </a:solidFill>
                <a:latin typeface="Times New Roman" panose="02020603050405020304" pitchFamily="18" charset="0"/>
              </a:rPr>
              <a:t>anh</a:t>
            </a:r>
            <a:r>
              <a:rPr lang="en-US" altLang="en-US" sz="4000" dirty="0">
                <a:solidFill>
                  <a:srgbClr val="340707"/>
                </a:solidFill>
                <a:latin typeface="Times New Roman" panose="02020603050405020304" pitchFamily="18" charset="0"/>
              </a:rPr>
              <a:t> </a:t>
            </a:r>
            <a:r>
              <a:rPr lang="en-US" altLang="en-US" sz="4000" dirty="0" err="1">
                <a:solidFill>
                  <a:srgbClr val="340707"/>
                </a:solidFill>
                <a:latin typeface="Times New Roman" panose="02020603050405020304" pitchFamily="18" charset="0"/>
              </a:rPr>
              <a:t>em</a:t>
            </a:r>
            <a:r>
              <a:rPr lang="en-US" altLang="en-US" sz="4000" dirty="0">
                <a:solidFill>
                  <a:srgbClr val="340707"/>
                </a:solidFill>
                <a:latin typeface="Times New Roman" panose="02020603050405020304" pitchFamily="18" charset="0"/>
              </a:rPr>
              <a:t> </a:t>
            </a:r>
            <a:r>
              <a:rPr lang="en-US" altLang="en-US" sz="4000" dirty="0" err="1">
                <a:solidFill>
                  <a:srgbClr val="340707"/>
                </a:solidFill>
                <a:latin typeface="Times New Roman" panose="02020603050405020304" pitchFamily="18" charset="0"/>
              </a:rPr>
              <a:t>Cẩu</a:t>
            </a:r>
            <a:r>
              <a:rPr lang="en-US" altLang="en-US" sz="4000" dirty="0">
                <a:solidFill>
                  <a:srgbClr val="340707"/>
                </a:solidFill>
                <a:latin typeface="Times New Roman" panose="02020603050405020304" pitchFamily="18" charset="0"/>
              </a:rPr>
              <a:t> </a:t>
            </a:r>
            <a:r>
              <a:rPr lang="en-US" altLang="en-US" sz="4000" dirty="0" err="1">
                <a:solidFill>
                  <a:srgbClr val="340707"/>
                </a:solidFill>
                <a:latin typeface="Times New Roman" panose="02020603050405020304" pitchFamily="18" charset="0"/>
              </a:rPr>
              <a:t>Khây</a:t>
            </a:r>
            <a:r>
              <a:rPr lang="en-US" altLang="en-US" sz="4000" dirty="0">
                <a:solidFill>
                  <a:srgbClr val="340707"/>
                </a:solidFill>
                <a:latin typeface="Times New Roman" panose="02020603050405020304" pitchFamily="18" charset="0"/>
              </a:rPr>
              <a:t> </a:t>
            </a:r>
            <a:r>
              <a:rPr lang="en-US" altLang="en-US" sz="4000" dirty="0" err="1">
                <a:solidFill>
                  <a:srgbClr val="340707"/>
                </a:solidFill>
                <a:latin typeface="Times New Roman" panose="02020603050405020304" pitchFamily="18" charset="0"/>
              </a:rPr>
              <a:t>liền</a:t>
            </a:r>
            <a:r>
              <a:rPr lang="en-US" altLang="en-US" sz="4000" dirty="0">
                <a:solidFill>
                  <a:srgbClr val="340707"/>
                </a:solidFill>
                <a:latin typeface="Times New Roman" panose="02020603050405020304" pitchFamily="18" charset="0"/>
              </a:rPr>
              <a:t> </a:t>
            </a:r>
            <a:r>
              <a:rPr lang="en-US" altLang="en-US" sz="4000" dirty="0" err="1">
                <a:solidFill>
                  <a:srgbClr val="340707"/>
                </a:solidFill>
                <a:latin typeface="Times New Roman" panose="02020603050405020304" pitchFamily="18" charset="0"/>
              </a:rPr>
              <a:t>đuổi</a:t>
            </a:r>
            <a:r>
              <a:rPr lang="en-US" altLang="en-US" sz="4000" dirty="0">
                <a:solidFill>
                  <a:srgbClr val="340707"/>
                </a:solidFill>
                <a:latin typeface="Times New Roman" panose="02020603050405020304" pitchFamily="18" charset="0"/>
              </a:rPr>
              <a:t> </a:t>
            </a:r>
            <a:r>
              <a:rPr lang="en-US" altLang="en-US" sz="4000" dirty="0" err="1">
                <a:solidFill>
                  <a:srgbClr val="340707"/>
                </a:solidFill>
                <a:latin typeface="Times New Roman" panose="02020603050405020304" pitchFamily="18" charset="0"/>
              </a:rPr>
              <a:t>theo</a:t>
            </a:r>
            <a:r>
              <a:rPr lang="en-US" altLang="en-US" sz="4000" dirty="0">
                <a:solidFill>
                  <a:srgbClr val="340707"/>
                </a:solidFill>
                <a:latin typeface="Times New Roman" panose="02020603050405020304" pitchFamily="18" charset="0"/>
              </a:rPr>
              <a:t> </a:t>
            </a:r>
            <a:r>
              <a:rPr lang="en-US" altLang="en-US" sz="4000" dirty="0" err="1">
                <a:solidFill>
                  <a:srgbClr val="340707"/>
                </a:solidFill>
                <a:latin typeface="Times New Roman" panose="02020603050405020304" pitchFamily="18" charset="0"/>
              </a:rPr>
              <a:t>nó</a:t>
            </a:r>
            <a:r>
              <a:rPr lang="en-US" altLang="en-US" sz="4000" dirty="0">
                <a:solidFill>
                  <a:srgbClr val="340707"/>
                </a:solidFill>
                <a:latin typeface="Times New Roman" panose="02020603050405020304" pitchFamily="18" charset="0"/>
              </a:rPr>
              <a:t>. </a:t>
            </a:r>
            <a:r>
              <a:rPr lang="en-US" altLang="en-US" sz="4000" dirty="0" err="1">
                <a:solidFill>
                  <a:srgbClr val="340707"/>
                </a:solidFill>
                <a:latin typeface="Times New Roman" panose="02020603050405020304" pitchFamily="18" charset="0"/>
              </a:rPr>
              <a:t>Cẩu</a:t>
            </a:r>
            <a:r>
              <a:rPr lang="en-US" altLang="en-US" sz="4000" dirty="0">
                <a:solidFill>
                  <a:srgbClr val="340707"/>
                </a:solidFill>
                <a:latin typeface="Times New Roman" panose="02020603050405020304" pitchFamily="18" charset="0"/>
              </a:rPr>
              <a:t> </a:t>
            </a:r>
            <a:r>
              <a:rPr lang="en-US" altLang="en-US" sz="4000" dirty="0" err="1">
                <a:solidFill>
                  <a:srgbClr val="340707"/>
                </a:solidFill>
                <a:latin typeface="Times New Roman" panose="02020603050405020304" pitchFamily="18" charset="0"/>
              </a:rPr>
              <a:t>Khây</a:t>
            </a:r>
            <a:r>
              <a:rPr lang="en-US" altLang="en-US" sz="4000" dirty="0">
                <a:solidFill>
                  <a:srgbClr val="340707"/>
                </a:solidFill>
                <a:latin typeface="Times New Roman" panose="02020603050405020304" pitchFamily="18" charset="0"/>
              </a:rPr>
              <a:t> </a:t>
            </a:r>
            <a:r>
              <a:rPr lang="en-US" altLang="en-US" sz="4000" dirty="0" err="1">
                <a:solidFill>
                  <a:srgbClr val="340707"/>
                </a:solidFill>
                <a:latin typeface="Times New Roman" panose="02020603050405020304" pitchFamily="18" charset="0"/>
              </a:rPr>
              <a:t>nhổ</a:t>
            </a:r>
            <a:r>
              <a:rPr lang="en-US" altLang="en-US" sz="4000" dirty="0">
                <a:solidFill>
                  <a:srgbClr val="340707"/>
                </a:solidFill>
                <a:latin typeface="Times New Roman" panose="02020603050405020304" pitchFamily="18" charset="0"/>
              </a:rPr>
              <a:t> </a:t>
            </a:r>
            <a:r>
              <a:rPr lang="en-US" altLang="en-US" sz="4000" dirty="0" err="1">
                <a:solidFill>
                  <a:srgbClr val="340707"/>
                </a:solidFill>
                <a:latin typeface="Times New Roman" panose="02020603050405020304" pitchFamily="18" charset="0"/>
              </a:rPr>
              <a:t>cây</a:t>
            </a:r>
            <a:r>
              <a:rPr lang="en-US" altLang="en-US" sz="4000" dirty="0">
                <a:solidFill>
                  <a:srgbClr val="340707"/>
                </a:solidFill>
                <a:latin typeface="Times New Roman" panose="02020603050405020304" pitchFamily="18" charset="0"/>
              </a:rPr>
              <a:t> </a:t>
            </a:r>
            <a:r>
              <a:rPr lang="en-US" altLang="en-US" sz="4000" dirty="0" err="1">
                <a:solidFill>
                  <a:srgbClr val="340707"/>
                </a:solidFill>
                <a:latin typeface="Times New Roman" panose="02020603050405020304" pitchFamily="18" charset="0"/>
              </a:rPr>
              <a:t>bên</a:t>
            </a:r>
            <a:r>
              <a:rPr lang="en-US" altLang="en-US" sz="4000" dirty="0">
                <a:solidFill>
                  <a:srgbClr val="340707"/>
                </a:solidFill>
                <a:latin typeface="Times New Roman" panose="02020603050405020304" pitchFamily="18" charset="0"/>
              </a:rPr>
              <a:t> </a:t>
            </a:r>
            <a:r>
              <a:rPr lang="en-US" altLang="en-US" sz="4000" dirty="0" err="1">
                <a:solidFill>
                  <a:srgbClr val="340707"/>
                </a:solidFill>
                <a:latin typeface="Times New Roman" panose="02020603050405020304" pitchFamily="18" charset="0"/>
              </a:rPr>
              <a:t>đường</a:t>
            </a:r>
            <a:r>
              <a:rPr lang="en-US" altLang="en-US" sz="4000" dirty="0">
                <a:solidFill>
                  <a:srgbClr val="340707"/>
                </a:solidFill>
                <a:latin typeface="Times New Roman" panose="02020603050405020304" pitchFamily="18" charset="0"/>
              </a:rPr>
              <a:t> </a:t>
            </a:r>
            <a:r>
              <a:rPr lang="en-US" altLang="en-US" sz="4000" dirty="0" err="1">
                <a:solidFill>
                  <a:srgbClr val="340707"/>
                </a:solidFill>
                <a:latin typeface="Times New Roman" panose="02020603050405020304" pitchFamily="18" charset="0"/>
              </a:rPr>
              <a:t>quật</a:t>
            </a:r>
            <a:r>
              <a:rPr lang="en-US" altLang="en-US" sz="4000" dirty="0">
                <a:solidFill>
                  <a:srgbClr val="340707"/>
                </a:solidFill>
                <a:latin typeface="Times New Roman" panose="02020603050405020304" pitchFamily="18" charset="0"/>
              </a:rPr>
              <a:t> </a:t>
            </a:r>
            <a:r>
              <a:rPr lang="en-US" altLang="en-US" sz="4000" dirty="0" err="1">
                <a:solidFill>
                  <a:srgbClr val="340707"/>
                </a:solidFill>
                <a:latin typeface="Times New Roman" panose="02020603050405020304" pitchFamily="18" charset="0"/>
              </a:rPr>
              <a:t>túi</a:t>
            </a:r>
            <a:r>
              <a:rPr lang="en-US" altLang="en-US" sz="4000" dirty="0">
                <a:solidFill>
                  <a:srgbClr val="340707"/>
                </a:solidFill>
                <a:latin typeface="Times New Roman" panose="02020603050405020304" pitchFamily="18" charset="0"/>
              </a:rPr>
              <a:t> </a:t>
            </a:r>
            <a:r>
              <a:rPr lang="en-US" altLang="en-US" sz="4000" dirty="0" err="1">
                <a:solidFill>
                  <a:srgbClr val="340707"/>
                </a:solidFill>
                <a:latin typeface="Times New Roman" panose="02020603050405020304" pitchFamily="18" charset="0"/>
              </a:rPr>
              <a:t>bụi</a:t>
            </a:r>
            <a:r>
              <a:rPr lang="en-US" altLang="en-US" sz="4000" dirty="0">
                <a:solidFill>
                  <a:srgbClr val="340707"/>
                </a:solidFill>
                <a:latin typeface="Times New Roman" panose="02020603050405020304" pitchFamily="18" charset="0"/>
              </a:rPr>
              <a:t>. </a:t>
            </a:r>
            <a:r>
              <a:rPr lang="en-US" altLang="en-US" sz="4000" dirty="0" err="1">
                <a:solidFill>
                  <a:srgbClr val="340707"/>
                </a:solidFill>
                <a:latin typeface="Times New Roman" panose="02020603050405020304" pitchFamily="18" charset="0"/>
              </a:rPr>
              <a:t>Yêu</a:t>
            </a:r>
            <a:r>
              <a:rPr lang="en-US" altLang="en-US" sz="4000" dirty="0">
                <a:solidFill>
                  <a:srgbClr val="340707"/>
                </a:solidFill>
                <a:latin typeface="Times New Roman" panose="02020603050405020304" pitchFamily="18" charset="0"/>
              </a:rPr>
              <a:t> </a:t>
            </a:r>
            <a:r>
              <a:rPr lang="en-US" altLang="en-US" sz="4000" dirty="0" err="1">
                <a:solidFill>
                  <a:srgbClr val="340707"/>
                </a:solidFill>
                <a:latin typeface="Times New Roman" panose="02020603050405020304" pitchFamily="18" charset="0"/>
              </a:rPr>
              <a:t>tinh</a:t>
            </a:r>
            <a:r>
              <a:rPr lang="en-US" altLang="en-US" sz="4000" dirty="0">
                <a:solidFill>
                  <a:srgbClr val="340707"/>
                </a:solidFill>
                <a:latin typeface="Times New Roman" panose="02020603050405020304" pitchFamily="18" charset="0"/>
              </a:rPr>
              <a:t> </a:t>
            </a:r>
            <a:r>
              <a:rPr lang="en-US" altLang="en-US" sz="4000" dirty="0" err="1">
                <a:solidFill>
                  <a:srgbClr val="340707"/>
                </a:solidFill>
                <a:latin typeface="Times New Roman" panose="02020603050405020304" pitchFamily="18" charset="0"/>
              </a:rPr>
              <a:t>đau</a:t>
            </a:r>
            <a:r>
              <a:rPr lang="en-US" altLang="en-US" sz="4000" dirty="0">
                <a:solidFill>
                  <a:srgbClr val="340707"/>
                </a:solidFill>
                <a:latin typeface="Times New Roman" panose="02020603050405020304" pitchFamily="18" charset="0"/>
              </a:rPr>
              <a:t> </a:t>
            </a:r>
            <a:r>
              <a:rPr lang="en-US" altLang="en-US" sz="4000" dirty="0" err="1">
                <a:solidFill>
                  <a:srgbClr val="340707"/>
                </a:solidFill>
                <a:latin typeface="Times New Roman" panose="02020603050405020304" pitchFamily="18" charset="0"/>
              </a:rPr>
              <a:t>quá</a:t>
            </a:r>
            <a:r>
              <a:rPr lang="en-US" altLang="en-US" sz="4000" dirty="0">
                <a:solidFill>
                  <a:srgbClr val="340707"/>
                </a:solidFill>
                <a:latin typeface="Times New Roman" panose="02020603050405020304" pitchFamily="18" charset="0"/>
              </a:rPr>
              <a:t> </a:t>
            </a:r>
            <a:r>
              <a:rPr lang="en-US" altLang="en-US" sz="4000" dirty="0" err="1">
                <a:solidFill>
                  <a:srgbClr val="340707"/>
                </a:solidFill>
                <a:latin typeface="Times New Roman" panose="02020603050405020304" pitchFamily="18" charset="0"/>
              </a:rPr>
              <a:t>hét</a:t>
            </a:r>
            <a:r>
              <a:rPr lang="en-US" altLang="en-US" sz="4000" dirty="0">
                <a:solidFill>
                  <a:srgbClr val="340707"/>
                </a:solidFill>
                <a:latin typeface="Times New Roman" panose="02020603050405020304" pitchFamily="18" charset="0"/>
              </a:rPr>
              <a:t> </a:t>
            </a:r>
            <a:r>
              <a:rPr lang="en-US" altLang="en-US" sz="4000" dirty="0" err="1">
                <a:solidFill>
                  <a:srgbClr val="340707"/>
                </a:solidFill>
                <a:latin typeface="Times New Roman" panose="02020603050405020304" pitchFamily="18" charset="0"/>
              </a:rPr>
              <a:t>lên</a:t>
            </a:r>
            <a:r>
              <a:rPr lang="en-US" altLang="en-US" sz="4000" dirty="0">
                <a:solidFill>
                  <a:srgbClr val="340707"/>
                </a:solidFill>
                <a:latin typeface="Times New Roman" panose="02020603050405020304" pitchFamily="18" charset="0"/>
              </a:rPr>
              <a:t>, </a:t>
            </a:r>
            <a:r>
              <a:rPr lang="en-US" altLang="en-US" sz="4000" dirty="0" err="1">
                <a:solidFill>
                  <a:srgbClr val="340707"/>
                </a:solidFill>
                <a:latin typeface="Times New Roman" panose="02020603050405020304" pitchFamily="18" charset="0"/>
              </a:rPr>
              <a:t>gió</a:t>
            </a:r>
            <a:r>
              <a:rPr lang="en-US" altLang="en-US" sz="4000" dirty="0">
                <a:solidFill>
                  <a:srgbClr val="340707"/>
                </a:solidFill>
                <a:latin typeface="Times New Roman" panose="02020603050405020304" pitchFamily="18" charset="0"/>
              </a:rPr>
              <a:t> </a:t>
            </a:r>
            <a:r>
              <a:rPr lang="en-US" altLang="en-US" sz="4000" dirty="0" err="1">
                <a:solidFill>
                  <a:srgbClr val="340707"/>
                </a:solidFill>
                <a:latin typeface="Times New Roman" panose="02020603050405020304" pitchFamily="18" charset="0"/>
              </a:rPr>
              <a:t>bão</a:t>
            </a:r>
            <a:r>
              <a:rPr lang="en-US" altLang="en-US" sz="4000" dirty="0">
                <a:solidFill>
                  <a:srgbClr val="340707"/>
                </a:solidFill>
                <a:latin typeface="Times New Roman" panose="02020603050405020304" pitchFamily="18" charset="0"/>
              </a:rPr>
              <a:t> </a:t>
            </a:r>
            <a:r>
              <a:rPr lang="en-US" altLang="en-US" sz="4000" dirty="0" err="1">
                <a:solidFill>
                  <a:srgbClr val="340707"/>
                </a:solidFill>
                <a:latin typeface="Times New Roman" panose="02020603050405020304" pitchFamily="18" charset="0"/>
              </a:rPr>
              <a:t>nổi</a:t>
            </a:r>
            <a:r>
              <a:rPr lang="en-US" altLang="en-US" sz="4000" dirty="0">
                <a:solidFill>
                  <a:srgbClr val="340707"/>
                </a:solidFill>
                <a:latin typeface="Times New Roman" panose="02020603050405020304" pitchFamily="18" charset="0"/>
              </a:rPr>
              <a:t> </a:t>
            </a:r>
            <a:r>
              <a:rPr lang="en-US" altLang="en-US" sz="4000" dirty="0" err="1">
                <a:solidFill>
                  <a:srgbClr val="340707"/>
                </a:solidFill>
                <a:latin typeface="Times New Roman" panose="02020603050405020304" pitchFamily="18" charset="0"/>
              </a:rPr>
              <a:t>ầm</a:t>
            </a:r>
            <a:r>
              <a:rPr lang="en-US" altLang="en-US" sz="4000" dirty="0">
                <a:solidFill>
                  <a:srgbClr val="340707"/>
                </a:solidFill>
                <a:latin typeface="Times New Roman" panose="02020603050405020304" pitchFamily="18" charset="0"/>
              </a:rPr>
              <a:t> </a:t>
            </a:r>
            <a:r>
              <a:rPr lang="en-US" altLang="en-US" sz="4000" dirty="0" err="1">
                <a:solidFill>
                  <a:srgbClr val="340707"/>
                </a:solidFill>
                <a:latin typeface="Times New Roman" panose="02020603050405020304" pitchFamily="18" charset="0"/>
              </a:rPr>
              <a:t>ầm</a:t>
            </a:r>
            <a:r>
              <a:rPr lang="en-US" altLang="en-US" sz="4000" dirty="0">
                <a:solidFill>
                  <a:srgbClr val="340707"/>
                </a:solidFill>
                <a:latin typeface="Times New Roman" panose="02020603050405020304" pitchFamily="18" charset="0"/>
              </a:rPr>
              <a:t>, </a:t>
            </a:r>
            <a:r>
              <a:rPr lang="en-US" altLang="en-US" sz="4000" dirty="0" err="1">
                <a:solidFill>
                  <a:srgbClr val="340707"/>
                </a:solidFill>
                <a:latin typeface="Times New Roman" panose="02020603050405020304" pitchFamily="18" charset="0"/>
              </a:rPr>
              <a:t>đất</a:t>
            </a:r>
            <a:r>
              <a:rPr lang="en-US" altLang="en-US" sz="4000" dirty="0">
                <a:solidFill>
                  <a:srgbClr val="340707"/>
                </a:solidFill>
                <a:latin typeface="Times New Roman" panose="02020603050405020304" pitchFamily="18" charset="0"/>
              </a:rPr>
              <a:t> </a:t>
            </a:r>
            <a:r>
              <a:rPr lang="en-US" altLang="en-US" sz="4000" dirty="0" err="1">
                <a:solidFill>
                  <a:srgbClr val="340707"/>
                </a:solidFill>
                <a:latin typeface="Times New Roman" panose="02020603050405020304" pitchFamily="18" charset="0"/>
              </a:rPr>
              <a:t>trời</a:t>
            </a:r>
            <a:r>
              <a:rPr lang="en-US" altLang="en-US" sz="4000" dirty="0">
                <a:solidFill>
                  <a:srgbClr val="340707"/>
                </a:solidFill>
                <a:latin typeface="Times New Roman" panose="02020603050405020304" pitchFamily="18" charset="0"/>
              </a:rPr>
              <a:t> </a:t>
            </a:r>
            <a:r>
              <a:rPr lang="en-US" altLang="en-US" sz="4000" dirty="0" err="1">
                <a:solidFill>
                  <a:srgbClr val="340707"/>
                </a:solidFill>
                <a:latin typeface="Times New Roman" panose="02020603050405020304" pitchFamily="18" charset="0"/>
              </a:rPr>
              <a:t>tối</a:t>
            </a:r>
            <a:r>
              <a:rPr lang="en-US" altLang="en-US" sz="4000" dirty="0">
                <a:solidFill>
                  <a:srgbClr val="340707"/>
                </a:solidFill>
                <a:latin typeface="Times New Roman" panose="02020603050405020304" pitchFamily="18" charset="0"/>
              </a:rPr>
              <a:t> </a:t>
            </a:r>
            <a:r>
              <a:rPr lang="en-US" altLang="en-US" sz="4000" dirty="0" err="1">
                <a:solidFill>
                  <a:srgbClr val="340707"/>
                </a:solidFill>
                <a:latin typeface="Times New Roman" panose="02020603050405020304" pitchFamily="18" charset="0"/>
              </a:rPr>
              <a:t>sầm</a:t>
            </a:r>
            <a:r>
              <a:rPr lang="en-US" altLang="en-US" sz="4000" dirty="0">
                <a:solidFill>
                  <a:srgbClr val="340707"/>
                </a:solidFill>
                <a:latin typeface="Times New Roman" panose="02020603050405020304" pitchFamily="18" charset="0"/>
              </a:rPr>
              <a:t> </a:t>
            </a:r>
            <a:r>
              <a:rPr lang="en-US" altLang="en-US" sz="4000" dirty="0" err="1">
                <a:solidFill>
                  <a:srgbClr val="340707"/>
                </a:solidFill>
                <a:latin typeface="Times New Roman" panose="02020603050405020304" pitchFamily="18" charset="0"/>
              </a:rPr>
              <a:t>lại</a:t>
            </a:r>
            <a:r>
              <a:rPr lang="en-US" altLang="en-US" sz="4000" dirty="0">
                <a:solidFill>
                  <a:srgbClr val="340707"/>
                </a:solidFill>
                <a:latin typeface="Times New Roman" panose="02020603050405020304" pitchFamily="18" charset="0"/>
              </a:rPr>
              <a:t>.</a:t>
            </a:r>
            <a:endParaRPr lang="en-US" sz="4400" dirty="0">
              <a:solidFill>
                <a:srgbClr val="340707"/>
              </a:solidFill>
              <a:latin typeface="Times New Roman" pitchFamily="18" charset="0"/>
              <a:cs typeface="Times New Roman" pitchFamily="18" charset="0"/>
            </a:endParaRPr>
          </a:p>
        </p:txBody>
      </p:sp>
      <p:sp>
        <p:nvSpPr>
          <p:cNvPr id="5" name="Rectangle: Rounded Corners 4">
            <a:extLst>
              <a:ext uri="{FF2B5EF4-FFF2-40B4-BE49-F238E27FC236}">
                <a16:creationId xmlns:a16="http://schemas.microsoft.com/office/drawing/2014/main" id="{8035A79E-7B35-4031-B11E-07D07FBCCEE3}"/>
              </a:ext>
            </a:extLst>
          </p:cNvPr>
          <p:cNvSpPr/>
          <p:nvPr/>
        </p:nvSpPr>
        <p:spPr>
          <a:xfrm>
            <a:off x="476308" y="624385"/>
            <a:ext cx="11242637" cy="978949"/>
          </a:xfrm>
          <a:prstGeom prst="roundRect">
            <a:avLst/>
          </a:prstGeom>
          <a:solidFill>
            <a:srgbClr val="34070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20C5D08-3D72-48A7-A59C-50DCCCC2F557}"/>
              </a:ext>
            </a:extLst>
          </p:cNvPr>
          <p:cNvSpPr txBox="1"/>
          <p:nvPr/>
        </p:nvSpPr>
        <p:spPr>
          <a:xfrm>
            <a:off x="1294458" y="504574"/>
            <a:ext cx="9018076" cy="1015663"/>
          </a:xfrm>
          <a:prstGeom prst="rect">
            <a:avLst/>
          </a:prstGeom>
          <a:noFill/>
        </p:spPr>
        <p:txBody>
          <a:bodyPr wrap="square" rtlCol="0">
            <a:spAutoFit/>
          </a:bodyPr>
          <a:lstStyle/>
          <a:p>
            <a:pPr lvl="0" algn="ctr">
              <a:defRPr/>
            </a:pPr>
            <a:r>
              <a:rPr lang="en-US" sz="6000" spc="300">
                <a:solidFill>
                  <a:prstClr val="white"/>
                </a:solidFill>
                <a:latin typeface="UTM Iron Gothic" panose="02040603050506020204" pitchFamily="18" charset="0"/>
              </a:rPr>
              <a:t>Luyện đọc diễn cảm</a:t>
            </a:r>
          </a:p>
        </p:txBody>
      </p:sp>
      <p:sp>
        <p:nvSpPr>
          <p:cNvPr id="7" name="Rectangle: Rounded Corners 6">
            <a:extLst>
              <a:ext uri="{FF2B5EF4-FFF2-40B4-BE49-F238E27FC236}">
                <a16:creationId xmlns:a16="http://schemas.microsoft.com/office/drawing/2014/main" id="{225D6A2A-BCCF-4567-A9D4-80DBCE9F19EE}"/>
              </a:ext>
            </a:extLst>
          </p:cNvPr>
          <p:cNvSpPr/>
          <p:nvPr/>
        </p:nvSpPr>
        <p:spPr>
          <a:xfrm>
            <a:off x="532456" y="561432"/>
            <a:ext cx="11242637" cy="978949"/>
          </a:xfrm>
          <a:prstGeom prst="roundRect">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6210493F-E084-41EA-8E83-677A8130D8C7}"/>
              </a:ext>
            </a:extLst>
          </p:cNvPr>
          <p:cNvSpPr/>
          <p:nvPr/>
        </p:nvSpPr>
        <p:spPr>
          <a:xfrm>
            <a:off x="386254" y="519954"/>
            <a:ext cx="11242637" cy="978949"/>
          </a:xfrm>
          <a:prstGeom prst="roundRect">
            <a:avLst/>
          </a:prstGeom>
          <a:no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0812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2B51E-C0CF-42F4-9EC9-B6BD4EE487E3}"/>
              </a:ext>
            </a:extLst>
          </p:cNvPr>
          <p:cNvSpPr>
            <a:spLocks noGrp="1"/>
          </p:cNvSpPr>
          <p:nvPr>
            <p:ph type="title"/>
          </p:nvPr>
        </p:nvSpPr>
        <p:spPr/>
        <p:txBody>
          <a:bodyPr/>
          <a:lstStyle/>
          <a:p>
            <a:endParaRPr lang="en-US" spc="300"/>
          </a:p>
        </p:txBody>
      </p:sp>
      <p:sp>
        <p:nvSpPr>
          <p:cNvPr id="3" name="Content Placeholder 2">
            <a:extLst>
              <a:ext uri="{FF2B5EF4-FFF2-40B4-BE49-F238E27FC236}">
                <a16:creationId xmlns:a16="http://schemas.microsoft.com/office/drawing/2014/main" id="{36C006A1-84F5-4F54-8C7E-6C71E6BE4900}"/>
              </a:ext>
            </a:extLst>
          </p:cNvPr>
          <p:cNvSpPr>
            <a:spLocks noGrp="1"/>
          </p:cNvSpPr>
          <p:nvPr>
            <p:ph idx="1"/>
          </p:nvPr>
        </p:nvSpPr>
        <p:spPr/>
        <p:txBody>
          <a:bodyPr/>
          <a:lstStyle/>
          <a:p>
            <a:endParaRPr lang="en-US"/>
          </a:p>
        </p:txBody>
      </p:sp>
      <p:sp>
        <p:nvSpPr>
          <p:cNvPr id="4" name="Rectangle 3">
            <a:extLst>
              <a:ext uri="{FF2B5EF4-FFF2-40B4-BE49-F238E27FC236}">
                <a16:creationId xmlns:a16="http://schemas.microsoft.com/office/drawing/2014/main" id="{8D37FA76-5E6E-4A64-831D-697196E99AB7}"/>
              </a:ext>
            </a:extLst>
          </p:cNvPr>
          <p:cNvSpPr/>
          <p:nvPr/>
        </p:nvSpPr>
        <p:spPr>
          <a:xfrm>
            <a:off x="386254" y="1813731"/>
            <a:ext cx="11477296" cy="4462760"/>
          </a:xfrm>
          <a:prstGeom prst="rect">
            <a:avLst/>
          </a:prstGeom>
          <a:solidFill>
            <a:schemeClr val="bg1"/>
          </a:solidFill>
        </p:spPr>
        <p:txBody>
          <a:bodyPr wrap="square">
            <a:spAutoFit/>
          </a:bodyPr>
          <a:lstStyle/>
          <a:p>
            <a:pPr algn="just"/>
            <a:r>
              <a:rPr lang="nl-NL" sz="4400" dirty="0">
                <a:latin typeface="Times New Roman" pitchFamily="18" charset="0"/>
                <a:cs typeface="Times New Roman" pitchFamily="18" charset="0"/>
              </a:rPr>
              <a:t>	</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Cẩu</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Khây</a:t>
            </a:r>
            <a:r>
              <a:rPr lang="en-US" altLang="en-US" sz="4000" dirty="0">
                <a:solidFill>
                  <a:srgbClr val="0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hé</a:t>
            </a:r>
            <a:r>
              <a:rPr lang="en-US" altLang="en-US" sz="4000" b="1" dirty="0">
                <a:solidFill>
                  <a:srgbClr val="C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cửa</a:t>
            </a:r>
            <a:r>
              <a:rPr lang="en-US" altLang="en-US" sz="4000" dirty="0">
                <a:latin typeface="Times New Roman" panose="02020603050405020304" pitchFamily="18" charset="0"/>
              </a:rPr>
              <a:t>.</a:t>
            </a:r>
            <a:r>
              <a:rPr lang="en-US" altLang="en-US" sz="4000" dirty="0">
                <a:solidFill>
                  <a:srgbClr val="FF3399"/>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Yêu</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tinh</a:t>
            </a:r>
            <a:r>
              <a:rPr lang="en-US" altLang="en-US" sz="4000" dirty="0">
                <a:solidFill>
                  <a:srgbClr val="0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thò</a:t>
            </a:r>
            <a:r>
              <a:rPr lang="en-US" altLang="en-US" sz="4000" b="1" dirty="0">
                <a:solidFill>
                  <a:srgbClr val="C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đầu</a:t>
            </a:r>
            <a:r>
              <a:rPr lang="en-US" altLang="en-US" sz="4000" dirty="0">
                <a:solidFill>
                  <a:srgbClr val="C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vào</a:t>
            </a:r>
            <a:r>
              <a:rPr lang="en-US" altLang="en-US" sz="4000" dirty="0">
                <a:solidFill>
                  <a:srgbClr val="0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lè</a:t>
            </a:r>
            <a:r>
              <a:rPr lang="en-US" altLang="en-US" sz="4000" b="1" dirty="0">
                <a:solidFill>
                  <a:srgbClr val="C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lưỡi</a:t>
            </a:r>
            <a:r>
              <a:rPr lang="en-US" altLang="en-US" sz="4000" dirty="0">
                <a:solidFill>
                  <a:srgbClr val="C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dài</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như</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quả</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núc</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nác</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trợn</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mắt</a:t>
            </a:r>
            <a:r>
              <a:rPr lang="en-US" altLang="en-US" sz="4000" dirty="0">
                <a:solidFill>
                  <a:srgbClr val="0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xanh</a:t>
            </a:r>
            <a:r>
              <a:rPr lang="en-US" altLang="en-US" sz="4000" b="1" dirty="0">
                <a:solidFill>
                  <a:srgbClr val="C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lè</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Nắm</a:t>
            </a:r>
            <a:r>
              <a:rPr lang="en-US" altLang="en-US" sz="4000" dirty="0">
                <a:solidFill>
                  <a:srgbClr val="000000"/>
                </a:solidFill>
                <a:latin typeface="Times New Roman" panose="02020603050405020304" pitchFamily="18" charset="0"/>
              </a:rPr>
              <a:t> Tay </a:t>
            </a:r>
            <a:r>
              <a:rPr lang="en-US" altLang="en-US" sz="4000" dirty="0" err="1">
                <a:solidFill>
                  <a:srgbClr val="000000"/>
                </a:solidFill>
                <a:latin typeface="Times New Roman" panose="02020603050405020304" pitchFamily="18" charset="0"/>
              </a:rPr>
              <a:t>Đóng</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Cọc</a:t>
            </a:r>
            <a:r>
              <a:rPr lang="en-US" altLang="en-US" sz="4000" dirty="0">
                <a:solidFill>
                  <a:srgbClr val="0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đấm</a:t>
            </a:r>
            <a:r>
              <a:rPr lang="en-US" altLang="en-US" sz="4000" b="1" dirty="0">
                <a:solidFill>
                  <a:srgbClr val="C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một</a:t>
            </a:r>
            <a:r>
              <a:rPr lang="en-US" altLang="en-US" sz="4000" b="1" dirty="0">
                <a:solidFill>
                  <a:srgbClr val="C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cái</a:t>
            </a:r>
            <a:r>
              <a:rPr lang="en-US" altLang="en-US" sz="4000" dirty="0">
                <a:solidFill>
                  <a:srgbClr val="C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làm</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nó</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gãy</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gần</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hết</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hàm</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răng</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Yêu</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tinh</a:t>
            </a:r>
            <a:r>
              <a:rPr lang="en-US" altLang="en-US" sz="4000" dirty="0">
                <a:solidFill>
                  <a:srgbClr val="0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bỏ</a:t>
            </a:r>
            <a:r>
              <a:rPr lang="en-US" altLang="en-US" sz="4000" b="1" dirty="0">
                <a:solidFill>
                  <a:srgbClr val="C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chạy</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Bốn</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anh</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em</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Cẩu</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Khây</a:t>
            </a:r>
            <a:r>
              <a:rPr lang="en-US" altLang="en-US" sz="4000" dirty="0">
                <a:solidFill>
                  <a:srgbClr val="0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liền</a:t>
            </a:r>
            <a:r>
              <a:rPr lang="en-US" altLang="en-US" sz="4000" b="1" dirty="0">
                <a:solidFill>
                  <a:srgbClr val="C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đuổi</a:t>
            </a:r>
            <a:r>
              <a:rPr lang="en-US" altLang="en-US" sz="4000" b="1" dirty="0">
                <a:solidFill>
                  <a:srgbClr val="C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theo</a:t>
            </a:r>
            <a:r>
              <a:rPr lang="en-US" altLang="en-US" sz="4000" dirty="0">
                <a:solidFill>
                  <a:srgbClr val="C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nó</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Cẩu</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Khây</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nhổ</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cây</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bên</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đường</a:t>
            </a:r>
            <a:r>
              <a:rPr lang="en-US" altLang="en-US" sz="4000" dirty="0">
                <a:solidFill>
                  <a:srgbClr val="0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quật</a:t>
            </a:r>
            <a:r>
              <a:rPr lang="en-US" altLang="en-US" sz="4000" b="1" dirty="0">
                <a:solidFill>
                  <a:srgbClr val="C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túi</a:t>
            </a:r>
            <a:r>
              <a:rPr lang="en-US" altLang="en-US" sz="4000" b="1" dirty="0">
                <a:solidFill>
                  <a:srgbClr val="C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bụi</a:t>
            </a:r>
            <a:r>
              <a:rPr lang="en-US" altLang="en-US" sz="4000" dirty="0">
                <a:solidFill>
                  <a:srgbClr val="C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Yêu</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tinh</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đau</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quá</a:t>
            </a:r>
            <a:r>
              <a:rPr lang="en-US" altLang="en-US" sz="4000" dirty="0">
                <a:solidFill>
                  <a:srgbClr val="0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hét</a:t>
            </a:r>
            <a:r>
              <a:rPr lang="en-US" altLang="en-US" sz="4000" b="1" dirty="0">
                <a:solidFill>
                  <a:srgbClr val="C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lên</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gió</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bão</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nổi</a:t>
            </a:r>
            <a:r>
              <a:rPr lang="en-US" altLang="en-US" sz="4000" dirty="0">
                <a:solidFill>
                  <a:srgbClr val="0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ầm</a:t>
            </a:r>
            <a:r>
              <a:rPr lang="en-US" altLang="en-US" sz="4000" b="1" dirty="0">
                <a:solidFill>
                  <a:srgbClr val="C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ầm</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đất</a:t>
            </a:r>
            <a:r>
              <a:rPr lang="en-US" altLang="en-US" sz="4000" dirty="0">
                <a:solidFill>
                  <a:srgbClr val="0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trời</a:t>
            </a:r>
            <a:r>
              <a:rPr lang="en-US" altLang="en-US" sz="4000" dirty="0">
                <a:solidFill>
                  <a:srgbClr val="0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tối</a:t>
            </a:r>
            <a:r>
              <a:rPr lang="en-US" altLang="en-US" sz="4000" b="1" dirty="0">
                <a:solidFill>
                  <a:srgbClr val="C00000"/>
                </a:solidFill>
                <a:latin typeface="Times New Roman" panose="02020603050405020304" pitchFamily="18" charset="0"/>
              </a:rPr>
              <a:t> </a:t>
            </a:r>
            <a:r>
              <a:rPr lang="en-US" altLang="en-US" sz="4000" b="1" dirty="0" err="1">
                <a:solidFill>
                  <a:srgbClr val="C00000"/>
                </a:solidFill>
                <a:latin typeface="Times New Roman" panose="02020603050405020304" pitchFamily="18" charset="0"/>
              </a:rPr>
              <a:t>sầm</a:t>
            </a:r>
            <a:r>
              <a:rPr lang="en-US" altLang="en-US" sz="4000" dirty="0">
                <a:solidFill>
                  <a:srgbClr val="C00000"/>
                </a:solidFill>
                <a:latin typeface="Times New Roman" panose="02020603050405020304" pitchFamily="18" charset="0"/>
              </a:rPr>
              <a:t> </a:t>
            </a:r>
            <a:r>
              <a:rPr lang="en-US" altLang="en-US" sz="4000" dirty="0" err="1">
                <a:solidFill>
                  <a:srgbClr val="000000"/>
                </a:solidFill>
                <a:latin typeface="Times New Roman" panose="02020603050405020304" pitchFamily="18" charset="0"/>
              </a:rPr>
              <a:t>lại</a:t>
            </a:r>
            <a:r>
              <a:rPr lang="en-US" altLang="en-US" sz="4000" dirty="0">
                <a:solidFill>
                  <a:srgbClr val="000000"/>
                </a:solidFill>
                <a:latin typeface="Times New Roman" panose="02020603050405020304" pitchFamily="18" charset="0"/>
              </a:rPr>
              <a:t>.</a:t>
            </a:r>
            <a:endParaRPr lang="en-US" sz="4400" b="1" dirty="0">
              <a:solidFill>
                <a:srgbClr val="FF0000"/>
              </a:solidFill>
              <a:latin typeface="Times New Roman" pitchFamily="18" charset="0"/>
              <a:cs typeface="Times New Roman" pitchFamily="18" charset="0"/>
            </a:endParaRPr>
          </a:p>
        </p:txBody>
      </p:sp>
      <p:sp>
        <p:nvSpPr>
          <p:cNvPr id="5" name="Rectangle: Rounded Corners 4">
            <a:extLst>
              <a:ext uri="{FF2B5EF4-FFF2-40B4-BE49-F238E27FC236}">
                <a16:creationId xmlns:a16="http://schemas.microsoft.com/office/drawing/2014/main" id="{8035A79E-7B35-4031-B11E-07D07FBCCEE3}"/>
              </a:ext>
            </a:extLst>
          </p:cNvPr>
          <p:cNvSpPr/>
          <p:nvPr/>
        </p:nvSpPr>
        <p:spPr>
          <a:xfrm>
            <a:off x="476308" y="624385"/>
            <a:ext cx="11242637" cy="978949"/>
          </a:xfrm>
          <a:prstGeom prst="roundRect">
            <a:avLst/>
          </a:prstGeom>
          <a:solidFill>
            <a:srgbClr val="34070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20C5D08-3D72-48A7-A59C-50DCCCC2F557}"/>
              </a:ext>
            </a:extLst>
          </p:cNvPr>
          <p:cNvSpPr txBox="1"/>
          <p:nvPr/>
        </p:nvSpPr>
        <p:spPr>
          <a:xfrm>
            <a:off x="1294458" y="504574"/>
            <a:ext cx="9018076" cy="1015663"/>
          </a:xfrm>
          <a:prstGeom prst="rect">
            <a:avLst/>
          </a:prstGeom>
          <a:noFill/>
        </p:spPr>
        <p:txBody>
          <a:bodyPr wrap="square" rtlCol="0">
            <a:spAutoFit/>
          </a:bodyPr>
          <a:lstStyle/>
          <a:p>
            <a:pPr lvl="0" algn="ctr">
              <a:defRPr/>
            </a:pPr>
            <a:r>
              <a:rPr lang="en-US" sz="6000" spc="300">
                <a:solidFill>
                  <a:prstClr val="white"/>
                </a:solidFill>
                <a:latin typeface="UTM Iron Gothic" panose="02040603050506020204" pitchFamily="18" charset="0"/>
              </a:rPr>
              <a:t>Luyện đọc diễn cảm</a:t>
            </a:r>
          </a:p>
        </p:txBody>
      </p:sp>
      <p:sp>
        <p:nvSpPr>
          <p:cNvPr id="7" name="Rectangle: Rounded Corners 6">
            <a:extLst>
              <a:ext uri="{FF2B5EF4-FFF2-40B4-BE49-F238E27FC236}">
                <a16:creationId xmlns:a16="http://schemas.microsoft.com/office/drawing/2014/main" id="{225D6A2A-BCCF-4567-A9D4-80DBCE9F19EE}"/>
              </a:ext>
            </a:extLst>
          </p:cNvPr>
          <p:cNvSpPr/>
          <p:nvPr/>
        </p:nvSpPr>
        <p:spPr>
          <a:xfrm>
            <a:off x="532456" y="561432"/>
            <a:ext cx="11242637" cy="978949"/>
          </a:xfrm>
          <a:prstGeom prst="roundRect">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6210493F-E084-41EA-8E83-677A8130D8C7}"/>
              </a:ext>
            </a:extLst>
          </p:cNvPr>
          <p:cNvSpPr/>
          <p:nvPr/>
        </p:nvSpPr>
        <p:spPr>
          <a:xfrm>
            <a:off x="386254" y="519954"/>
            <a:ext cx="11242637" cy="978949"/>
          </a:xfrm>
          <a:prstGeom prst="roundRect">
            <a:avLst/>
          </a:prstGeom>
          <a:no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8398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4">
            <a:extLst>
              <a:ext uri="{FF2B5EF4-FFF2-40B4-BE49-F238E27FC236}">
                <a16:creationId xmlns:a16="http://schemas.microsoft.com/office/drawing/2014/main" id="{F6F3F05A-871E-4437-9DD8-3AF7925BE713}"/>
              </a:ext>
            </a:extLst>
          </p:cNvPr>
          <p:cNvPicPr>
            <a:picLocks noChangeAspect="1"/>
          </p:cNvPicPr>
          <p:nvPr/>
        </p:nvPicPr>
        <p:blipFill>
          <a:blip r:embed="rId2">
            <a:clrChange>
              <a:clrFrom>
                <a:srgbClr val="000000"/>
              </a:clrFrom>
              <a:clrTo>
                <a:srgbClr val="000000">
                  <a:alpha val="0"/>
                </a:srgbClr>
              </a:clrTo>
            </a:clrChange>
          </a:blip>
          <a:stretch>
            <a:fillRect/>
          </a:stretch>
        </p:blipFill>
        <p:spPr>
          <a:xfrm>
            <a:off x="-842671" y="451620"/>
            <a:ext cx="12663314" cy="6078983"/>
          </a:xfrm>
          <a:custGeom>
            <a:avLst/>
            <a:gdLst>
              <a:gd name="connsiteX0" fmla="*/ -92 w 6865446"/>
              <a:gd name="connsiteY0" fmla="*/ 16 h 3295735"/>
              <a:gd name="connsiteX1" fmla="*/ 6865354 w 6865446"/>
              <a:gd name="connsiteY1" fmla="*/ 16 h 3295735"/>
              <a:gd name="connsiteX2" fmla="*/ 6865354 w 6865446"/>
              <a:gd name="connsiteY2" fmla="*/ 3295751 h 3295735"/>
              <a:gd name="connsiteX3" fmla="*/ -92 w 6865446"/>
              <a:gd name="connsiteY3" fmla="*/ 3295751 h 3295735"/>
            </a:gdLst>
            <a:ahLst/>
            <a:cxnLst>
              <a:cxn ang="0">
                <a:pos x="connsiteX0" y="connsiteY0"/>
              </a:cxn>
              <a:cxn ang="0">
                <a:pos x="connsiteX1" y="connsiteY1"/>
              </a:cxn>
              <a:cxn ang="0">
                <a:pos x="connsiteX2" y="connsiteY2"/>
              </a:cxn>
              <a:cxn ang="0">
                <a:pos x="connsiteX3" y="connsiteY3"/>
              </a:cxn>
            </a:cxnLst>
            <a:rect l="l" t="t" r="r" b="b"/>
            <a:pathLst>
              <a:path w="6865446" h="3295735">
                <a:moveTo>
                  <a:pt x="-92" y="16"/>
                </a:moveTo>
                <a:lnTo>
                  <a:pt x="6865354" y="16"/>
                </a:lnTo>
                <a:lnTo>
                  <a:pt x="6865354" y="3295751"/>
                </a:lnTo>
                <a:lnTo>
                  <a:pt x="-92" y="3295751"/>
                </a:lnTo>
                <a:close/>
              </a:path>
            </a:pathLst>
          </a:custGeom>
        </p:spPr>
      </p:pic>
      <p:sp>
        <p:nvSpPr>
          <p:cNvPr id="4" name="TextBox 3">
            <a:extLst>
              <a:ext uri="{FF2B5EF4-FFF2-40B4-BE49-F238E27FC236}">
                <a16:creationId xmlns:a16="http://schemas.microsoft.com/office/drawing/2014/main" id="{DBD42A43-FAB2-4DC8-989A-6AFFD24DE1BA}"/>
              </a:ext>
            </a:extLst>
          </p:cNvPr>
          <p:cNvSpPr txBox="1"/>
          <p:nvPr/>
        </p:nvSpPr>
        <p:spPr>
          <a:xfrm>
            <a:off x="3460891" y="2250132"/>
            <a:ext cx="4967437" cy="1862048"/>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US" sz="11500" spc="300">
                <a:solidFill>
                  <a:prstClr val="white"/>
                </a:solidFill>
                <a:latin typeface="UTM Iron Gothic" panose="02040603050506020204" pitchFamily="18" charset="0"/>
              </a:rPr>
              <a:t>4</a:t>
            </a:r>
            <a:r>
              <a:rPr lang="en-US" sz="11500" spc="300" noProof="0">
                <a:solidFill>
                  <a:prstClr val="white"/>
                </a:solidFill>
                <a:latin typeface="UTM Iron Gothic" panose="02040603050506020204" pitchFamily="18" charset="0"/>
              </a:rPr>
              <a:t>. Dặn dò</a:t>
            </a:r>
            <a:endParaRPr kumimoji="0" lang="en-US" sz="11500" b="0" i="0" u="none" strike="noStrike" kern="1200" cap="none" spc="300" normalizeH="0" baseline="0" noProof="0" dirty="0">
              <a:ln>
                <a:noFill/>
              </a:ln>
              <a:solidFill>
                <a:prstClr val="white"/>
              </a:solidFill>
              <a:effectLst/>
              <a:uLnTx/>
              <a:uFillTx/>
              <a:latin typeface="UTM Iron Gothic" panose="02040603050506020204" pitchFamily="18" charset="0"/>
            </a:endParaRPr>
          </a:p>
        </p:txBody>
      </p:sp>
      <p:sp>
        <p:nvSpPr>
          <p:cNvPr id="6" name="Rectangle: Rounded Corners 5">
            <a:extLst>
              <a:ext uri="{FF2B5EF4-FFF2-40B4-BE49-F238E27FC236}">
                <a16:creationId xmlns:a16="http://schemas.microsoft.com/office/drawing/2014/main" id="{65047A79-1999-4415-8E89-1F9A9D51C5B0}"/>
              </a:ext>
            </a:extLst>
          </p:cNvPr>
          <p:cNvSpPr/>
          <p:nvPr/>
        </p:nvSpPr>
        <p:spPr>
          <a:xfrm>
            <a:off x="3454471" y="903448"/>
            <a:ext cx="4973857" cy="5060340"/>
          </a:xfrm>
          <a:prstGeom prst="roundRect">
            <a:avLst>
              <a:gd name="adj" fmla="val 50000"/>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44BEB51D-A80A-485C-B341-4CFDDD76C7A5}"/>
              </a:ext>
            </a:extLst>
          </p:cNvPr>
          <p:cNvSpPr/>
          <p:nvPr/>
        </p:nvSpPr>
        <p:spPr>
          <a:xfrm>
            <a:off x="3604694" y="1119364"/>
            <a:ext cx="4682056" cy="4633736"/>
          </a:xfrm>
          <a:prstGeom prst="roundRect">
            <a:avLst>
              <a:gd name="adj" fmla="val 50000"/>
            </a:avLst>
          </a:prstGeom>
          <a:no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3413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Effect transition="in" filter="fade">
                                      <p:cBhvr>
                                        <p:cTn id="9" dur="1000"/>
                                        <p:tgtEl>
                                          <p:spTgt spid="12"/>
                                        </p:tgtEl>
                                      </p:cBhvr>
                                    </p:animEffect>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750" fill="hold"/>
                                        <p:tgtEl>
                                          <p:spTgt spid="6"/>
                                        </p:tgtEl>
                                        <p:attrNameLst>
                                          <p:attrName>ppt_w</p:attrName>
                                        </p:attrNameLst>
                                      </p:cBhvr>
                                      <p:tavLst>
                                        <p:tav tm="0">
                                          <p:val>
                                            <p:fltVal val="0"/>
                                          </p:val>
                                        </p:tav>
                                        <p:tav tm="100000">
                                          <p:val>
                                            <p:strVal val="#ppt_w"/>
                                          </p:val>
                                        </p:tav>
                                      </p:tavLst>
                                    </p:anim>
                                    <p:anim calcmode="lin" valueType="num">
                                      <p:cBhvr>
                                        <p:cTn id="14" dur="1750" fill="hold"/>
                                        <p:tgtEl>
                                          <p:spTgt spid="6"/>
                                        </p:tgtEl>
                                        <p:attrNameLst>
                                          <p:attrName>ppt_h</p:attrName>
                                        </p:attrNameLst>
                                      </p:cBhvr>
                                      <p:tavLst>
                                        <p:tav tm="0">
                                          <p:val>
                                            <p:fltVal val="0"/>
                                          </p:val>
                                        </p:tav>
                                        <p:tav tm="100000">
                                          <p:val>
                                            <p:strVal val="#ppt_h"/>
                                          </p:val>
                                        </p:tav>
                                      </p:tavLst>
                                    </p:anim>
                                    <p:animEffect transition="in" filter="fade">
                                      <p:cBhvr>
                                        <p:cTn id="15" dur="1750"/>
                                        <p:tgtEl>
                                          <p:spTgt spid="6"/>
                                        </p:tgtEl>
                                      </p:cBhvr>
                                    </p:animEffect>
                                  </p:childTnLst>
                                </p:cTn>
                              </p:par>
                              <p:par>
                                <p:cTn id="16" presetID="8" presetClass="emph" presetSubtype="0" fill="hold" grpId="1" nodeType="withEffect">
                                  <p:stCondLst>
                                    <p:cond delay="0"/>
                                  </p:stCondLst>
                                  <p:childTnLst>
                                    <p:animRot by="21600000">
                                      <p:cBhvr>
                                        <p:cTn id="17" dur="1750" fill="hold"/>
                                        <p:tgtEl>
                                          <p:spTgt spid="6"/>
                                        </p:tgtEl>
                                        <p:attrNameLst>
                                          <p:attrName>r</p:attrName>
                                        </p:attrNameLst>
                                      </p:cBhvr>
                                    </p:animRot>
                                  </p:childTnLst>
                                </p:cTn>
                              </p:par>
                              <p:par>
                                <p:cTn id="18" presetID="53" presetClass="entr" presetSubtype="16"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750" fill="hold"/>
                                        <p:tgtEl>
                                          <p:spTgt spid="7"/>
                                        </p:tgtEl>
                                        <p:attrNameLst>
                                          <p:attrName>ppt_w</p:attrName>
                                        </p:attrNameLst>
                                      </p:cBhvr>
                                      <p:tavLst>
                                        <p:tav tm="0">
                                          <p:val>
                                            <p:fltVal val="0"/>
                                          </p:val>
                                        </p:tav>
                                        <p:tav tm="100000">
                                          <p:val>
                                            <p:strVal val="#ppt_w"/>
                                          </p:val>
                                        </p:tav>
                                      </p:tavLst>
                                    </p:anim>
                                    <p:anim calcmode="lin" valueType="num">
                                      <p:cBhvr>
                                        <p:cTn id="21" dur="1750" fill="hold"/>
                                        <p:tgtEl>
                                          <p:spTgt spid="7"/>
                                        </p:tgtEl>
                                        <p:attrNameLst>
                                          <p:attrName>ppt_h</p:attrName>
                                        </p:attrNameLst>
                                      </p:cBhvr>
                                      <p:tavLst>
                                        <p:tav tm="0">
                                          <p:val>
                                            <p:fltVal val="0"/>
                                          </p:val>
                                        </p:tav>
                                        <p:tav tm="100000">
                                          <p:val>
                                            <p:strVal val="#ppt_h"/>
                                          </p:val>
                                        </p:tav>
                                      </p:tavLst>
                                    </p:anim>
                                    <p:animEffect transition="in" filter="fade">
                                      <p:cBhvr>
                                        <p:cTn id="22" dur="1750"/>
                                        <p:tgtEl>
                                          <p:spTgt spid="7"/>
                                        </p:tgtEl>
                                      </p:cBhvr>
                                    </p:animEffect>
                                  </p:childTnLst>
                                </p:cTn>
                              </p:par>
                              <p:par>
                                <p:cTn id="23" presetID="8" presetClass="emph" presetSubtype="0" fill="hold" grpId="1" nodeType="withEffect">
                                  <p:stCondLst>
                                    <p:cond delay="0"/>
                                  </p:stCondLst>
                                  <p:childTnLst>
                                    <p:animRot by="-21600000">
                                      <p:cBhvr>
                                        <p:cTn id="24" dur="1750" fill="hold"/>
                                        <p:tgtEl>
                                          <p:spTgt spid="7"/>
                                        </p:tgtEl>
                                        <p:attrNameLst>
                                          <p:attrName>r</p:attrName>
                                        </p:attrNameLst>
                                      </p:cBhvr>
                                    </p:animRot>
                                  </p:childTnLst>
                                </p:cTn>
                              </p:par>
                              <p:par>
                                <p:cTn id="25" presetID="53" presetClass="entr" presetSubtype="16" fill="hold" grpId="0" nodeType="withEffect">
                                  <p:stCondLst>
                                    <p:cond delay="1000"/>
                                  </p:stCondLst>
                                  <p:childTnLst>
                                    <p:set>
                                      <p:cBhvr>
                                        <p:cTn id="26" dur="1" fill="hold">
                                          <p:stCondLst>
                                            <p:cond delay="0"/>
                                          </p:stCondLst>
                                        </p:cTn>
                                        <p:tgtEl>
                                          <p:spTgt spid="4"/>
                                        </p:tgtEl>
                                        <p:attrNameLst>
                                          <p:attrName>style.visibility</p:attrName>
                                        </p:attrNameLst>
                                      </p:cBhvr>
                                      <p:to>
                                        <p:strVal val="visible"/>
                                      </p:to>
                                    </p:set>
                                    <p:anim calcmode="lin" valueType="num">
                                      <p:cBhvr>
                                        <p:cTn id="27" dur="1000" fill="hold"/>
                                        <p:tgtEl>
                                          <p:spTgt spid="4"/>
                                        </p:tgtEl>
                                        <p:attrNameLst>
                                          <p:attrName>ppt_w</p:attrName>
                                        </p:attrNameLst>
                                      </p:cBhvr>
                                      <p:tavLst>
                                        <p:tav tm="0">
                                          <p:val>
                                            <p:fltVal val="0"/>
                                          </p:val>
                                        </p:tav>
                                        <p:tav tm="100000">
                                          <p:val>
                                            <p:strVal val="#ppt_w"/>
                                          </p:val>
                                        </p:tav>
                                      </p:tavLst>
                                    </p:anim>
                                    <p:anim calcmode="lin" valueType="num">
                                      <p:cBhvr>
                                        <p:cTn id="28" dur="1000" fill="hold"/>
                                        <p:tgtEl>
                                          <p:spTgt spid="4"/>
                                        </p:tgtEl>
                                        <p:attrNameLst>
                                          <p:attrName>ppt_h</p:attrName>
                                        </p:attrNameLst>
                                      </p:cBhvr>
                                      <p:tavLst>
                                        <p:tav tm="0">
                                          <p:val>
                                            <p:fltVal val="0"/>
                                          </p:val>
                                        </p:tav>
                                        <p:tav tm="100000">
                                          <p:val>
                                            <p:strVal val="#ppt_h"/>
                                          </p:val>
                                        </p:tav>
                                      </p:tavLst>
                                    </p:anim>
                                    <p:animEffect transition="in" filter="fade">
                                      <p:cBhvr>
                                        <p:cTn id="29" dur="1000"/>
                                        <p:tgtEl>
                                          <p:spTgt spid="4"/>
                                        </p:tgtEl>
                                      </p:cBhvr>
                                    </p:animEffect>
                                  </p:childTnLst>
                                </p:cTn>
                              </p:par>
                              <p:par>
                                <p:cTn id="30" presetID="8" presetClass="emph" presetSubtype="0" fill="hold" grpId="1" nodeType="withEffect">
                                  <p:stCondLst>
                                    <p:cond delay="1000"/>
                                  </p:stCondLst>
                                  <p:childTnLst>
                                    <p:animRot by="43200000">
                                      <p:cBhvr>
                                        <p:cTn id="31" dur="1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animBg="1"/>
      <p:bldP spid="6" grpId="1" animBg="1"/>
      <p:bldP spid="7" grpId="0" animBg="1"/>
      <p:bldP spid="7"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hidden="1">
            <a:extLst>
              <a:ext uri="{FF2B5EF4-FFF2-40B4-BE49-F238E27FC236}">
                <a16:creationId xmlns:a16="http://schemas.microsoft.com/office/drawing/2014/main" id="{E765920E-4251-400C-A584-49820EF86DC0}"/>
              </a:ext>
            </a:extLst>
          </p:cNvPr>
          <p:cNvGrpSpPr/>
          <p:nvPr/>
        </p:nvGrpSpPr>
        <p:grpSpPr>
          <a:xfrm flipH="1">
            <a:off x="6458730" y="5945863"/>
            <a:ext cx="5588294" cy="474304"/>
            <a:chOff x="396540" y="859316"/>
            <a:chExt cx="5588294" cy="474304"/>
          </a:xfrm>
          <a:effectLst>
            <a:glow rad="50800">
              <a:srgbClr val="00B0F0">
                <a:alpha val="27000"/>
              </a:srgbClr>
            </a:glow>
          </a:effectLst>
        </p:grpSpPr>
        <p:cxnSp>
          <p:nvCxnSpPr>
            <p:cNvPr id="27" name="Straight Connector 26" hidden="1">
              <a:extLst>
                <a:ext uri="{FF2B5EF4-FFF2-40B4-BE49-F238E27FC236}">
                  <a16:creationId xmlns:a16="http://schemas.microsoft.com/office/drawing/2014/main" id="{72CA0E71-EA2B-4EE6-B075-B4F5944D580A}"/>
                </a:ext>
              </a:extLst>
            </p:cNvPr>
            <p:cNvCxnSpPr/>
            <p:nvPr/>
          </p:nvCxnSpPr>
          <p:spPr>
            <a:xfrm>
              <a:off x="396540" y="861141"/>
              <a:ext cx="16415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hidden="1">
              <a:extLst>
                <a:ext uri="{FF2B5EF4-FFF2-40B4-BE49-F238E27FC236}">
                  <a16:creationId xmlns:a16="http://schemas.microsoft.com/office/drawing/2014/main" id="{D0AF223A-F143-4D11-84E8-F6BDA7AF32EE}"/>
                </a:ext>
              </a:extLst>
            </p:cNvPr>
            <p:cNvCxnSpPr>
              <a:cxnSpLocks/>
            </p:cNvCxnSpPr>
            <p:nvPr/>
          </p:nvCxnSpPr>
          <p:spPr>
            <a:xfrm>
              <a:off x="2585044" y="1286166"/>
              <a:ext cx="25011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hidden="1">
              <a:extLst>
                <a:ext uri="{FF2B5EF4-FFF2-40B4-BE49-F238E27FC236}">
                  <a16:creationId xmlns:a16="http://schemas.microsoft.com/office/drawing/2014/main" id="{2EF6477C-B11A-42D9-BB6B-D7106D48D25D}"/>
                </a:ext>
              </a:extLst>
            </p:cNvPr>
            <p:cNvCxnSpPr>
              <a:cxnSpLocks/>
            </p:cNvCxnSpPr>
            <p:nvPr/>
          </p:nvCxnSpPr>
          <p:spPr>
            <a:xfrm>
              <a:off x="2027104" y="859316"/>
              <a:ext cx="567065" cy="4286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Oval 30" hidden="1">
              <a:extLst>
                <a:ext uri="{FF2B5EF4-FFF2-40B4-BE49-F238E27FC236}">
                  <a16:creationId xmlns:a16="http://schemas.microsoft.com/office/drawing/2014/main" id="{3C07EAA0-BE1F-4B53-9D34-F848CB7E1B04}"/>
                </a:ext>
              </a:extLst>
            </p:cNvPr>
            <p:cNvSpPr/>
            <p:nvPr/>
          </p:nvSpPr>
          <p:spPr>
            <a:xfrm flipV="1">
              <a:off x="5091675" y="1238712"/>
              <a:ext cx="94908" cy="9490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2" name="Straight Connector 31" hidden="1">
              <a:extLst>
                <a:ext uri="{FF2B5EF4-FFF2-40B4-BE49-F238E27FC236}">
                  <a16:creationId xmlns:a16="http://schemas.microsoft.com/office/drawing/2014/main" id="{EA954272-6C8A-484C-A5A7-E492F2850821}"/>
                </a:ext>
              </a:extLst>
            </p:cNvPr>
            <p:cNvCxnSpPr>
              <a:cxnSpLocks/>
            </p:cNvCxnSpPr>
            <p:nvPr/>
          </p:nvCxnSpPr>
          <p:spPr>
            <a:xfrm>
              <a:off x="5186583" y="1290248"/>
              <a:ext cx="7982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3" name="Straight Connector 32" hidden="1">
            <a:extLst>
              <a:ext uri="{FF2B5EF4-FFF2-40B4-BE49-F238E27FC236}">
                <a16:creationId xmlns:a16="http://schemas.microsoft.com/office/drawing/2014/main" id="{A7CCFFAD-4E25-424C-B792-A9BD913BAB26}"/>
              </a:ext>
            </a:extLst>
          </p:cNvPr>
          <p:cNvCxnSpPr>
            <a:cxnSpLocks/>
          </p:cNvCxnSpPr>
          <p:nvPr/>
        </p:nvCxnSpPr>
        <p:spPr>
          <a:xfrm flipH="1">
            <a:off x="7780015" y="6485841"/>
            <a:ext cx="981559"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34" name="Straight Connector 33" hidden="1">
            <a:extLst>
              <a:ext uri="{FF2B5EF4-FFF2-40B4-BE49-F238E27FC236}">
                <a16:creationId xmlns:a16="http://schemas.microsoft.com/office/drawing/2014/main" id="{0CAAB2EC-FA25-4E94-8C51-301864441C88}"/>
              </a:ext>
            </a:extLst>
          </p:cNvPr>
          <p:cNvCxnSpPr>
            <a:cxnSpLocks/>
          </p:cNvCxnSpPr>
          <p:nvPr/>
        </p:nvCxnSpPr>
        <p:spPr>
          <a:xfrm flipH="1">
            <a:off x="7425130" y="6278113"/>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35" name="Group 34" hidden="1">
            <a:extLst>
              <a:ext uri="{FF2B5EF4-FFF2-40B4-BE49-F238E27FC236}">
                <a16:creationId xmlns:a16="http://schemas.microsoft.com/office/drawing/2014/main" id="{4B166ECB-B08B-4D7F-9D15-8644288D1285}"/>
              </a:ext>
            </a:extLst>
          </p:cNvPr>
          <p:cNvGrpSpPr/>
          <p:nvPr/>
        </p:nvGrpSpPr>
        <p:grpSpPr>
          <a:xfrm flipH="1">
            <a:off x="9479850" y="6265425"/>
            <a:ext cx="702507" cy="215359"/>
            <a:chOff x="2261207" y="1178878"/>
            <a:chExt cx="702507" cy="215359"/>
          </a:xfrm>
          <a:effectLst>
            <a:glow rad="50800">
              <a:srgbClr val="00B0F0">
                <a:alpha val="27000"/>
              </a:srgbClr>
            </a:glow>
          </a:effectLst>
        </p:grpSpPr>
        <p:cxnSp>
          <p:nvCxnSpPr>
            <p:cNvPr id="36" name="Straight Connector 35" hidden="1">
              <a:extLst>
                <a:ext uri="{FF2B5EF4-FFF2-40B4-BE49-F238E27FC236}">
                  <a16:creationId xmlns:a16="http://schemas.microsoft.com/office/drawing/2014/main" id="{977BB2FD-E807-49F4-A116-643881A38600}"/>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hidden="1">
              <a:extLst>
                <a:ext uri="{FF2B5EF4-FFF2-40B4-BE49-F238E27FC236}">
                  <a16:creationId xmlns:a16="http://schemas.microsoft.com/office/drawing/2014/main" id="{F784DD01-337E-48A2-B273-ADBEC8D05988}"/>
                </a:ext>
              </a:extLst>
            </p:cNvPr>
            <p:cNvCxnSpPr>
              <a:cxnSpLocks/>
            </p:cNvCxnSpPr>
            <p:nvPr/>
          </p:nvCxnSpPr>
          <p:spPr>
            <a:xfrm>
              <a:off x="2261207"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8" name="Group 37" hidden="1">
            <a:extLst>
              <a:ext uri="{FF2B5EF4-FFF2-40B4-BE49-F238E27FC236}">
                <a16:creationId xmlns:a16="http://schemas.microsoft.com/office/drawing/2014/main" id="{C45549C6-7225-4385-95DE-23A81523CCC1}"/>
              </a:ext>
            </a:extLst>
          </p:cNvPr>
          <p:cNvGrpSpPr/>
          <p:nvPr/>
        </p:nvGrpSpPr>
        <p:grpSpPr>
          <a:xfrm>
            <a:off x="218201" y="5918538"/>
            <a:ext cx="4336374" cy="428675"/>
            <a:chOff x="218201" y="6013788"/>
            <a:chExt cx="4336374" cy="428675"/>
          </a:xfrm>
        </p:grpSpPr>
        <p:cxnSp>
          <p:nvCxnSpPr>
            <p:cNvPr id="39" name="Straight Connector 38" hidden="1">
              <a:extLst>
                <a:ext uri="{FF2B5EF4-FFF2-40B4-BE49-F238E27FC236}">
                  <a16:creationId xmlns:a16="http://schemas.microsoft.com/office/drawing/2014/main" id="{E137A9F0-91D4-4FA1-80D1-F8187812927C}"/>
                </a:ext>
              </a:extLst>
            </p:cNvPr>
            <p:cNvCxnSpPr/>
            <p:nvPr/>
          </p:nvCxnSpPr>
          <p:spPr>
            <a:xfrm>
              <a:off x="218201" y="6015613"/>
              <a:ext cx="1641514"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0" name="Straight Connector 39" hidden="1">
              <a:extLst>
                <a:ext uri="{FF2B5EF4-FFF2-40B4-BE49-F238E27FC236}">
                  <a16:creationId xmlns:a16="http://schemas.microsoft.com/office/drawing/2014/main" id="{D73B7460-BC8E-4DBD-8225-9B68D1EC0578}"/>
                </a:ext>
              </a:extLst>
            </p:cNvPr>
            <p:cNvCxnSpPr>
              <a:cxnSpLocks/>
            </p:cNvCxnSpPr>
            <p:nvPr/>
          </p:nvCxnSpPr>
          <p:spPr>
            <a:xfrm>
              <a:off x="2406705" y="6440638"/>
              <a:ext cx="2147870"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1" name="Straight Connector 40" hidden="1">
              <a:extLst>
                <a:ext uri="{FF2B5EF4-FFF2-40B4-BE49-F238E27FC236}">
                  <a16:creationId xmlns:a16="http://schemas.microsoft.com/office/drawing/2014/main" id="{0BAB8909-F2DD-4284-B724-B4A3FA299D42}"/>
                </a:ext>
              </a:extLst>
            </p:cNvPr>
            <p:cNvCxnSpPr>
              <a:cxnSpLocks/>
            </p:cNvCxnSpPr>
            <p:nvPr/>
          </p:nvCxnSpPr>
          <p:spPr>
            <a:xfrm>
              <a:off x="1848765" y="6013788"/>
              <a:ext cx="567065" cy="428675"/>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sp>
        <p:nvSpPr>
          <p:cNvPr id="42" name="Oval 41" hidden="1">
            <a:extLst>
              <a:ext uri="{FF2B5EF4-FFF2-40B4-BE49-F238E27FC236}">
                <a16:creationId xmlns:a16="http://schemas.microsoft.com/office/drawing/2014/main" id="{6892A4C6-F8D0-4F75-BD23-F3B89934CC1D}"/>
              </a:ext>
            </a:extLst>
          </p:cNvPr>
          <p:cNvSpPr/>
          <p:nvPr/>
        </p:nvSpPr>
        <p:spPr>
          <a:xfrm flipV="1">
            <a:off x="6057834" y="62876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3" name="Straight Connector 42" hidden="1">
            <a:extLst>
              <a:ext uri="{FF2B5EF4-FFF2-40B4-BE49-F238E27FC236}">
                <a16:creationId xmlns:a16="http://schemas.microsoft.com/office/drawing/2014/main" id="{928A56D9-94A4-4098-BB3F-7D435159FFC6}"/>
              </a:ext>
            </a:extLst>
          </p:cNvPr>
          <p:cNvCxnSpPr>
            <a:cxnSpLocks/>
          </p:cNvCxnSpPr>
          <p:nvPr/>
        </p:nvCxnSpPr>
        <p:spPr>
          <a:xfrm>
            <a:off x="3024646" y="6449571"/>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4" name="Straight Connector 43" hidden="1">
            <a:extLst>
              <a:ext uri="{FF2B5EF4-FFF2-40B4-BE49-F238E27FC236}">
                <a16:creationId xmlns:a16="http://schemas.microsoft.com/office/drawing/2014/main" id="{24B084AE-9B86-4EB5-8E93-616C4D8C0B5F}"/>
              </a:ext>
            </a:extLst>
          </p:cNvPr>
          <p:cNvCxnSpPr>
            <a:cxnSpLocks/>
          </p:cNvCxnSpPr>
          <p:nvPr/>
        </p:nvCxnSpPr>
        <p:spPr>
          <a:xfrm>
            <a:off x="2600261" y="6238100"/>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45" name="Group 44" hidden="1">
            <a:extLst>
              <a:ext uri="{FF2B5EF4-FFF2-40B4-BE49-F238E27FC236}">
                <a16:creationId xmlns:a16="http://schemas.microsoft.com/office/drawing/2014/main" id="{FE2C666D-A570-43A4-9278-DFC2B5EAC846}"/>
              </a:ext>
            </a:extLst>
          </p:cNvPr>
          <p:cNvGrpSpPr/>
          <p:nvPr/>
        </p:nvGrpSpPr>
        <p:grpSpPr>
          <a:xfrm>
            <a:off x="2077919" y="6238100"/>
            <a:ext cx="690046" cy="215359"/>
            <a:chOff x="2273668" y="1178878"/>
            <a:chExt cx="690046" cy="215359"/>
          </a:xfrm>
          <a:effectLst>
            <a:glow rad="50800">
              <a:srgbClr val="00B0F0">
                <a:alpha val="27000"/>
              </a:srgbClr>
            </a:glow>
          </a:effectLst>
        </p:grpSpPr>
        <p:cxnSp>
          <p:nvCxnSpPr>
            <p:cNvPr id="46" name="Straight Connector 45" hidden="1">
              <a:extLst>
                <a:ext uri="{FF2B5EF4-FFF2-40B4-BE49-F238E27FC236}">
                  <a16:creationId xmlns:a16="http://schemas.microsoft.com/office/drawing/2014/main" id="{AF6B0937-4FE8-4BDC-8BCF-68C68C48ADA6}"/>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hidden="1">
              <a:extLst>
                <a:ext uri="{FF2B5EF4-FFF2-40B4-BE49-F238E27FC236}">
                  <a16:creationId xmlns:a16="http://schemas.microsoft.com/office/drawing/2014/main" id="{2B9119AE-9E3E-43A6-92D3-05F04992C6B7}"/>
                </a:ext>
              </a:extLst>
            </p:cNvPr>
            <p:cNvCxnSpPr>
              <a:cxnSpLocks/>
            </p:cNvCxnSpPr>
            <p:nvPr/>
          </p:nvCxnSpPr>
          <p:spPr>
            <a:xfrm>
              <a:off x="2273668"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8" name="Oval 47" hidden="1">
            <a:extLst>
              <a:ext uri="{FF2B5EF4-FFF2-40B4-BE49-F238E27FC236}">
                <a16:creationId xmlns:a16="http://schemas.microsoft.com/office/drawing/2014/main" id="{48B94A45-EC03-4EF7-89AC-B8B64CF0E0E8}"/>
              </a:ext>
            </a:extLst>
          </p:cNvPr>
          <p:cNvSpPr/>
          <p:nvPr/>
        </p:nvSpPr>
        <p:spPr>
          <a:xfrm flipV="1">
            <a:off x="5666998" y="62876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hidden="1">
            <a:extLst>
              <a:ext uri="{FF2B5EF4-FFF2-40B4-BE49-F238E27FC236}">
                <a16:creationId xmlns:a16="http://schemas.microsoft.com/office/drawing/2014/main" id="{9C7B9708-929F-4598-991B-AB0FC2EA1DE7}"/>
              </a:ext>
            </a:extLst>
          </p:cNvPr>
          <p:cNvSpPr/>
          <p:nvPr/>
        </p:nvSpPr>
        <p:spPr>
          <a:xfrm flipV="1">
            <a:off x="5276162" y="6287657"/>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hidden="1">
            <a:extLst>
              <a:ext uri="{FF2B5EF4-FFF2-40B4-BE49-F238E27FC236}">
                <a16:creationId xmlns:a16="http://schemas.microsoft.com/office/drawing/2014/main" id="{CE938702-8179-4188-BC0B-8E7C9C61F6FE}"/>
              </a:ext>
            </a:extLst>
          </p:cNvPr>
          <p:cNvSpPr/>
          <p:nvPr/>
        </p:nvSpPr>
        <p:spPr>
          <a:xfrm flipV="1">
            <a:off x="4897364" y="6287656"/>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1" name="Group 50" hidden="1">
            <a:extLst>
              <a:ext uri="{FF2B5EF4-FFF2-40B4-BE49-F238E27FC236}">
                <a16:creationId xmlns:a16="http://schemas.microsoft.com/office/drawing/2014/main" id="{E2A2DAF5-AE77-42DC-B41A-7280D45056BD}"/>
              </a:ext>
            </a:extLst>
          </p:cNvPr>
          <p:cNvGrpSpPr/>
          <p:nvPr/>
        </p:nvGrpSpPr>
        <p:grpSpPr>
          <a:xfrm flipH="1" flipV="1">
            <a:off x="6611130" y="192763"/>
            <a:ext cx="5588294" cy="474304"/>
            <a:chOff x="396540" y="859316"/>
            <a:chExt cx="5588294" cy="474304"/>
          </a:xfrm>
          <a:effectLst>
            <a:glow rad="50800">
              <a:srgbClr val="00B0F0">
                <a:alpha val="27000"/>
              </a:srgbClr>
            </a:glow>
          </a:effectLst>
        </p:grpSpPr>
        <p:cxnSp>
          <p:nvCxnSpPr>
            <p:cNvPr id="52" name="Straight Connector 51" hidden="1">
              <a:extLst>
                <a:ext uri="{FF2B5EF4-FFF2-40B4-BE49-F238E27FC236}">
                  <a16:creationId xmlns:a16="http://schemas.microsoft.com/office/drawing/2014/main" id="{74B45ED4-E250-4539-B789-A311C1B9FFEB}"/>
                </a:ext>
              </a:extLst>
            </p:cNvPr>
            <p:cNvCxnSpPr/>
            <p:nvPr/>
          </p:nvCxnSpPr>
          <p:spPr>
            <a:xfrm>
              <a:off x="396540" y="861141"/>
              <a:ext cx="16415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hidden="1">
              <a:extLst>
                <a:ext uri="{FF2B5EF4-FFF2-40B4-BE49-F238E27FC236}">
                  <a16:creationId xmlns:a16="http://schemas.microsoft.com/office/drawing/2014/main" id="{C219983D-C682-4719-A4FF-435C8C575F20}"/>
                </a:ext>
              </a:extLst>
            </p:cNvPr>
            <p:cNvCxnSpPr>
              <a:cxnSpLocks/>
            </p:cNvCxnSpPr>
            <p:nvPr/>
          </p:nvCxnSpPr>
          <p:spPr>
            <a:xfrm>
              <a:off x="2585044" y="1286166"/>
              <a:ext cx="25011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hidden="1">
              <a:extLst>
                <a:ext uri="{FF2B5EF4-FFF2-40B4-BE49-F238E27FC236}">
                  <a16:creationId xmlns:a16="http://schemas.microsoft.com/office/drawing/2014/main" id="{10195493-96B3-41B8-9BF2-D537C136E407}"/>
                </a:ext>
              </a:extLst>
            </p:cNvPr>
            <p:cNvCxnSpPr>
              <a:cxnSpLocks/>
            </p:cNvCxnSpPr>
            <p:nvPr/>
          </p:nvCxnSpPr>
          <p:spPr>
            <a:xfrm>
              <a:off x="2027104" y="859316"/>
              <a:ext cx="567065" cy="4286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Oval 54" hidden="1">
              <a:extLst>
                <a:ext uri="{FF2B5EF4-FFF2-40B4-BE49-F238E27FC236}">
                  <a16:creationId xmlns:a16="http://schemas.microsoft.com/office/drawing/2014/main" id="{E7F3E2A0-B9D5-42F7-BAB2-FA2A046093EA}"/>
                </a:ext>
              </a:extLst>
            </p:cNvPr>
            <p:cNvSpPr/>
            <p:nvPr/>
          </p:nvSpPr>
          <p:spPr>
            <a:xfrm flipV="1">
              <a:off x="5091675" y="1238712"/>
              <a:ext cx="94908" cy="9490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6" name="Straight Connector 55" hidden="1">
              <a:extLst>
                <a:ext uri="{FF2B5EF4-FFF2-40B4-BE49-F238E27FC236}">
                  <a16:creationId xmlns:a16="http://schemas.microsoft.com/office/drawing/2014/main" id="{6D5B989F-4477-493F-8C12-40A990B9B9D8}"/>
                </a:ext>
              </a:extLst>
            </p:cNvPr>
            <p:cNvCxnSpPr>
              <a:cxnSpLocks/>
            </p:cNvCxnSpPr>
            <p:nvPr/>
          </p:nvCxnSpPr>
          <p:spPr>
            <a:xfrm>
              <a:off x="5186583" y="1290248"/>
              <a:ext cx="7982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57" name="Straight Connector 56" hidden="1">
            <a:extLst>
              <a:ext uri="{FF2B5EF4-FFF2-40B4-BE49-F238E27FC236}">
                <a16:creationId xmlns:a16="http://schemas.microsoft.com/office/drawing/2014/main" id="{4130AA28-2375-4D57-9161-022E2995A8CF}"/>
              </a:ext>
            </a:extLst>
          </p:cNvPr>
          <p:cNvCxnSpPr>
            <a:cxnSpLocks/>
          </p:cNvCxnSpPr>
          <p:nvPr/>
        </p:nvCxnSpPr>
        <p:spPr>
          <a:xfrm flipH="1" flipV="1">
            <a:off x="7932415" y="732741"/>
            <a:ext cx="981559"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58" name="Straight Connector 57" hidden="1">
            <a:extLst>
              <a:ext uri="{FF2B5EF4-FFF2-40B4-BE49-F238E27FC236}">
                <a16:creationId xmlns:a16="http://schemas.microsoft.com/office/drawing/2014/main" id="{5D049B21-8397-4BA6-B4D5-AE00BA794B98}"/>
              </a:ext>
            </a:extLst>
          </p:cNvPr>
          <p:cNvCxnSpPr>
            <a:cxnSpLocks/>
          </p:cNvCxnSpPr>
          <p:nvPr/>
        </p:nvCxnSpPr>
        <p:spPr>
          <a:xfrm flipH="1" flipV="1">
            <a:off x="7577530" y="525013"/>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59" name="Group 58" hidden="1">
            <a:extLst>
              <a:ext uri="{FF2B5EF4-FFF2-40B4-BE49-F238E27FC236}">
                <a16:creationId xmlns:a16="http://schemas.microsoft.com/office/drawing/2014/main" id="{AAFA79DC-01FE-42A7-994E-00DA86DB8C57}"/>
              </a:ext>
            </a:extLst>
          </p:cNvPr>
          <p:cNvGrpSpPr/>
          <p:nvPr/>
        </p:nvGrpSpPr>
        <p:grpSpPr>
          <a:xfrm flipH="1" flipV="1">
            <a:off x="9632250" y="512325"/>
            <a:ext cx="702507" cy="215359"/>
            <a:chOff x="2261207" y="1178878"/>
            <a:chExt cx="702507" cy="215359"/>
          </a:xfrm>
          <a:effectLst>
            <a:glow rad="50800">
              <a:srgbClr val="00B0F0">
                <a:alpha val="27000"/>
              </a:srgbClr>
            </a:glow>
          </a:effectLst>
        </p:grpSpPr>
        <p:cxnSp>
          <p:nvCxnSpPr>
            <p:cNvPr id="60" name="Straight Connector 59" hidden="1">
              <a:extLst>
                <a:ext uri="{FF2B5EF4-FFF2-40B4-BE49-F238E27FC236}">
                  <a16:creationId xmlns:a16="http://schemas.microsoft.com/office/drawing/2014/main" id="{16A45D2A-1C94-446F-B8CB-08C7E79D8408}"/>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hidden="1">
              <a:extLst>
                <a:ext uri="{FF2B5EF4-FFF2-40B4-BE49-F238E27FC236}">
                  <a16:creationId xmlns:a16="http://schemas.microsoft.com/office/drawing/2014/main" id="{B1B7D386-ED11-4A1E-B92D-999684202D20}"/>
                </a:ext>
              </a:extLst>
            </p:cNvPr>
            <p:cNvCxnSpPr>
              <a:cxnSpLocks/>
            </p:cNvCxnSpPr>
            <p:nvPr/>
          </p:nvCxnSpPr>
          <p:spPr>
            <a:xfrm>
              <a:off x="2261207"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2" name="Group 61" hidden="1">
            <a:extLst>
              <a:ext uri="{FF2B5EF4-FFF2-40B4-BE49-F238E27FC236}">
                <a16:creationId xmlns:a16="http://schemas.microsoft.com/office/drawing/2014/main" id="{E305BCA7-0B5D-4196-A2C7-4ED330946C0B}"/>
              </a:ext>
            </a:extLst>
          </p:cNvPr>
          <p:cNvGrpSpPr/>
          <p:nvPr/>
        </p:nvGrpSpPr>
        <p:grpSpPr>
          <a:xfrm flipV="1">
            <a:off x="370601" y="165438"/>
            <a:ext cx="4336374" cy="428675"/>
            <a:chOff x="218201" y="6013788"/>
            <a:chExt cx="4336374" cy="428675"/>
          </a:xfrm>
        </p:grpSpPr>
        <p:cxnSp>
          <p:nvCxnSpPr>
            <p:cNvPr id="63" name="Straight Connector 62" hidden="1">
              <a:extLst>
                <a:ext uri="{FF2B5EF4-FFF2-40B4-BE49-F238E27FC236}">
                  <a16:creationId xmlns:a16="http://schemas.microsoft.com/office/drawing/2014/main" id="{72B5B1A7-7F7C-4D4E-AF52-80E4023D1471}"/>
                </a:ext>
              </a:extLst>
            </p:cNvPr>
            <p:cNvCxnSpPr/>
            <p:nvPr/>
          </p:nvCxnSpPr>
          <p:spPr>
            <a:xfrm>
              <a:off x="218201" y="6015613"/>
              <a:ext cx="1641514"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4" name="Straight Connector 63" hidden="1">
              <a:extLst>
                <a:ext uri="{FF2B5EF4-FFF2-40B4-BE49-F238E27FC236}">
                  <a16:creationId xmlns:a16="http://schemas.microsoft.com/office/drawing/2014/main" id="{CDAD2B66-5E89-4657-8089-E2A0036DCE71}"/>
                </a:ext>
              </a:extLst>
            </p:cNvPr>
            <p:cNvCxnSpPr>
              <a:cxnSpLocks/>
            </p:cNvCxnSpPr>
            <p:nvPr/>
          </p:nvCxnSpPr>
          <p:spPr>
            <a:xfrm>
              <a:off x="2406705" y="6440638"/>
              <a:ext cx="2147870"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5" name="Straight Connector 64" hidden="1">
              <a:extLst>
                <a:ext uri="{FF2B5EF4-FFF2-40B4-BE49-F238E27FC236}">
                  <a16:creationId xmlns:a16="http://schemas.microsoft.com/office/drawing/2014/main" id="{5E8B0027-2451-4ED7-8B68-90C5DB72E581}"/>
                </a:ext>
              </a:extLst>
            </p:cNvPr>
            <p:cNvCxnSpPr>
              <a:cxnSpLocks/>
            </p:cNvCxnSpPr>
            <p:nvPr/>
          </p:nvCxnSpPr>
          <p:spPr>
            <a:xfrm>
              <a:off x="1848765" y="6013788"/>
              <a:ext cx="567065" cy="428675"/>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sp>
        <p:nvSpPr>
          <p:cNvPr id="66" name="Oval 65" hidden="1">
            <a:extLst>
              <a:ext uri="{FF2B5EF4-FFF2-40B4-BE49-F238E27FC236}">
                <a16:creationId xmlns:a16="http://schemas.microsoft.com/office/drawing/2014/main" id="{DE0FA6CC-8140-4548-A3E3-1EFBF074AC2B}"/>
              </a:ext>
            </a:extLst>
          </p:cNvPr>
          <p:cNvSpPr/>
          <p:nvPr/>
        </p:nvSpPr>
        <p:spPr>
          <a:xfrm>
            <a:off x="6210234" y="5345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7" name="Straight Connector 66" hidden="1">
            <a:extLst>
              <a:ext uri="{FF2B5EF4-FFF2-40B4-BE49-F238E27FC236}">
                <a16:creationId xmlns:a16="http://schemas.microsoft.com/office/drawing/2014/main" id="{6C5B0FE9-5436-40AA-AAE5-B989BEC2F995}"/>
              </a:ext>
            </a:extLst>
          </p:cNvPr>
          <p:cNvCxnSpPr>
            <a:cxnSpLocks/>
          </p:cNvCxnSpPr>
          <p:nvPr/>
        </p:nvCxnSpPr>
        <p:spPr>
          <a:xfrm flipV="1">
            <a:off x="3177046" y="696471"/>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8" name="Straight Connector 67" hidden="1">
            <a:extLst>
              <a:ext uri="{FF2B5EF4-FFF2-40B4-BE49-F238E27FC236}">
                <a16:creationId xmlns:a16="http://schemas.microsoft.com/office/drawing/2014/main" id="{89A5A5CF-A1DB-4059-8336-E848EC08E48D}"/>
              </a:ext>
            </a:extLst>
          </p:cNvPr>
          <p:cNvCxnSpPr>
            <a:cxnSpLocks/>
          </p:cNvCxnSpPr>
          <p:nvPr/>
        </p:nvCxnSpPr>
        <p:spPr>
          <a:xfrm flipV="1">
            <a:off x="2752661" y="485000"/>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69" name="Group 68" hidden="1">
            <a:extLst>
              <a:ext uri="{FF2B5EF4-FFF2-40B4-BE49-F238E27FC236}">
                <a16:creationId xmlns:a16="http://schemas.microsoft.com/office/drawing/2014/main" id="{4B49C063-8F4D-4717-9E4B-7696A6CDCE5E}"/>
              </a:ext>
            </a:extLst>
          </p:cNvPr>
          <p:cNvGrpSpPr/>
          <p:nvPr/>
        </p:nvGrpSpPr>
        <p:grpSpPr>
          <a:xfrm flipV="1">
            <a:off x="2230319" y="485000"/>
            <a:ext cx="690046" cy="215359"/>
            <a:chOff x="2273668" y="1178878"/>
            <a:chExt cx="690046" cy="215359"/>
          </a:xfrm>
          <a:effectLst>
            <a:glow rad="50800">
              <a:srgbClr val="00B0F0">
                <a:alpha val="27000"/>
              </a:srgbClr>
            </a:glow>
          </a:effectLst>
        </p:grpSpPr>
        <p:cxnSp>
          <p:nvCxnSpPr>
            <p:cNvPr id="70" name="Straight Connector 69" hidden="1">
              <a:extLst>
                <a:ext uri="{FF2B5EF4-FFF2-40B4-BE49-F238E27FC236}">
                  <a16:creationId xmlns:a16="http://schemas.microsoft.com/office/drawing/2014/main" id="{D7F0E8B5-386F-4CA2-A480-A7929916B297}"/>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hidden="1">
              <a:extLst>
                <a:ext uri="{FF2B5EF4-FFF2-40B4-BE49-F238E27FC236}">
                  <a16:creationId xmlns:a16="http://schemas.microsoft.com/office/drawing/2014/main" id="{B19CF0AB-C344-45E3-95A4-A4117F580A63}"/>
                </a:ext>
              </a:extLst>
            </p:cNvPr>
            <p:cNvCxnSpPr>
              <a:cxnSpLocks/>
            </p:cNvCxnSpPr>
            <p:nvPr/>
          </p:nvCxnSpPr>
          <p:spPr>
            <a:xfrm>
              <a:off x="2273668"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2" name="Oval 71" hidden="1">
            <a:extLst>
              <a:ext uri="{FF2B5EF4-FFF2-40B4-BE49-F238E27FC236}">
                <a16:creationId xmlns:a16="http://schemas.microsoft.com/office/drawing/2014/main" id="{F8EC46BF-3AAE-4E02-AF3D-36EE7F18796C}"/>
              </a:ext>
            </a:extLst>
          </p:cNvPr>
          <p:cNvSpPr/>
          <p:nvPr/>
        </p:nvSpPr>
        <p:spPr>
          <a:xfrm>
            <a:off x="5819398" y="5345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Oval 72" hidden="1">
            <a:extLst>
              <a:ext uri="{FF2B5EF4-FFF2-40B4-BE49-F238E27FC236}">
                <a16:creationId xmlns:a16="http://schemas.microsoft.com/office/drawing/2014/main" id="{4653C1E5-38D2-44E7-83E7-566F4D2E76EA}"/>
              </a:ext>
            </a:extLst>
          </p:cNvPr>
          <p:cNvSpPr/>
          <p:nvPr/>
        </p:nvSpPr>
        <p:spPr>
          <a:xfrm>
            <a:off x="5428562" y="534557"/>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Oval 73" hidden="1">
            <a:extLst>
              <a:ext uri="{FF2B5EF4-FFF2-40B4-BE49-F238E27FC236}">
                <a16:creationId xmlns:a16="http://schemas.microsoft.com/office/drawing/2014/main" id="{140D314A-35AD-41F9-9EAF-E26BF4B4F3EE}"/>
              </a:ext>
            </a:extLst>
          </p:cNvPr>
          <p:cNvSpPr/>
          <p:nvPr/>
        </p:nvSpPr>
        <p:spPr>
          <a:xfrm>
            <a:off x="5049764" y="534556"/>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5" name="Straight Connector 74" hidden="1">
            <a:extLst>
              <a:ext uri="{FF2B5EF4-FFF2-40B4-BE49-F238E27FC236}">
                <a16:creationId xmlns:a16="http://schemas.microsoft.com/office/drawing/2014/main" id="{129735DD-92B2-4B75-9684-32ADA4B0AC78}"/>
              </a:ext>
            </a:extLst>
          </p:cNvPr>
          <p:cNvCxnSpPr>
            <a:cxnSpLocks/>
          </p:cNvCxnSpPr>
          <p:nvPr/>
        </p:nvCxnSpPr>
        <p:spPr>
          <a:xfrm>
            <a:off x="72999" y="4196267"/>
            <a:ext cx="754332"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6" name="Straight Connector 75" hidden="1">
            <a:extLst>
              <a:ext uri="{FF2B5EF4-FFF2-40B4-BE49-F238E27FC236}">
                <a16:creationId xmlns:a16="http://schemas.microsoft.com/office/drawing/2014/main" id="{3AE54D20-EDC4-4903-824C-0B1357BFB096}"/>
              </a:ext>
            </a:extLst>
          </p:cNvPr>
          <p:cNvCxnSpPr>
            <a:cxnSpLocks/>
          </p:cNvCxnSpPr>
          <p:nvPr/>
        </p:nvCxnSpPr>
        <p:spPr>
          <a:xfrm>
            <a:off x="1187119" y="2032306"/>
            <a:ext cx="0" cy="1848006"/>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7" name="Straight Connector 76" hidden="1">
            <a:extLst>
              <a:ext uri="{FF2B5EF4-FFF2-40B4-BE49-F238E27FC236}">
                <a16:creationId xmlns:a16="http://schemas.microsoft.com/office/drawing/2014/main" id="{6E716C95-D309-4843-B57B-70574BFCB2B4}"/>
              </a:ext>
            </a:extLst>
          </p:cNvPr>
          <p:cNvCxnSpPr>
            <a:cxnSpLocks/>
          </p:cNvCxnSpPr>
          <p:nvPr/>
        </p:nvCxnSpPr>
        <p:spPr>
          <a:xfrm>
            <a:off x="1187119" y="2032306"/>
            <a:ext cx="10085533"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8" name="Straight Connector 77" hidden="1">
            <a:extLst>
              <a:ext uri="{FF2B5EF4-FFF2-40B4-BE49-F238E27FC236}">
                <a16:creationId xmlns:a16="http://schemas.microsoft.com/office/drawing/2014/main" id="{8B8F3E26-5090-4DDC-9C10-10367D1E7760}"/>
              </a:ext>
            </a:extLst>
          </p:cNvPr>
          <p:cNvCxnSpPr>
            <a:cxnSpLocks/>
          </p:cNvCxnSpPr>
          <p:nvPr/>
        </p:nvCxnSpPr>
        <p:spPr>
          <a:xfrm>
            <a:off x="11272652" y="2032306"/>
            <a:ext cx="0" cy="2082062"/>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9" name="Straight Connector 78" hidden="1">
            <a:extLst>
              <a:ext uri="{FF2B5EF4-FFF2-40B4-BE49-F238E27FC236}">
                <a16:creationId xmlns:a16="http://schemas.microsoft.com/office/drawing/2014/main" id="{9CD4BD38-6C56-4DB8-9C0C-F4CB6192A0C2}"/>
              </a:ext>
            </a:extLst>
          </p:cNvPr>
          <p:cNvCxnSpPr>
            <a:cxnSpLocks/>
          </p:cNvCxnSpPr>
          <p:nvPr/>
        </p:nvCxnSpPr>
        <p:spPr>
          <a:xfrm>
            <a:off x="5301671" y="4077228"/>
            <a:ext cx="5970981"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grpSp>
        <p:nvGrpSpPr>
          <p:cNvPr id="80" name="Group 79" hidden="1">
            <a:extLst>
              <a:ext uri="{FF2B5EF4-FFF2-40B4-BE49-F238E27FC236}">
                <a16:creationId xmlns:a16="http://schemas.microsoft.com/office/drawing/2014/main" id="{6D9EF87B-E608-4C1C-B48D-57A1391C16EE}"/>
              </a:ext>
            </a:extLst>
          </p:cNvPr>
          <p:cNvGrpSpPr/>
          <p:nvPr/>
        </p:nvGrpSpPr>
        <p:grpSpPr>
          <a:xfrm rot="9345197">
            <a:off x="1092939" y="4137941"/>
            <a:ext cx="146206" cy="146206"/>
            <a:chOff x="4440936" y="1773936"/>
            <a:chExt cx="3310128" cy="3310128"/>
          </a:xfrm>
          <a:effectLst>
            <a:glow rad="38100">
              <a:schemeClr val="accent5">
                <a:satMod val="175000"/>
                <a:alpha val="28000"/>
              </a:schemeClr>
            </a:glow>
          </a:effectLst>
        </p:grpSpPr>
        <p:sp>
          <p:nvSpPr>
            <p:cNvPr id="81" name="Oval 80" hidden="1">
              <a:extLst>
                <a:ext uri="{FF2B5EF4-FFF2-40B4-BE49-F238E27FC236}">
                  <a16:creationId xmlns:a16="http://schemas.microsoft.com/office/drawing/2014/main" id="{7B94A7E5-7DD8-4CD1-BC5E-3810919EB197}"/>
                </a:ext>
              </a:extLst>
            </p:cNvPr>
            <p:cNvSpPr/>
            <p:nvPr/>
          </p:nvSpPr>
          <p:spPr>
            <a:xfrm>
              <a:off x="4441251" y="1774251"/>
              <a:ext cx="3309498" cy="3309498"/>
            </a:xfrm>
            <a:prstGeom prst="ellipse">
              <a:avLst/>
            </a:prstGeom>
            <a:no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Arc 81" hidden="1">
              <a:extLst>
                <a:ext uri="{FF2B5EF4-FFF2-40B4-BE49-F238E27FC236}">
                  <a16:creationId xmlns:a16="http://schemas.microsoft.com/office/drawing/2014/main" id="{262EF9FA-4868-44EE-9CF1-12F5E9ECA823}"/>
                </a:ext>
              </a:extLst>
            </p:cNvPr>
            <p:cNvSpPr/>
            <p:nvPr/>
          </p:nvSpPr>
          <p:spPr>
            <a:xfrm>
              <a:off x="4440936" y="1773936"/>
              <a:ext cx="3310128" cy="3310128"/>
            </a:xfrm>
            <a:prstGeom prst="arc">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Arc 82" hidden="1">
              <a:extLst>
                <a:ext uri="{FF2B5EF4-FFF2-40B4-BE49-F238E27FC236}">
                  <a16:creationId xmlns:a16="http://schemas.microsoft.com/office/drawing/2014/main" id="{81A76E66-8979-40C5-A860-EDAB4D03B2E4}"/>
                </a:ext>
              </a:extLst>
            </p:cNvPr>
            <p:cNvSpPr/>
            <p:nvPr/>
          </p:nvSpPr>
          <p:spPr>
            <a:xfrm flipH="1">
              <a:off x="4440936" y="1773936"/>
              <a:ext cx="3310128" cy="3310128"/>
            </a:xfrm>
            <a:prstGeom prst="arc">
              <a:avLst>
                <a:gd name="adj1" fmla="val 6117151"/>
                <a:gd name="adj2" fmla="val 8372158"/>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Arc 83" hidden="1">
              <a:extLst>
                <a:ext uri="{FF2B5EF4-FFF2-40B4-BE49-F238E27FC236}">
                  <a16:creationId xmlns:a16="http://schemas.microsoft.com/office/drawing/2014/main" id="{95ED56DD-B762-48EF-A579-F8B33CAACE8C}"/>
                </a:ext>
              </a:extLst>
            </p:cNvPr>
            <p:cNvSpPr/>
            <p:nvPr/>
          </p:nvSpPr>
          <p:spPr>
            <a:xfrm flipH="1">
              <a:off x="4440936" y="1773936"/>
              <a:ext cx="3310128" cy="3310128"/>
            </a:xfrm>
            <a:prstGeom prst="arc">
              <a:avLst>
                <a:gd name="adj1" fmla="val 20256575"/>
                <a:gd name="adj2" fmla="val 3001779"/>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F481A20E-A4E5-4F6F-A651-4AC8AE9FC42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252933" y="1791975"/>
            <a:ext cx="1711652" cy="22493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7CB22F67-3818-4166-B174-A1300E945B3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686066" y="1636366"/>
            <a:ext cx="1267891" cy="17009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id="{F240D326-A41A-4AB6-915C-5A53D4C04B0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673384" y="1836980"/>
            <a:ext cx="2852754" cy="35857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Picture 23">
            <a:extLst>
              <a:ext uri="{FF2B5EF4-FFF2-40B4-BE49-F238E27FC236}">
                <a16:creationId xmlns:a16="http://schemas.microsoft.com/office/drawing/2014/main" id="{40D042E9-F35A-41E2-8B78-41B9BB48354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691380" y="1638797"/>
            <a:ext cx="1267891" cy="16961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9" name="Picture 148">
            <a:extLst>
              <a:ext uri="{FF2B5EF4-FFF2-40B4-BE49-F238E27FC236}">
                <a16:creationId xmlns:a16="http://schemas.microsoft.com/office/drawing/2014/main" id="{FBC21351-307C-4F51-A8D9-5401AA063348}"/>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4701984" y="1572457"/>
            <a:ext cx="1740179" cy="2468880"/>
          </a:xfrm>
          <a:prstGeom prst="rect">
            <a:avLst/>
          </a:prstGeom>
        </p:spPr>
      </p:pic>
      <p:sp>
        <p:nvSpPr>
          <p:cNvPr id="85" name="TextBox 84">
            <a:extLst>
              <a:ext uri="{FF2B5EF4-FFF2-40B4-BE49-F238E27FC236}">
                <a16:creationId xmlns:a16="http://schemas.microsoft.com/office/drawing/2014/main" id="{EE930B3F-3827-4DEF-96A6-E6271C0864E8}"/>
              </a:ext>
            </a:extLst>
          </p:cNvPr>
          <p:cNvSpPr txBox="1"/>
          <p:nvPr/>
        </p:nvSpPr>
        <p:spPr>
          <a:xfrm>
            <a:off x="1876735" y="748967"/>
            <a:ext cx="8959504"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spc="300">
                <a:solidFill>
                  <a:schemeClr val="bg1"/>
                </a:solidFill>
                <a:latin typeface="Tahoma" panose="020B0604030504040204" pitchFamily="34" charset="0"/>
              </a:rPr>
              <a:t>Họ là ai? Họ có tài năng gì?</a:t>
            </a:r>
            <a:endParaRPr kumimoji="0" lang="en-US" sz="4400" b="1" i="0" u="none" strike="noStrike" kern="1200" cap="none" spc="300" normalizeH="0" baseline="0" noProof="0" dirty="0">
              <a:ln>
                <a:noFill/>
              </a:ln>
              <a:solidFill>
                <a:schemeClr val="bg1"/>
              </a:solidFill>
              <a:effectLst/>
              <a:uLnTx/>
              <a:uFillTx/>
              <a:latin typeface="Tahoma" panose="020B0604030504040204" pitchFamily="34" charset="0"/>
            </a:endParaRPr>
          </a:p>
        </p:txBody>
      </p:sp>
    </p:spTree>
    <p:extLst>
      <p:ext uri="{BB962C8B-B14F-4D97-AF65-F5344CB8AC3E}">
        <p14:creationId xmlns:p14="http://schemas.microsoft.com/office/powerpoint/2010/main" val="317711599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repeatCount="indefinite"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3000"/>
                                        <p:tgtEl>
                                          <p:spTgt spid="38"/>
                                        </p:tgtEl>
                                      </p:cBhvr>
                                    </p:animEffect>
                                  </p:childTnLst>
                                </p:cTn>
                              </p:par>
                              <p:par>
                                <p:cTn id="8" presetID="22" presetClass="entr" presetSubtype="8" repeatCount="indefinite" fill="hold" nodeType="withEffect">
                                  <p:stCondLst>
                                    <p:cond delay="500"/>
                                  </p:stCondLst>
                                  <p:childTnLst>
                                    <p:set>
                                      <p:cBhvr>
                                        <p:cTn id="9" dur="1" fill="hold">
                                          <p:stCondLst>
                                            <p:cond delay="0"/>
                                          </p:stCondLst>
                                        </p:cTn>
                                        <p:tgtEl>
                                          <p:spTgt spid="45"/>
                                        </p:tgtEl>
                                        <p:attrNameLst>
                                          <p:attrName>style.visibility</p:attrName>
                                        </p:attrNameLst>
                                      </p:cBhvr>
                                      <p:to>
                                        <p:strVal val="visible"/>
                                      </p:to>
                                    </p:set>
                                    <p:animEffect transition="in" filter="wipe(left)">
                                      <p:cBhvr>
                                        <p:cTn id="10" dur="2000"/>
                                        <p:tgtEl>
                                          <p:spTgt spid="45"/>
                                        </p:tgtEl>
                                      </p:cBhvr>
                                    </p:animEffect>
                                  </p:childTnLst>
                                </p:cTn>
                              </p:par>
                              <p:par>
                                <p:cTn id="11" presetID="22" presetClass="entr" presetSubtype="8" repeatCount="indefinite" fill="hold" nodeType="withEffect">
                                  <p:stCondLst>
                                    <p:cond delay="900"/>
                                  </p:stCondLst>
                                  <p:childTnLst>
                                    <p:set>
                                      <p:cBhvr>
                                        <p:cTn id="12" dur="1" fill="hold">
                                          <p:stCondLst>
                                            <p:cond delay="0"/>
                                          </p:stCondLst>
                                        </p:cTn>
                                        <p:tgtEl>
                                          <p:spTgt spid="44"/>
                                        </p:tgtEl>
                                        <p:attrNameLst>
                                          <p:attrName>style.visibility</p:attrName>
                                        </p:attrNameLst>
                                      </p:cBhvr>
                                      <p:to>
                                        <p:strVal val="visible"/>
                                      </p:to>
                                    </p:set>
                                    <p:animEffect transition="in" filter="wipe(left)">
                                      <p:cBhvr>
                                        <p:cTn id="13" dur="2000"/>
                                        <p:tgtEl>
                                          <p:spTgt spid="44"/>
                                        </p:tgtEl>
                                      </p:cBhvr>
                                    </p:animEffect>
                                  </p:childTnLst>
                                </p:cTn>
                              </p:par>
                              <p:par>
                                <p:cTn id="14" presetID="22" presetClass="entr" presetSubtype="8" repeatCount="indefinite" fill="hold" nodeType="withEffect">
                                  <p:stCondLst>
                                    <p:cond delay="1400"/>
                                  </p:stCondLst>
                                  <p:childTnLst>
                                    <p:set>
                                      <p:cBhvr>
                                        <p:cTn id="15" dur="1" fill="hold">
                                          <p:stCondLst>
                                            <p:cond delay="0"/>
                                          </p:stCondLst>
                                        </p:cTn>
                                        <p:tgtEl>
                                          <p:spTgt spid="43"/>
                                        </p:tgtEl>
                                        <p:attrNameLst>
                                          <p:attrName>style.visibility</p:attrName>
                                        </p:attrNameLst>
                                      </p:cBhvr>
                                      <p:to>
                                        <p:strVal val="visible"/>
                                      </p:to>
                                    </p:set>
                                    <p:animEffect transition="in" filter="wipe(left)">
                                      <p:cBhvr>
                                        <p:cTn id="16" dur="2000"/>
                                        <p:tgtEl>
                                          <p:spTgt spid="43"/>
                                        </p:tgtEl>
                                      </p:cBhvr>
                                    </p:animEffect>
                                  </p:childTnLst>
                                </p:cTn>
                              </p:par>
                              <p:par>
                                <p:cTn id="17" presetID="22" presetClass="entr" presetSubtype="2" repeatCount="indefinite"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right)">
                                      <p:cBhvr>
                                        <p:cTn id="19" dur="3000"/>
                                        <p:tgtEl>
                                          <p:spTgt spid="26"/>
                                        </p:tgtEl>
                                      </p:cBhvr>
                                    </p:animEffect>
                                  </p:childTnLst>
                                </p:cTn>
                              </p:par>
                              <p:par>
                                <p:cTn id="20" presetID="22" presetClass="entr" presetSubtype="2" repeatCount="indefinite" fill="hold" nodeType="withEffect">
                                  <p:stCondLst>
                                    <p:cond delay="900"/>
                                  </p:stCondLst>
                                  <p:childTnLst>
                                    <p:set>
                                      <p:cBhvr>
                                        <p:cTn id="21" dur="1" fill="hold">
                                          <p:stCondLst>
                                            <p:cond delay="0"/>
                                          </p:stCondLst>
                                        </p:cTn>
                                        <p:tgtEl>
                                          <p:spTgt spid="35"/>
                                        </p:tgtEl>
                                        <p:attrNameLst>
                                          <p:attrName>style.visibility</p:attrName>
                                        </p:attrNameLst>
                                      </p:cBhvr>
                                      <p:to>
                                        <p:strVal val="visible"/>
                                      </p:to>
                                    </p:set>
                                    <p:animEffect transition="in" filter="wipe(right)">
                                      <p:cBhvr>
                                        <p:cTn id="22" dur="3000"/>
                                        <p:tgtEl>
                                          <p:spTgt spid="35"/>
                                        </p:tgtEl>
                                      </p:cBhvr>
                                    </p:animEffect>
                                  </p:childTnLst>
                                </p:cTn>
                              </p:par>
                              <p:par>
                                <p:cTn id="23" presetID="10" presetClass="entr" presetSubtype="0" repeatCount="indefinite" fill="hold" grpId="0" nodeType="withEffect">
                                  <p:stCondLst>
                                    <p:cond delay="0"/>
                                  </p:stCondLst>
                                  <p:endCondLst>
                                    <p:cond evt="onNext" delay="0">
                                      <p:tgtEl>
                                        <p:sldTgt/>
                                      </p:tgtEl>
                                    </p:cond>
                                  </p:endCondLst>
                                  <p:childTnLst>
                                    <p:set>
                                      <p:cBhvr>
                                        <p:cTn id="24" dur="1" fill="hold">
                                          <p:stCondLst>
                                            <p:cond delay="0"/>
                                          </p:stCondLst>
                                        </p:cTn>
                                        <p:tgtEl>
                                          <p:spTgt spid="50"/>
                                        </p:tgtEl>
                                        <p:attrNameLst>
                                          <p:attrName>style.visibility</p:attrName>
                                        </p:attrNameLst>
                                      </p:cBhvr>
                                      <p:to>
                                        <p:strVal val="visible"/>
                                      </p:to>
                                    </p:set>
                                    <p:animEffect transition="in" filter="fade">
                                      <p:cBhvr>
                                        <p:cTn id="25" dur="1000"/>
                                        <p:tgtEl>
                                          <p:spTgt spid="50"/>
                                        </p:tgtEl>
                                      </p:cBhvr>
                                    </p:animEffect>
                                  </p:childTnLst>
                                </p:cTn>
                              </p:par>
                              <p:par>
                                <p:cTn id="26" presetID="10" presetClass="entr" presetSubtype="0" repeatCount="indefinite" fill="hold" grpId="0" nodeType="withEffect">
                                  <p:stCondLst>
                                    <p:cond delay="600"/>
                                  </p:stCondLst>
                                  <p:endCondLst>
                                    <p:cond evt="onNext" delay="0">
                                      <p:tgtEl>
                                        <p:sldTgt/>
                                      </p:tgtEl>
                                    </p:cond>
                                  </p:endCondLst>
                                  <p:childTnLst>
                                    <p:set>
                                      <p:cBhvr>
                                        <p:cTn id="27" dur="1" fill="hold">
                                          <p:stCondLst>
                                            <p:cond delay="0"/>
                                          </p:stCondLst>
                                        </p:cTn>
                                        <p:tgtEl>
                                          <p:spTgt spid="49"/>
                                        </p:tgtEl>
                                        <p:attrNameLst>
                                          <p:attrName>style.visibility</p:attrName>
                                        </p:attrNameLst>
                                      </p:cBhvr>
                                      <p:to>
                                        <p:strVal val="visible"/>
                                      </p:to>
                                    </p:set>
                                    <p:animEffect transition="in" filter="fade">
                                      <p:cBhvr>
                                        <p:cTn id="28" dur="1000"/>
                                        <p:tgtEl>
                                          <p:spTgt spid="49"/>
                                        </p:tgtEl>
                                      </p:cBhvr>
                                    </p:animEffect>
                                  </p:childTnLst>
                                </p:cTn>
                              </p:par>
                              <p:par>
                                <p:cTn id="29" presetID="10" presetClass="entr" presetSubtype="0" repeatCount="indefinite" fill="hold" grpId="0" nodeType="withEffect">
                                  <p:stCondLst>
                                    <p:cond delay="1300"/>
                                  </p:stCondLst>
                                  <p:endCondLst>
                                    <p:cond evt="onNext" delay="0">
                                      <p:tgtEl>
                                        <p:sldTgt/>
                                      </p:tgtEl>
                                    </p:cond>
                                  </p:endCondLst>
                                  <p:childTnLst>
                                    <p:set>
                                      <p:cBhvr>
                                        <p:cTn id="30" dur="1" fill="hold">
                                          <p:stCondLst>
                                            <p:cond delay="0"/>
                                          </p:stCondLst>
                                        </p:cTn>
                                        <p:tgtEl>
                                          <p:spTgt spid="48"/>
                                        </p:tgtEl>
                                        <p:attrNameLst>
                                          <p:attrName>style.visibility</p:attrName>
                                        </p:attrNameLst>
                                      </p:cBhvr>
                                      <p:to>
                                        <p:strVal val="visible"/>
                                      </p:to>
                                    </p:set>
                                    <p:animEffect transition="in" filter="fade">
                                      <p:cBhvr>
                                        <p:cTn id="31" dur="1000"/>
                                        <p:tgtEl>
                                          <p:spTgt spid="48"/>
                                        </p:tgtEl>
                                      </p:cBhvr>
                                    </p:animEffect>
                                  </p:childTnLst>
                                </p:cTn>
                              </p:par>
                              <p:par>
                                <p:cTn id="32" presetID="10" presetClass="entr" presetSubtype="0" repeatCount="indefinite" fill="hold" grpId="0" nodeType="withEffect">
                                  <p:stCondLst>
                                    <p:cond delay="1800"/>
                                  </p:stCondLst>
                                  <p:endCondLst>
                                    <p:cond evt="onNext" delay="0">
                                      <p:tgtEl>
                                        <p:sldTgt/>
                                      </p:tgtEl>
                                    </p:cond>
                                  </p:endCondLst>
                                  <p:childTnLst>
                                    <p:set>
                                      <p:cBhvr>
                                        <p:cTn id="33" dur="1" fill="hold">
                                          <p:stCondLst>
                                            <p:cond delay="0"/>
                                          </p:stCondLst>
                                        </p:cTn>
                                        <p:tgtEl>
                                          <p:spTgt spid="42"/>
                                        </p:tgtEl>
                                        <p:attrNameLst>
                                          <p:attrName>style.visibility</p:attrName>
                                        </p:attrNameLst>
                                      </p:cBhvr>
                                      <p:to>
                                        <p:strVal val="visible"/>
                                      </p:to>
                                    </p:set>
                                    <p:animEffect transition="in" filter="fade">
                                      <p:cBhvr>
                                        <p:cTn id="34" dur="1000"/>
                                        <p:tgtEl>
                                          <p:spTgt spid="42"/>
                                        </p:tgtEl>
                                      </p:cBhvr>
                                    </p:animEffect>
                                  </p:childTnLst>
                                </p:cTn>
                              </p:par>
                              <p:par>
                                <p:cTn id="35" presetID="35" presetClass="path" presetSubtype="0" repeatCount="indefinite" autoRev="1" fill="hold" nodeType="withEffect">
                                  <p:stCondLst>
                                    <p:cond delay="0"/>
                                  </p:stCondLst>
                                  <p:childTnLst>
                                    <p:animMotion origin="layout" path="M -2.70833E-6 7.40741E-7 L -0.06705 7.40741E-7 " pathEditMode="relative" rAng="0" ptsTypes="AA">
                                      <p:cBhvr>
                                        <p:cTn id="36" dur="2000" fill="hold"/>
                                        <p:tgtEl>
                                          <p:spTgt spid="34"/>
                                        </p:tgtEl>
                                        <p:attrNameLst>
                                          <p:attrName>ppt_x</p:attrName>
                                          <p:attrName>ppt_y</p:attrName>
                                        </p:attrNameLst>
                                      </p:cBhvr>
                                      <p:rCtr x="-3359" y="0"/>
                                    </p:animMotion>
                                  </p:childTnLst>
                                </p:cTn>
                              </p:par>
                              <p:par>
                                <p:cTn id="37" presetID="63" presetClass="path" presetSubtype="0" repeatCount="indefinite" autoRev="1" fill="hold" nodeType="withEffect">
                                  <p:stCondLst>
                                    <p:cond delay="0"/>
                                  </p:stCondLst>
                                  <p:childTnLst>
                                    <p:animMotion origin="layout" path="M 4.58333E-6 -3.33333E-6 L 0.0496 -3.33333E-6 " pathEditMode="relative" rAng="0" ptsTypes="AA">
                                      <p:cBhvr>
                                        <p:cTn id="38" dur="2000" fill="hold"/>
                                        <p:tgtEl>
                                          <p:spTgt spid="33"/>
                                        </p:tgtEl>
                                        <p:attrNameLst>
                                          <p:attrName>ppt_x</p:attrName>
                                          <p:attrName>ppt_y</p:attrName>
                                        </p:attrNameLst>
                                      </p:cBhvr>
                                      <p:rCtr x="2474" y="0"/>
                                    </p:animMotion>
                                  </p:childTnLst>
                                </p:cTn>
                              </p:par>
                              <p:par>
                                <p:cTn id="39" presetID="22" presetClass="entr" presetSubtype="8" repeatCount="indefinite" fill="hold" nodeType="withEffect">
                                  <p:stCondLst>
                                    <p:cond delay="0"/>
                                  </p:stCondLst>
                                  <p:childTnLst>
                                    <p:set>
                                      <p:cBhvr>
                                        <p:cTn id="40" dur="1" fill="hold">
                                          <p:stCondLst>
                                            <p:cond delay="0"/>
                                          </p:stCondLst>
                                        </p:cTn>
                                        <p:tgtEl>
                                          <p:spTgt spid="62"/>
                                        </p:tgtEl>
                                        <p:attrNameLst>
                                          <p:attrName>style.visibility</p:attrName>
                                        </p:attrNameLst>
                                      </p:cBhvr>
                                      <p:to>
                                        <p:strVal val="visible"/>
                                      </p:to>
                                    </p:set>
                                    <p:animEffect transition="in" filter="wipe(left)">
                                      <p:cBhvr>
                                        <p:cTn id="41" dur="3000"/>
                                        <p:tgtEl>
                                          <p:spTgt spid="62"/>
                                        </p:tgtEl>
                                      </p:cBhvr>
                                    </p:animEffect>
                                  </p:childTnLst>
                                </p:cTn>
                              </p:par>
                              <p:par>
                                <p:cTn id="42" presetID="22" presetClass="entr" presetSubtype="8" repeatCount="indefinite" fill="hold" nodeType="withEffect">
                                  <p:stCondLst>
                                    <p:cond delay="500"/>
                                  </p:stCondLst>
                                  <p:childTnLst>
                                    <p:set>
                                      <p:cBhvr>
                                        <p:cTn id="43" dur="1" fill="hold">
                                          <p:stCondLst>
                                            <p:cond delay="0"/>
                                          </p:stCondLst>
                                        </p:cTn>
                                        <p:tgtEl>
                                          <p:spTgt spid="69"/>
                                        </p:tgtEl>
                                        <p:attrNameLst>
                                          <p:attrName>style.visibility</p:attrName>
                                        </p:attrNameLst>
                                      </p:cBhvr>
                                      <p:to>
                                        <p:strVal val="visible"/>
                                      </p:to>
                                    </p:set>
                                    <p:animEffect transition="in" filter="wipe(left)">
                                      <p:cBhvr>
                                        <p:cTn id="44" dur="2000"/>
                                        <p:tgtEl>
                                          <p:spTgt spid="69"/>
                                        </p:tgtEl>
                                      </p:cBhvr>
                                    </p:animEffect>
                                  </p:childTnLst>
                                </p:cTn>
                              </p:par>
                              <p:par>
                                <p:cTn id="45" presetID="22" presetClass="entr" presetSubtype="8" repeatCount="indefinite" fill="hold" nodeType="withEffect">
                                  <p:stCondLst>
                                    <p:cond delay="900"/>
                                  </p:stCondLst>
                                  <p:childTnLst>
                                    <p:set>
                                      <p:cBhvr>
                                        <p:cTn id="46" dur="1" fill="hold">
                                          <p:stCondLst>
                                            <p:cond delay="0"/>
                                          </p:stCondLst>
                                        </p:cTn>
                                        <p:tgtEl>
                                          <p:spTgt spid="68"/>
                                        </p:tgtEl>
                                        <p:attrNameLst>
                                          <p:attrName>style.visibility</p:attrName>
                                        </p:attrNameLst>
                                      </p:cBhvr>
                                      <p:to>
                                        <p:strVal val="visible"/>
                                      </p:to>
                                    </p:set>
                                    <p:animEffect transition="in" filter="wipe(left)">
                                      <p:cBhvr>
                                        <p:cTn id="47" dur="2000"/>
                                        <p:tgtEl>
                                          <p:spTgt spid="68"/>
                                        </p:tgtEl>
                                      </p:cBhvr>
                                    </p:animEffect>
                                  </p:childTnLst>
                                </p:cTn>
                              </p:par>
                              <p:par>
                                <p:cTn id="48" presetID="22" presetClass="entr" presetSubtype="8" repeatCount="indefinite" fill="hold" nodeType="withEffect">
                                  <p:stCondLst>
                                    <p:cond delay="1400"/>
                                  </p:stCondLst>
                                  <p:childTnLst>
                                    <p:set>
                                      <p:cBhvr>
                                        <p:cTn id="49" dur="1" fill="hold">
                                          <p:stCondLst>
                                            <p:cond delay="0"/>
                                          </p:stCondLst>
                                        </p:cTn>
                                        <p:tgtEl>
                                          <p:spTgt spid="67"/>
                                        </p:tgtEl>
                                        <p:attrNameLst>
                                          <p:attrName>style.visibility</p:attrName>
                                        </p:attrNameLst>
                                      </p:cBhvr>
                                      <p:to>
                                        <p:strVal val="visible"/>
                                      </p:to>
                                    </p:set>
                                    <p:animEffect transition="in" filter="wipe(left)">
                                      <p:cBhvr>
                                        <p:cTn id="50" dur="2000"/>
                                        <p:tgtEl>
                                          <p:spTgt spid="67"/>
                                        </p:tgtEl>
                                      </p:cBhvr>
                                    </p:animEffect>
                                  </p:childTnLst>
                                </p:cTn>
                              </p:par>
                              <p:par>
                                <p:cTn id="51" presetID="22" presetClass="entr" presetSubtype="2" repeatCount="indefinite" fill="hold" nodeType="withEffect">
                                  <p:stCondLst>
                                    <p:cond delay="0"/>
                                  </p:stCondLst>
                                  <p:childTnLst>
                                    <p:set>
                                      <p:cBhvr>
                                        <p:cTn id="52" dur="1" fill="hold">
                                          <p:stCondLst>
                                            <p:cond delay="0"/>
                                          </p:stCondLst>
                                        </p:cTn>
                                        <p:tgtEl>
                                          <p:spTgt spid="51"/>
                                        </p:tgtEl>
                                        <p:attrNameLst>
                                          <p:attrName>style.visibility</p:attrName>
                                        </p:attrNameLst>
                                      </p:cBhvr>
                                      <p:to>
                                        <p:strVal val="visible"/>
                                      </p:to>
                                    </p:set>
                                    <p:animEffect transition="in" filter="wipe(right)">
                                      <p:cBhvr>
                                        <p:cTn id="53" dur="3000"/>
                                        <p:tgtEl>
                                          <p:spTgt spid="51"/>
                                        </p:tgtEl>
                                      </p:cBhvr>
                                    </p:animEffect>
                                  </p:childTnLst>
                                </p:cTn>
                              </p:par>
                              <p:par>
                                <p:cTn id="54" presetID="22" presetClass="entr" presetSubtype="2" repeatCount="indefinite" fill="hold" nodeType="withEffect">
                                  <p:stCondLst>
                                    <p:cond delay="900"/>
                                  </p:stCondLst>
                                  <p:childTnLst>
                                    <p:set>
                                      <p:cBhvr>
                                        <p:cTn id="55" dur="1" fill="hold">
                                          <p:stCondLst>
                                            <p:cond delay="0"/>
                                          </p:stCondLst>
                                        </p:cTn>
                                        <p:tgtEl>
                                          <p:spTgt spid="59"/>
                                        </p:tgtEl>
                                        <p:attrNameLst>
                                          <p:attrName>style.visibility</p:attrName>
                                        </p:attrNameLst>
                                      </p:cBhvr>
                                      <p:to>
                                        <p:strVal val="visible"/>
                                      </p:to>
                                    </p:set>
                                    <p:animEffect transition="in" filter="wipe(right)">
                                      <p:cBhvr>
                                        <p:cTn id="56" dur="3000"/>
                                        <p:tgtEl>
                                          <p:spTgt spid="59"/>
                                        </p:tgtEl>
                                      </p:cBhvr>
                                    </p:animEffect>
                                  </p:childTnLst>
                                </p:cTn>
                              </p:par>
                              <p:par>
                                <p:cTn id="57" presetID="10" presetClass="entr" presetSubtype="0" repeatCount="indefinite" fill="hold" grpId="0" nodeType="withEffect">
                                  <p:stCondLst>
                                    <p:cond delay="0"/>
                                  </p:stCondLst>
                                  <p:endCondLst>
                                    <p:cond evt="onNext" delay="0">
                                      <p:tgtEl>
                                        <p:sldTgt/>
                                      </p:tgtEl>
                                    </p:cond>
                                  </p:endCondLst>
                                  <p:childTnLst>
                                    <p:set>
                                      <p:cBhvr>
                                        <p:cTn id="58" dur="1" fill="hold">
                                          <p:stCondLst>
                                            <p:cond delay="0"/>
                                          </p:stCondLst>
                                        </p:cTn>
                                        <p:tgtEl>
                                          <p:spTgt spid="74"/>
                                        </p:tgtEl>
                                        <p:attrNameLst>
                                          <p:attrName>style.visibility</p:attrName>
                                        </p:attrNameLst>
                                      </p:cBhvr>
                                      <p:to>
                                        <p:strVal val="visible"/>
                                      </p:to>
                                    </p:set>
                                    <p:animEffect transition="in" filter="fade">
                                      <p:cBhvr>
                                        <p:cTn id="59" dur="1000"/>
                                        <p:tgtEl>
                                          <p:spTgt spid="74"/>
                                        </p:tgtEl>
                                      </p:cBhvr>
                                    </p:animEffect>
                                  </p:childTnLst>
                                </p:cTn>
                              </p:par>
                              <p:par>
                                <p:cTn id="60" presetID="10" presetClass="entr" presetSubtype="0" repeatCount="indefinite" fill="hold" grpId="0" nodeType="withEffect">
                                  <p:stCondLst>
                                    <p:cond delay="600"/>
                                  </p:stCondLst>
                                  <p:endCondLst>
                                    <p:cond evt="onNext" delay="0">
                                      <p:tgtEl>
                                        <p:sldTgt/>
                                      </p:tgtEl>
                                    </p:cond>
                                  </p:endCondLst>
                                  <p:childTnLst>
                                    <p:set>
                                      <p:cBhvr>
                                        <p:cTn id="61" dur="1" fill="hold">
                                          <p:stCondLst>
                                            <p:cond delay="0"/>
                                          </p:stCondLst>
                                        </p:cTn>
                                        <p:tgtEl>
                                          <p:spTgt spid="73"/>
                                        </p:tgtEl>
                                        <p:attrNameLst>
                                          <p:attrName>style.visibility</p:attrName>
                                        </p:attrNameLst>
                                      </p:cBhvr>
                                      <p:to>
                                        <p:strVal val="visible"/>
                                      </p:to>
                                    </p:set>
                                    <p:animEffect transition="in" filter="fade">
                                      <p:cBhvr>
                                        <p:cTn id="62" dur="1000"/>
                                        <p:tgtEl>
                                          <p:spTgt spid="73"/>
                                        </p:tgtEl>
                                      </p:cBhvr>
                                    </p:animEffect>
                                  </p:childTnLst>
                                </p:cTn>
                              </p:par>
                              <p:par>
                                <p:cTn id="63" presetID="10" presetClass="entr" presetSubtype="0" repeatCount="indefinite" fill="hold" grpId="0" nodeType="withEffect">
                                  <p:stCondLst>
                                    <p:cond delay="1300"/>
                                  </p:stCondLst>
                                  <p:endCondLst>
                                    <p:cond evt="onNext" delay="0">
                                      <p:tgtEl>
                                        <p:sldTgt/>
                                      </p:tgtEl>
                                    </p:cond>
                                  </p:endCondLst>
                                  <p:childTnLst>
                                    <p:set>
                                      <p:cBhvr>
                                        <p:cTn id="64" dur="1" fill="hold">
                                          <p:stCondLst>
                                            <p:cond delay="0"/>
                                          </p:stCondLst>
                                        </p:cTn>
                                        <p:tgtEl>
                                          <p:spTgt spid="72"/>
                                        </p:tgtEl>
                                        <p:attrNameLst>
                                          <p:attrName>style.visibility</p:attrName>
                                        </p:attrNameLst>
                                      </p:cBhvr>
                                      <p:to>
                                        <p:strVal val="visible"/>
                                      </p:to>
                                    </p:set>
                                    <p:animEffect transition="in" filter="fade">
                                      <p:cBhvr>
                                        <p:cTn id="65" dur="1000"/>
                                        <p:tgtEl>
                                          <p:spTgt spid="72"/>
                                        </p:tgtEl>
                                      </p:cBhvr>
                                    </p:animEffect>
                                  </p:childTnLst>
                                </p:cTn>
                              </p:par>
                              <p:par>
                                <p:cTn id="66" presetID="10" presetClass="entr" presetSubtype="0" repeatCount="indefinite" fill="hold" grpId="0" nodeType="withEffect">
                                  <p:stCondLst>
                                    <p:cond delay="1800"/>
                                  </p:stCondLst>
                                  <p:endCondLst>
                                    <p:cond evt="onNext" delay="0">
                                      <p:tgtEl>
                                        <p:sldTgt/>
                                      </p:tgtEl>
                                    </p:cond>
                                  </p:endCondLst>
                                  <p:childTnLst>
                                    <p:set>
                                      <p:cBhvr>
                                        <p:cTn id="67" dur="1" fill="hold">
                                          <p:stCondLst>
                                            <p:cond delay="0"/>
                                          </p:stCondLst>
                                        </p:cTn>
                                        <p:tgtEl>
                                          <p:spTgt spid="66"/>
                                        </p:tgtEl>
                                        <p:attrNameLst>
                                          <p:attrName>style.visibility</p:attrName>
                                        </p:attrNameLst>
                                      </p:cBhvr>
                                      <p:to>
                                        <p:strVal val="visible"/>
                                      </p:to>
                                    </p:set>
                                    <p:animEffect transition="in" filter="fade">
                                      <p:cBhvr>
                                        <p:cTn id="68" dur="1000"/>
                                        <p:tgtEl>
                                          <p:spTgt spid="66"/>
                                        </p:tgtEl>
                                      </p:cBhvr>
                                    </p:animEffect>
                                  </p:childTnLst>
                                </p:cTn>
                              </p:par>
                              <p:par>
                                <p:cTn id="69" presetID="35" presetClass="path" presetSubtype="0" repeatCount="indefinite" autoRev="1" fill="hold" nodeType="withEffect">
                                  <p:stCondLst>
                                    <p:cond delay="0"/>
                                  </p:stCondLst>
                                  <p:childTnLst>
                                    <p:animMotion origin="layout" path="M -2.70833E-6 -3.7037E-7 L -0.06705 -3.7037E-7 " pathEditMode="relative" rAng="0" ptsTypes="AA">
                                      <p:cBhvr>
                                        <p:cTn id="70" dur="2000" fill="hold"/>
                                        <p:tgtEl>
                                          <p:spTgt spid="58"/>
                                        </p:tgtEl>
                                        <p:attrNameLst>
                                          <p:attrName>ppt_x</p:attrName>
                                          <p:attrName>ppt_y</p:attrName>
                                        </p:attrNameLst>
                                      </p:cBhvr>
                                      <p:rCtr x="-3359" y="0"/>
                                    </p:animMotion>
                                  </p:childTnLst>
                                </p:cTn>
                              </p:par>
                              <p:par>
                                <p:cTn id="71" presetID="63" presetClass="path" presetSubtype="0" repeatCount="indefinite" autoRev="1" fill="hold" nodeType="withEffect">
                                  <p:stCondLst>
                                    <p:cond delay="0"/>
                                  </p:stCondLst>
                                  <p:childTnLst>
                                    <p:animMotion origin="layout" path="M 4.58333E-6 -4.44444E-6 L 0.0496 -4.44444E-6 " pathEditMode="relative" rAng="0" ptsTypes="AA">
                                      <p:cBhvr>
                                        <p:cTn id="72" dur="2000" fill="hold"/>
                                        <p:tgtEl>
                                          <p:spTgt spid="57"/>
                                        </p:tgtEl>
                                        <p:attrNameLst>
                                          <p:attrName>ppt_x</p:attrName>
                                          <p:attrName>ppt_y</p:attrName>
                                        </p:attrNameLst>
                                      </p:cBhvr>
                                      <p:rCtr x="2474" y="0"/>
                                    </p:animMotion>
                                  </p:childTnLst>
                                </p:cTn>
                              </p:par>
                              <p:par>
                                <p:cTn id="73" presetID="22" presetClass="entr" presetSubtype="8" fill="hold" nodeType="withEffect">
                                  <p:stCondLst>
                                    <p:cond delay="2900"/>
                                  </p:stCondLst>
                                  <p:childTnLst>
                                    <p:set>
                                      <p:cBhvr>
                                        <p:cTn id="74" dur="1" fill="hold">
                                          <p:stCondLst>
                                            <p:cond delay="0"/>
                                          </p:stCondLst>
                                        </p:cTn>
                                        <p:tgtEl>
                                          <p:spTgt spid="75"/>
                                        </p:tgtEl>
                                        <p:attrNameLst>
                                          <p:attrName>style.visibility</p:attrName>
                                        </p:attrNameLst>
                                      </p:cBhvr>
                                      <p:to>
                                        <p:strVal val="visible"/>
                                      </p:to>
                                    </p:set>
                                    <p:animEffect transition="in" filter="wipe(left)">
                                      <p:cBhvr>
                                        <p:cTn id="75" dur="1100"/>
                                        <p:tgtEl>
                                          <p:spTgt spid="75"/>
                                        </p:tgtEl>
                                      </p:cBhvr>
                                    </p:animEffect>
                                  </p:childTnLst>
                                </p:cTn>
                              </p:par>
                              <p:par>
                                <p:cTn id="76" presetID="31" presetClass="entr" presetSubtype="0" fill="hold" nodeType="withEffect">
                                  <p:stCondLst>
                                    <p:cond delay="4000"/>
                                  </p:stCondLst>
                                  <p:childTnLst>
                                    <p:set>
                                      <p:cBhvr>
                                        <p:cTn id="77" dur="1" fill="hold">
                                          <p:stCondLst>
                                            <p:cond delay="0"/>
                                          </p:stCondLst>
                                        </p:cTn>
                                        <p:tgtEl>
                                          <p:spTgt spid="80"/>
                                        </p:tgtEl>
                                        <p:attrNameLst>
                                          <p:attrName>style.visibility</p:attrName>
                                        </p:attrNameLst>
                                      </p:cBhvr>
                                      <p:to>
                                        <p:strVal val="visible"/>
                                      </p:to>
                                    </p:set>
                                    <p:anim calcmode="lin" valueType="num">
                                      <p:cBhvr>
                                        <p:cTn id="78" dur="500" fill="hold"/>
                                        <p:tgtEl>
                                          <p:spTgt spid="80"/>
                                        </p:tgtEl>
                                        <p:attrNameLst>
                                          <p:attrName>ppt_w</p:attrName>
                                        </p:attrNameLst>
                                      </p:cBhvr>
                                      <p:tavLst>
                                        <p:tav tm="0">
                                          <p:val>
                                            <p:fltVal val="0"/>
                                          </p:val>
                                        </p:tav>
                                        <p:tav tm="100000">
                                          <p:val>
                                            <p:strVal val="#ppt_w"/>
                                          </p:val>
                                        </p:tav>
                                      </p:tavLst>
                                    </p:anim>
                                    <p:anim calcmode="lin" valueType="num">
                                      <p:cBhvr>
                                        <p:cTn id="79" dur="500" fill="hold"/>
                                        <p:tgtEl>
                                          <p:spTgt spid="80"/>
                                        </p:tgtEl>
                                        <p:attrNameLst>
                                          <p:attrName>ppt_h</p:attrName>
                                        </p:attrNameLst>
                                      </p:cBhvr>
                                      <p:tavLst>
                                        <p:tav tm="0">
                                          <p:val>
                                            <p:fltVal val="0"/>
                                          </p:val>
                                        </p:tav>
                                        <p:tav tm="100000">
                                          <p:val>
                                            <p:strVal val="#ppt_h"/>
                                          </p:val>
                                        </p:tav>
                                      </p:tavLst>
                                    </p:anim>
                                    <p:anim calcmode="lin" valueType="num">
                                      <p:cBhvr>
                                        <p:cTn id="80" dur="500" fill="hold"/>
                                        <p:tgtEl>
                                          <p:spTgt spid="80"/>
                                        </p:tgtEl>
                                        <p:attrNameLst>
                                          <p:attrName>style.rotation</p:attrName>
                                        </p:attrNameLst>
                                      </p:cBhvr>
                                      <p:tavLst>
                                        <p:tav tm="0">
                                          <p:val>
                                            <p:fltVal val="90"/>
                                          </p:val>
                                        </p:tav>
                                        <p:tav tm="100000">
                                          <p:val>
                                            <p:fltVal val="0"/>
                                          </p:val>
                                        </p:tav>
                                      </p:tavLst>
                                    </p:anim>
                                    <p:animEffect transition="in" filter="fade">
                                      <p:cBhvr>
                                        <p:cTn id="81" dur="500"/>
                                        <p:tgtEl>
                                          <p:spTgt spid="80"/>
                                        </p:tgtEl>
                                      </p:cBhvr>
                                    </p:animEffect>
                                  </p:childTnLst>
                                </p:cTn>
                              </p:par>
                              <p:par>
                                <p:cTn id="82" presetID="22" presetClass="entr" presetSubtype="4" fill="hold" nodeType="withEffect">
                                  <p:stCondLst>
                                    <p:cond delay="4500"/>
                                  </p:stCondLst>
                                  <p:childTnLst>
                                    <p:set>
                                      <p:cBhvr>
                                        <p:cTn id="83" dur="1" fill="hold">
                                          <p:stCondLst>
                                            <p:cond delay="0"/>
                                          </p:stCondLst>
                                        </p:cTn>
                                        <p:tgtEl>
                                          <p:spTgt spid="76"/>
                                        </p:tgtEl>
                                        <p:attrNameLst>
                                          <p:attrName>style.visibility</p:attrName>
                                        </p:attrNameLst>
                                      </p:cBhvr>
                                      <p:to>
                                        <p:strVal val="visible"/>
                                      </p:to>
                                    </p:set>
                                    <p:animEffect transition="in" filter="wipe(down)">
                                      <p:cBhvr>
                                        <p:cTn id="84" dur="750"/>
                                        <p:tgtEl>
                                          <p:spTgt spid="76"/>
                                        </p:tgtEl>
                                      </p:cBhvr>
                                    </p:animEffect>
                                  </p:childTnLst>
                                </p:cTn>
                              </p:par>
                              <p:par>
                                <p:cTn id="85" presetID="22" presetClass="entr" presetSubtype="8" fill="hold" nodeType="withEffect">
                                  <p:stCondLst>
                                    <p:cond delay="5250"/>
                                  </p:stCondLst>
                                  <p:childTnLst>
                                    <p:set>
                                      <p:cBhvr>
                                        <p:cTn id="86" dur="1" fill="hold">
                                          <p:stCondLst>
                                            <p:cond delay="0"/>
                                          </p:stCondLst>
                                        </p:cTn>
                                        <p:tgtEl>
                                          <p:spTgt spid="77"/>
                                        </p:tgtEl>
                                        <p:attrNameLst>
                                          <p:attrName>style.visibility</p:attrName>
                                        </p:attrNameLst>
                                      </p:cBhvr>
                                      <p:to>
                                        <p:strVal val="visible"/>
                                      </p:to>
                                    </p:set>
                                    <p:animEffect transition="in" filter="wipe(left)">
                                      <p:cBhvr>
                                        <p:cTn id="87" dur="750"/>
                                        <p:tgtEl>
                                          <p:spTgt spid="77"/>
                                        </p:tgtEl>
                                      </p:cBhvr>
                                    </p:animEffect>
                                  </p:childTnLst>
                                </p:cTn>
                              </p:par>
                              <p:par>
                                <p:cTn id="88" presetID="22" presetClass="entr" presetSubtype="1" fill="hold" nodeType="withEffect">
                                  <p:stCondLst>
                                    <p:cond delay="6750"/>
                                  </p:stCondLst>
                                  <p:childTnLst>
                                    <p:set>
                                      <p:cBhvr>
                                        <p:cTn id="89" dur="1" fill="hold">
                                          <p:stCondLst>
                                            <p:cond delay="0"/>
                                          </p:stCondLst>
                                        </p:cTn>
                                        <p:tgtEl>
                                          <p:spTgt spid="78"/>
                                        </p:tgtEl>
                                        <p:attrNameLst>
                                          <p:attrName>style.visibility</p:attrName>
                                        </p:attrNameLst>
                                      </p:cBhvr>
                                      <p:to>
                                        <p:strVal val="visible"/>
                                      </p:to>
                                    </p:set>
                                    <p:animEffect transition="in" filter="wipe(up)">
                                      <p:cBhvr>
                                        <p:cTn id="90" dur="750"/>
                                        <p:tgtEl>
                                          <p:spTgt spid="78"/>
                                        </p:tgtEl>
                                      </p:cBhvr>
                                    </p:animEffect>
                                  </p:childTnLst>
                                </p:cTn>
                              </p:par>
                              <p:par>
                                <p:cTn id="91" presetID="22" presetClass="entr" presetSubtype="2" fill="hold" nodeType="withEffect">
                                  <p:stCondLst>
                                    <p:cond delay="7500"/>
                                  </p:stCondLst>
                                  <p:childTnLst>
                                    <p:set>
                                      <p:cBhvr>
                                        <p:cTn id="92" dur="1" fill="hold">
                                          <p:stCondLst>
                                            <p:cond delay="0"/>
                                          </p:stCondLst>
                                        </p:cTn>
                                        <p:tgtEl>
                                          <p:spTgt spid="79"/>
                                        </p:tgtEl>
                                        <p:attrNameLst>
                                          <p:attrName>style.visibility</p:attrName>
                                        </p:attrNameLst>
                                      </p:cBhvr>
                                      <p:to>
                                        <p:strVal val="visible"/>
                                      </p:to>
                                    </p:set>
                                    <p:animEffect transition="in" filter="wipe(right)">
                                      <p:cBhvr>
                                        <p:cTn id="93" dur="750"/>
                                        <p:tgtEl>
                                          <p:spTgt spid="79"/>
                                        </p:tgtEl>
                                      </p:cBhvr>
                                    </p:animEffect>
                                  </p:childTnLst>
                                </p:cTn>
                              </p:par>
                              <p:par>
                                <p:cTn id="94" presetID="8" presetClass="emph" presetSubtype="0" repeatCount="indefinite" fill="hold" nodeType="withEffect">
                                  <p:stCondLst>
                                    <p:cond delay="4000"/>
                                  </p:stCondLst>
                                  <p:childTnLst>
                                    <p:animRot by="21600000">
                                      <p:cBhvr>
                                        <p:cTn id="95" dur="5500" fill="hold"/>
                                        <p:tgtEl>
                                          <p:spTgt spid="8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8" grpId="0" animBg="1"/>
      <p:bldP spid="49" grpId="0" animBg="1"/>
      <p:bldP spid="50" grpId="0" animBg="1"/>
      <p:bldP spid="66" grpId="0" animBg="1"/>
      <p:bldP spid="72" grpId="0" animBg="1"/>
      <p:bldP spid="73" grpId="0" animBg="1"/>
      <p:bldP spid="7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4">
            <a:extLst>
              <a:ext uri="{FF2B5EF4-FFF2-40B4-BE49-F238E27FC236}">
                <a16:creationId xmlns:a16="http://schemas.microsoft.com/office/drawing/2014/main" id="{F6F3F05A-871E-4437-9DD8-3AF7925BE713}"/>
              </a:ext>
            </a:extLst>
          </p:cNvPr>
          <p:cNvPicPr>
            <a:picLocks noChangeAspect="1"/>
          </p:cNvPicPr>
          <p:nvPr/>
        </p:nvPicPr>
        <p:blipFill>
          <a:blip r:embed="rId2">
            <a:clrChange>
              <a:clrFrom>
                <a:srgbClr val="000000"/>
              </a:clrFrom>
              <a:clrTo>
                <a:srgbClr val="000000">
                  <a:alpha val="0"/>
                </a:srgbClr>
              </a:clrTo>
            </a:clrChange>
          </a:blip>
          <a:stretch>
            <a:fillRect/>
          </a:stretch>
        </p:blipFill>
        <p:spPr>
          <a:xfrm>
            <a:off x="-3242972" y="-383672"/>
            <a:ext cx="16863721" cy="8095375"/>
          </a:xfrm>
          <a:custGeom>
            <a:avLst/>
            <a:gdLst>
              <a:gd name="connsiteX0" fmla="*/ -92 w 6865446"/>
              <a:gd name="connsiteY0" fmla="*/ 16 h 3295735"/>
              <a:gd name="connsiteX1" fmla="*/ 6865354 w 6865446"/>
              <a:gd name="connsiteY1" fmla="*/ 16 h 3295735"/>
              <a:gd name="connsiteX2" fmla="*/ 6865354 w 6865446"/>
              <a:gd name="connsiteY2" fmla="*/ 3295751 h 3295735"/>
              <a:gd name="connsiteX3" fmla="*/ -92 w 6865446"/>
              <a:gd name="connsiteY3" fmla="*/ 3295751 h 3295735"/>
            </a:gdLst>
            <a:ahLst/>
            <a:cxnLst>
              <a:cxn ang="0">
                <a:pos x="connsiteX0" y="connsiteY0"/>
              </a:cxn>
              <a:cxn ang="0">
                <a:pos x="connsiteX1" y="connsiteY1"/>
              </a:cxn>
              <a:cxn ang="0">
                <a:pos x="connsiteX2" y="connsiteY2"/>
              </a:cxn>
              <a:cxn ang="0">
                <a:pos x="connsiteX3" y="connsiteY3"/>
              </a:cxn>
            </a:cxnLst>
            <a:rect l="l" t="t" r="r" b="b"/>
            <a:pathLst>
              <a:path w="6865446" h="3295735">
                <a:moveTo>
                  <a:pt x="-92" y="16"/>
                </a:moveTo>
                <a:lnTo>
                  <a:pt x="6865354" y="16"/>
                </a:lnTo>
                <a:lnTo>
                  <a:pt x="6865354" y="3295751"/>
                </a:lnTo>
                <a:lnTo>
                  <a:pt x="-92" y="3295751"/>
                </a:lnTo>
                <a:close/>
              </a:path>
            </a:pathLst>
          </a:custGeom>
        </p:spPr>
      </p:pic>
      <p:sp>
        <p:nvSpPr>
          <p:cNvPr id="4" name="TextBox 3">
            <a:extLst>
              <a:ext uri="{FF2B5EF4-FFF2-40B4-BE49-F238E27FC236}">
                <a16:creationId xmlns:a16="http://schemas.microsoft.com/office/drawing/2014/main" id="{DBD42A43-FAB2-4DC8-989A-6AFFD24DE1BA}"/>
              </a:ext>
            </a:extLst>
          </p:cNvPr>
          <p:cNvSpPr txBox="1"/>
          <p:nvPr/>
        </p:nvSpPr>
        <p:spPr>
          <a:xfrm>
            <a:off x="2752830" y="1787507"/>
            <a:ext cx="5969559" cy="3631763"/>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US" sz="11500" spc="300" noProof="0">
                <a:solidFill>
                  <a:prstClr val="white"/>
                </a:solidFill>
                <a:latin typeface="UTM Iron Gothic" panose="02040603050506020204" pitchFamily="18" charset="0"/>
              </a:rPr>
              <a:t>Chúc các em học tốt</a:t>
            </a:r>
            <a:endParaRPr kumimoji="0" lang="en-US" sz="11500" b="0" i="0" u="none" strike="noStrike" kern="1200" cap="none" spc="300" normalizeH="0" baseline="0" noProof="0" dirty="0">
              <a:ln>
                <a:noFill/>
              </a:ln>
              <a:solidFill>
                <a:prstClr val="white"/>
              </a:solidFill>
              <a:effectLst/>
              <a:uLnTx/>
              <a:uFillTx/>
              <a:latin typeface="UTM Iron Gothic" panose="02040603050506020204" pitchFamily="18" charset="0"/>
            </a:endParaRPr>
          </a:p>
        </p:txBody>
      </p:sp>
      <p:sp>
        <p:nvSpPr>
          <p:cNvPr id="6" name="Rectangle: Rounded Corners 5">
            <a:extLst>
              <a:ext uri="{FF2B5EF4-FFF2-40B4-BE49-F238E27FC236}">
                <a16:creationId xmlns:a16="http://schemas.microsoft.com/office/drawing/2014/main" id="{65047A79-1999-4415-8E89-1F9A9D51C5B0}"/>
              </a:ext>
            </a:extLst>
          </p:cNvPr>
          <p:cNvSpPr/>
          <p:nvPr/>
        </p:nvSpPr>
        <p:spPr>
          <a:xfrm>
            <a:off x="2425771" y="199300"/>
            <a:ext cx="6623680" cy="6673194"/>
          </a:xfrm>
          <a:prstGeom prst="roundRect">
            <a:avLst>
              <a:gd name="adj" fmla="val 50000"/>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44BEB51D-A80A-485C-B341-4CFDDD76C7A5}"/>
              </a:ext>
            </a:extLst>
          </p:cNvPr>
          <p:cNvSpPr/>
          <p:nvPr/>
        </p:nvSpPr>
        <p:spPr>
          <a:xfrm>
            <a:off x="2620066" y="548079"/>
            <a:ext cx="6235089" cy="6110621"/>
          </a:xfrm>
          <a:prstGeom prst="roundRect">
            <a:avLst>
              <a:gd name="adj" fmla="val 50000"/>
            </a:avLst>
          </a:prstGeom>
          <a:no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81191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750" fill="hold"/>
                                        <p:tgtEl>
                                          <p:spTgt spid="6"/>
                                        </p:tgtEl>
                                        <p:attrNameLst>
                                          <p:attrName>ppt_w</p:attrName>
                                        </p:attrNameLst>
                                      </p:cBhvr>
                                      <p:tavLst>
                                        <p:tav tm="0">
                                          <p:val>
                                            <p:fltVal val="0"/>
                                          </p:val>
                                        </p:tav>
                                        <p:tav tm="100000">
                                          <p:val>
                                            <p:strVal val="#ppt_w"/>
                                          </p:val>
                                        </p:tav>
                                      </p:tavLst>
                                    </p:anim>
                                    <p:anim calcmode="lin" valueType="num">
                                      <p:cBhvr>
                                        <p:cTn id="8" dur="1750" fill="hold"/>
                                        <p:tgtEl>
                                          <p:spTgt spid="6"/>
                                        </p:tgtEl>
                                        <p:attrNameLst>
                                          <p:attrName>ppt_h</p:attrName>
                                        </p:attrNameLst>
                                      </p:cBhvr>
                                      <p:tavLst>
                                        <p:tav tm="0">
                                          <p:val>
                                            <p:fltVal val="0"/>
                                          </p:val>
                                        </p:tav>
                                        <p:tav tm="100000">
                                          <p:val>
                                            <p:strVal val="#ppt_h"/>
                                          </p:val>
                                        </p:tav>
                                      </p:tavLst>
                                    </p:anim>
                                    <p:animEffect transition="in" filter="fade">
                                      <p:cBhvr>
                                        <p:cTn id="9" dur="1750"/>
                                        <p:tgtEl>
                                          <p:spTgt spid="6"/>
                                        </p:tgtEl>
                                      </p:cBhvr>
                                    </p:animEffect>
                                  </p:childTnLst>
                                </p:cTn>
                              </p:par>
                              <p:par>
                                <p:cTn id="10" presetID="8" presetClass="emph" presetSubtype="0" fill="hold" grpId="1" nodeType="withEffect">
                                  <p:stCondLst>
                                    <p:cond delay="0"/>
                                  </p:stCondLst>
                                  <p:childTnLst>
                                    <p:animRot by="21600000">
                                      <p:cBhvr>
                                        <p:cTn id="11" dur="1750" fill="hold"/>
                                        <p:tgtEl>
                                          <p:spTgt spid="6"/>
                                        </p:tgtEl>
                                        <p:attrNameLst>
                                          <p:attrName>r</p:attrName>
                                        </p:attrNameLst>
                                      </p:cBhvr>
                                    </p:animRot>
                                  </p:childTnLst>
                                </p:cTn>
                              </p:par>
                              <p:par>
                                <p:cTn id="12" presetID="53" presetClass="entr" presetSubtype="16"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750" fill="hold"/>
                                        <p:tgtEl>
                                          <p:spTgt spid="7"/>
                                        </p:tgtEl>
                                        <p:attrNameLst>
                                          <p:attrName>ppt_w</p:attrName>
                                        </p:attrNameLst>
                                      </p:cBhvr>
                                      <p:tavLst>
                                        <p:tav tm="0">
                                          <p:val>
                                            <p:fltVal val="0"/>
                                          </p:val>
                                        </p:tav>
                                        <p:tav tm="100000">
                                          <p:val>
                                            <p:strVal val="#ppt_w"/>
                                          </p:val>
                                        </p:tav>
                                      </p:tavLst>
                                    </p:anim>
                                    <p:anim calcmode="lin" valueType="num">
                                      <p:cBhvr>
                                        <p:cTn id="15" dur="1750" fill="hold"/>
                                        <p:tgtEl>
                                          <p:spTgt spid="7"/>
                                        </p:tgtEl>
                                        <p:attrNameLst>
                                          <p:attrName>ppt_h</p:attrName>
                                        </p:attrNameLst>
                                      </p:cBhvr>
                                      <p:tavLst>
                                        <p:tav tm="0">
                                          <p:val>
                                            <p:fltVal val="0"/>
                                          </p:val>
                                        </p:tav>
                                        <p:tav tm="100000">
                                          <p:val>
                                            <p:strVal val="#ppt_h"/>
                                          </p:val>
                                        </p:tav>
                                      </p:tavLst>
                                    </p:anim>
                                    <p:animEffect transition="in" filter="fade">
                                      <p:cBhvr>
                                        <p:cTn id="16" dur="1750"/>
                                        <p:tgtEl>
                                          <p:spTgt spid="7"/>
                                        </p:tgtEl>
                                      </p:cBhvr>
                                    </p:animEffect>
                                  </p:childTnLst>
                                </p:cTn>
                              </p:par>
                              <p:par>
                                <p:cTn id="17" presetID="8" presetClass="emph" presetSubtype="0" fill="hold" grpId="1" nodeType="withEffect">
                                  <p:stCondLst>
                                    <p:cond delay="0"/>
                                  </p:stCondLst>
                                  <p:childTnLst>
                                    <p:animRot by="-21600000">
                                      <p:cBhvr>
                                        <p:cTn id="18" dur="1750" fill="hold"/>
                                        <p:tgtEl>
                                          <p:spTgt spid="7"/>
                                        </p:tgtEl>
                                        <p:attrNameLst>
                                          <p:attrName>r</p:attrName>
                                        </p:attrNameLst>
                                      </p:cBhvr>
                                    </p:animRot>
                                  </p:childTnLst>
                                </p:cTn>
                              </p:par>
                              <p:par>
                                <p:cTn id="19" presetID="53" presetClass="entr" presetSubtype="16" fill="hold" grpId="0" nodeType="withEffect">
                                  <p:stCondLst>
                                    <p:cond delay="100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ppt_w</p:attrName>
                                        </p:attrNameLst>
                                      </p:cBhvr>
                                      <p:tavLst>
                                        <p:tav tm="0">
                                          <p:val>
                                            <p:fltVal val="0"/>
                                          </p:val>
                                        </p:tav>
                                        <p:tav tm="100000">
                                          <p:val>
                                            <p:strVal val="#ppt_w"/>
                                          </p:val>
                                        </p:tav>
                                      </p:tavLst>
                                    </p:anim>
                                    <p:anim calcmode="lin" valueType="num">
                                      <p:cBhvr>
                                        <p:cTn id="22" dur="1000" fill="hold"/>
                                        <p:tgtEl>
                                          <p:spTgt spid="4"/>
                                        </p:tgtEl>
                                        <p:attrNameLst>
                                          <p:attrName>ppt_h</p:attrName>
                                        </p:attrNameLst>
                                      </p:cBhvr>
                                      <p:tavLst>
                                        <p:tav tm="0">
                                          <p:val>
                                            <p:fltVal val="0"/>
                                          </p:val>
                                        </p:tav>
                                        <p:tav tm="100000">
                                          <p:val>
                                            <p:strVal val="#ppt_h"/>
                                          </p:val>
                                        </p:tav>
                                      </p:tavLst>
                                    </p:anim>
                                    <p:animEffect transition="in" filter="fade">
                                      <p:cBhvr>
                                        <p:cTn id="23" dur="1000"/>
                                        <p:tgtEl>
                                          <p:spTgt spid="4"/>
                                        </p:tgtEl>
                                      </p:cBhvr>
                                    </p:animEffect>
                                  </p:childTnLst>
                                </p:cTn>
                              </p:par>
                              <p:par>
                                <p:cTn id="24" presetID="8" presetClass="emph" presetSubtype="0" fill="hold" grpId="1" nodeType="withEffect">
                                  <p:stCondLst>
                                    <p:cond delay="1000"/>
                                  </p:stCondLst>
                                  <p:childTnLst>
                                    <p:animRot by="43200000">
                                      <p:cBhvr>
                                        <p:cTn id="25" dur="1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animBg="1"/>
      <p:bldP spid="6" grpId="1" animBg="1"/>
      <p:bldP spid="7" grpId="0" animBg="1"/>
      <p:bldP spid="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hidden="1">
            <a:extLst>
              <a:ext uri="{FF2B5EF4-FFF2-40B4-BE49-F238E27FC236}">
                <a16:creationId xmlns:a16="http://schemas.microsoft.com/office/drawing/2014/main" id="{E765920E-4251-400C-A584-49820EF86DC0}"/>
              </a:ext>
            </a:extLst>
          </p:cNvPr>
          <p:cNvGrpSpPr/>
          <p:nvPr/>
        </p:nvGrpSpPr>
        <p:grpSpPr>
          <a:xfrm flipH="1">
            <a:off x="6458730" y="5945863"/>
            <a:ext cx="5588294" cy="474304"/>
            <a:chOff x="396540" y="859316"/>
            <a:chExt cx="5588294" cy="474304"/>
          </a:xfrm>
          <a:effectLst>
            <a:glow rad="50800">
              <a:srgbClr val="00B0F0">
                <a:alpha val="27000"/>
              </a:srgbClr>
            </a:glow>
          </a:effectLst>
        </p:grpSpPr>
        <p:cxnSp>
          <p:nvCxnSpPr>
            <p:cNvPr id="27" name="Straight Connector 26" hidden="1">
              <a:extLst>
                <a:ext uri="{FF2B5EF4-FFF2-40B4-BE49-F238E27FC236}">
                  <a16:creationId xmlns:a16="http://schemas.microsoft.com/office/drawing/2014/main" id="{72CA0E71-EA2B-4EE6-B075-B4F5944D580A}"/>
                </a:ext>
              </a:extLst>
            </p:cNvPr>
            <p:cNvCxnSpPr/>
            <p:nvPr/>
          </p:nvCxnSpPr>
          <p:spPr>
            <a:xfrm>
              <a:off x="396540" y="861141"/>
              <a:ext cx="16415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hidden="1">
              <a:extLst>
                <a:ext uri="{FF2B5EF4-FFF2-40B4-BE49-F238E27FC236}">
                  <a16:creationId xmlns:a16="http://schemas.microsoft.com/office/drawing/2014/main" id="{D0AF223A-F143-4D11-84E8-F6BDA7AF32EE}"/>
                </a:ext>
              </a:extLst>
            </p:cNvPr>
            <p:cNvCxnSpPr>
              <a:cxnSpLocks/>
            </p:cNvCxnSpPr>
            <p:nvPr/>
          </p:nvCxnSpPr>
          <p:spPr>
            <a:xfrm>
              <a:off x="2585044" y="1286166"/>
              <a:ext cx="25011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hidden="1">
              <a:extLst>
                <a:ext uri="{FF2B5EF4-FFF2-40B4-BE49-F238E27FC236}">
                  <a16:creationId xmlns:a16="http://schemas.microsoft.com/office/drawing/2014/main" id="{2EF6477C-B11A-42D9-BB6B-D7106D48D25D}"/>
                </a:ext>
              </a:extLst>
            </p:cNvPr>
            <p:cNvCxnSpPr>
              <a:cxnSpLocks/>
            </p:cNvCxnSpPr>
            <p:nvPr/>
          </p:nvCxnSpPr>
          <p:spPr>
            <a:xfrm>
              <a:off x="2027104" y="859316"/>
              <a:ext cx="567065" cy="4286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Oval 30" hidden="1">
              <a:extLst>
                <a:ext uri="{FF2B5EF4-FFF2-40B4-BE49-F238E27FC236}">
                  <a16:creationId xmlns:a16="http://schemas.microsoft.com/office/drawing/2014/main" id="{3C07EAA0-BE1F-4B53-9D34-F848CB7E1B04}"/>
                </a:ext>
              </a:extLst>
            </p:cNvPr>
            <p:cNvSpPr/>
            <p:nvPr/>
          </p:nvSpPr>
          <p:spPr>
            <a:xfrm flipV="1">
              <a:off x="5091675" y="1238712"/>
              <a:ext cx="94908" cy="9490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2" name="Straight Connector 31" hidden="1">
              <a:extLst>
                <a:ext uri="{FF2B5EF4-FFF2-40B4-BE49-F238E27FC236}">
                  <a16:creationId xmlns:a16="http://schemas.microsoft.com/office/drawing/2014/main" id="{EA954272-6C8A-484C-A5A7-E492F2850821}"/>
                </a:ext>
              </a:extLst>
            </p:cNvPr>
            <p:cNvCxnSpPr>
              <a:cxnSpLocks/>
            </p:cNvCxnSpPr>
            <p:nvPr/>
          </p:nvCxnSpPr>
          <p:spPr>
            <a:xfrm>
              <a:off x="5186583" y="1290248"/>
              <a:ext cx="7982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3" name="Straight Connector 32" hidden="1">
            <a:extLst>
              <a:ext uri="{FF2B5EF4-FFF2-40B4-BE49-F238E27FC236}">
                <a16:creationId xmlns:a16="http://schemas.microsoft.com/office/drawing/2014/main" id="{A7CCFFAD-4E25-424C-B792-A9BD913BAB26}"/>
              </a:ext>
            </a:extLst>
          </p:cNvPr>
          <p:cNvCxnSpPr>
            <a:cxnSpLocks/>
          </p:cNvCxnSpPr>
          <p:nvPr/>
        </p:nvCxnSpPr>
        <p:spPr>
          <a:xfrm flipH="1">
            <a:off x="7780015" y="6485841"/>
            <a:ext cx="981559"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34" name="Straight Connector 33" hidden="1">
            <a:extLst>
              <a:ext uri="{FF2B5EF4-FFF2-40B4-BE49-F238E27FC236}">
                <a16:creationId xmlns:a16="http://schemas.microsoft.com/office/drawing/2014/main" id="{0CAAB2EC-FA25-4E94-8C51-301864441C88}"/>
              </a:ext>
            </a:extLst>
          </p:cNvPr>
          <p:cNvCxnSpPr>
            <a:cxnSpLocks/>
          </p:cNvCxnSpPr>
          <p:nvPr/>
        </p:nvCxnSpPr>
        <p:spPr>
          <a:xfrm flipH="1">
            <a:off x="7425130" y="6278113"/>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35" name="Group 34" hidden="1">
            <a:extLst>
              <a:ext uri="{FF2B5EF4-FFF2-40B4-BE49-F238E27FC236}">
                <a16:creationId xmlns:a16="http://schemas.microsoft.com/office/drawing/2014/main" id="{4B166ECB-B08B-4D7F-9D15-8644288D1285}"/>
              </a:ext>
            </a:extLst>
          </p:cNvPr>
          <p:cNvGrpSpPr/>
          <p:nvPr/>
        </p:nvGrpSpPr>
        <p:grpSpPr>
          <a:xfrm flipH="1">
            <a:off x="9479850" y="6265425"/>
            <a:ext cx="702507" cy="215359"/>
            <a:chOff x="2261207" y="1178878"/>
            <a:chExt cx="702507" cy="215359"/>
          </a:xfrm>
          <a:effectLst>
            <a:glow rad="50800">
              <a:srgbClr val="00B0F0">
                <a:alpha val="27000"/>
              </a:srgbClr>
            </a:glow>
          </a:effectLst>
        </p:grpSpPr>
        <p:cxnSp>
          <p:nvCxnSpPr>
            <p:cNvPr id="36" name="Straight Connector 35" hidden="1">
              <a:extLst>
                <a:ext uri="{FF2B5EF4-FFF2-40B4-BE49-F238E27FC236}">
                  <a16:creationId xmlns:a16="http://schemas.microsoft.com/office/drawing/2014/main" id="{977BB2FD-E807-49F4-A116-643881A38600}"/>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hidden="1">
              <a:extLst>
                <a:ext uri="{FF2B5EF4-FFF2-40B4-BE49-F238E27FC236}">
                  <a16:creationId xmlns:a16="http://schemas.microsoft.com/office/drawing/2014/main" id="{F784DD01-337E-48A2-B273-ADBEC8D05988}"/>
                </a:ext>
              </a:extLst>
            </p:cNvPr>
            <p:cNvCxnSpPr>
              <a:cxnSpLocks/>
            </p:cNvCxnSpPr>
            <p:nvPr/>
          </p:nvCxnSpPr>
          <p:spPr>
            <a:xfrm>
              <a:off x="2261207"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8" name="Group 37" hidden="1">
            <a:extLst>
              <a:ext uri="{FF2B5EF4-FFF2-40B4-BE49-F238E27FC236}">
                <a16:creationId xmlns:a16="http://schemas.microsoft.com/office/drawing/2014/main" id="{C45549C6-7225-4385-95DE-23A81523CCC1}"/>
              </a:ext>
            </a:extLst>
          </p:cNvPr>
          <p:cNvGrpSpPr/>
          <p:nvPr/>
        </p:nvGrpSpPr>
        <p:grpSpPr>
          <a:xfrm>
            <a:off x="218201" y="5918538"/>
            <a:ext cx="4336374" cy="428675"/>
            <a:chOff x="218201" y="6013788"/>
            <a:chExt cx="4336374" cy="428675"/>
          </a:xfrm>
        </p:grpSpPr>
        <p:cxnSp>
          <p:nvCxnSpPr>
            <p:cNvPr id="39" name="Straight Connector 38" hidden="1">
              <a:extLst>
                <a:ext uri="{FF2B5EF4-FFF2-40B4-BE49-F238E27FC236}">
                  <a16:creationId xmlns:a16="http://schemas.microsoft.com/office/drawing/2014/main" id="{E137A9F0-91D4-4FA1-80D1-F8187812927C}"/>
                </a:ext>
              </a:extLst>
            </p:cNvPr>
            <p:cNvCxnSpPr/>
            <p:nvPr/>
          </p:nvCxnSpPr>
          <p:spPr>
            <a:xfrm>
              <a:off x="218201" y="6015613"/>
              <a:ext cx="1641514"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0" name="Straight Connector 39" hidden="1">
              <a:extLst>
                <a:ext uri="{FF2B5EF4-FFF2-40B4-BE49-F238E27FC236}">
                  <a16:creationId xmlns:a16="http://schemas.microsoft.com/office/drawing/2014/main" id="{D73B7460-BC8E-4DBD-8225-9B68D1EC0578}"/>
                </a:ext>
              </a:extLst>
            </p:cNvPr>
            <p:cNvCxnSpPr>
              <a:cxnSpLocks/>
            </p:cNvCxnSpPr>
            <p:nvPr/>
          </p:nvCxnSpPr>
          <p:spPr>
            <a:xfrm>
              <a:off x="2406705" y="6440638"/>
              <a:ext cx="2147870"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1" name="Straight Connector 40" hidden="1">
              <a:extLst>
                <a:ext uri="{FF2B5EF4-FFF2-40B4-BE49-F238E27FC236}">
                  <a16:creationId xmlns:a16="http://schemas.microsoft.com/office/drawing/2014/main" id="{0BAB8909-F2DD-4284-B724-B4A3FA299D42}"/>
                </a:ext>
              </a:extLst>
            </p:cNvPr>
            <p:cNvCxnSpPr>
              <a:cxnSpLocks/>
            </p:cNvCxnSpPr>
            <p:nvPr/>
          </p:nvCxnSpPr>
          <p:spPr>
            <a:xfrm>
              <a:off x="1848765" y="6013788"/>
              <a:ext cx="567065" cy="428675"/>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sp>
        <p:nvSpPr>
          <p:cNvPr id="42" name="Oval 41" hidden="1">
            <a:extLst>
              <a:ext uri="{FF2B5EF4-FFF2-40B4-BE49-F238E27FC236}">
                <a16:creationId xmlns:a16="http://schemas.microsoft.com/office/drawing/2014/main" id="{6892A4C6-F8D0-4F75-BD23-F3B89934CC1D}"/>
              </a:ext>
            </a:extLst>
          </p:cNvPr>
          <p:cNvSpPr/>
          <p:nvPr/>
        </p:nvSpPr>
        <p:spPr>
          <a:xfrm flipV="1">
            <a:off x="6057834" y="62876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3" name="Straight Connector 42" hidden="1">
            <a:extLst>
              <a:ext uri="{FF2B5EF4-FFF2-40B4-BE49-F238E27FC236}">
                <a16:creationId xmlns:a16="http://schemas.microsoft.com/office/drawing/2014/main" id="{928A56D9-94A4-4098-BB3F-7D435159FFC6}"/>
              </a:ext>
            </a:extLst>
          </p:cNvPr>
          <p:cNvCxnSpPr>
            <a:cxnSpLocks/>
          </p:cNvCxnSpPr>
          <p:nvPr/>
        </p:nvCxnSpPr>
        <p:spPr>
          <a:xfrm>
            <a:off x="3024646" y="6449571"/>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4" name="Straight Connector 43" hidden="1">
            <a:extLst>
              <a:ext uri="{FF2B5EF4-FFF2-40B4-BE49-F238E27FC236}">
                <a16:creationId xmlns:a16="http://schemas.microsoft.com/office/drawing/2014/main" id="{24B084AE-9B86-4EB5-8E93-616C4D8C0B5F}"/>
              </a:ext>
            </a:extLst>
          </p:cNvPr>
          <p:cNvCxnSpPr>
            <a:cxnSpLocks/>
          </p:cNvCxnSpPr>
          <p:nvPr/>
        </p:nvCxnSpPr>
        <p:spPr>
          <a:xfrm>
            <a:off x="2600261" y="6238100"/>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45" name="Group 44" hidden="1">
            <a:extLst>
              <a:ext uri="{FF2B5EF4-FFF2-40B4-BE49-F238E27FC236}">
                <a16:creationId xmlns:a16="http://schemas.microsoft.com/office/drawing/2014/main" id="{FE2C666D-A570-43A4-9278-DFC2B5EAC846}"/>
              </a:ext>
            </a:extLst>
          </p:cNvPr>
          <p:cNvGrpSpPr/>
          <p:nvPr/>
        </p:nvGrpSpPr>
        <p:grpSpPr>
          <a:xfrm>
            <a:off x="2077919" y="6238100"/>
            <a:ext cx="690046" cy="215359"/>
            <a:chOff x="2273668" y="1178878"/>
            <a:chExt cx="690046" cy="215359"/>
          </a:xfrm>
          <a:effectLst>
            <a:glow rad="50800">
              <a:srgbClr val="00B0F0">
                <a:alpha val="27000"/>
              </a:srgbClr>
            </a:glow>
          </a:effectLst>
        </p:grpSpPr>
        <p:cxnSp>
          <p:nvCxnSpPr>
            <p:cNvPr id="46" name="Straight Connector 45" hidden="1">
              <a:extLst>
                <a:ext uri="{FF2B5EF4-FFF2-40B4-BE49-F238E27FC236}">
                  <a16:creationId xmlns:a16="http://schemas.microsoft.com/office/drawing/2014/main" id="{AF6B0937-4FE8-4BDC-8BCF-68C68C48ADA6}"/>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hidden="1">
              <a:extLst>
                <a:ext uri="{FF2B5EF4-FFF2-40B4-BE49-F238E27FC236}">
                  <a16:creationId xmlns:a16="http://schemas.microsoft.com/office/drawing/2014/main" id="{2B9119AE-9E3E-43A6-92D3-05F04992C6B7}"/>
                </a:ext>
              </a:extLst>
            </p:cNvPr>
            <p:cNvCxnSpPr>
              <a:cxnSpLocks/>
            </p:cNvCxnSpPr>
            <p:nvPr/>
          </p:nvCxnSpPr>
          <p:spPr>
            <a:xfrm>
              <a:off x="2273668"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8" name="Oval 47" hidden="1">
            <a:extLst>
              <a:ext uri="{FF2B5EF4-FFF2-40B4-BE49-F238E27FC236}">
                <a16:creationId xmlns:a16="http://schemas.microsoft.com/office/drawing/2014/main" id="{48B94A45-EC03-4EF7-89AC-B8B64CF0E0E8}"/>
              </a:ext>
            </a:extLst>
          </p:cNvPr>
          <p:cNvSpPr/>
          <p:nvPr/>
        </p:nvSpPr>
        <p:spPr>
          <a:xfrm flipV="1">
            <a:off x="5666998" y="62876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hidden="1">
            <a:extLst>
              <a:ext uri="{FF2B5EF4-FFF2-40B4-BE49-F238E27FC236}">
                <a16:creationId xmlns:a16="http://schemas.microsoft.com/office/drawing/2014/main" id="{9C7B9708-929F-4598-991B-AB0FC2EA1DE7}"/>
              </a:ext>
            </a:extLst>
          </p:cNvPr>
          <p:cNvSpPr/>
          <p:nvPr/>
        </p:nvSpPr>
        <p:spPr>
          <a:xfrm flipV="1">
            <a:off x="5276162" y="6287657"/>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hidden="1">
            <a:extLst>
              <a:ext uri="{FF2B5EF4-FFF2-40B4-BE49-F238E27FC236}">
                <a16:creationId xmlns:a16="http://schemas.microsoft.com/office/drawing/2014/main" id="{CE938702-8179-4188-BC0B-8E7C9C61F6FE}"/>
              </a:ext>
            </a:extLst>
          </p:cNvPr>
          <p:cNvSpPr/>
          <p:nvPr/>
        </p:nvSpPr>
        <p:spPr>
          <a:xfrm flipV="1">
            <a:off x="4897364" y="6287656"/>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1" name="Group 50" hidden="1">
            <a:extLst>
              <a:ext uri="{FF2B5EF4-FFF2-40B4-BE49-F238E27FC236}">
                <a16:creationId xmlns:a16="http://schemas.microsoft.com/office/drawing/2014/main" id="{E2A2DAF5-AE77-42DC-B41A-7280D45056BD}"/>
              </a:ext>
            </a:extLst>
          </p:cNvPr>
          <p:cNvGrpSpPr/>
          <p:nvPr/>
        </p:nvGrpSpPr>
        <p:grpSpPr>
          <a:xfrm flipH="1" flipV="1">
            <a:off x="6611130" y="192763"/>
            <a:ext cx="5588294" cy="474304"/>
            <a:chOff x="396540" y="859316"/>
            <a:chExt cx="5588294" cy="474304"/>
          </a:xfrm>
          <a:effectLst>
            <a:glow rad="50800">
              <a:srgbClr val="00B0F0">
                <a:alpha val="27000"/>
              </a:srgbClr>
            </a:glow>
          </a:effectLst>
        </p:grpSpPr>
        <p:cxnSp>
          <p:nvCxnSpPr>
            <p:cNvPr id="52" name="Straight Connector 51" hidden="1">
              <a:extLst>
                <a:ext uri="{FF2B5EF4-FFF2-40B4-BE49-F238E27FC236}">
                  <a16:creationId xmlns:a16="http://schemas.microsoft.com/office/drawing/2014/main" id="{74B45ED4-E250-4539-B789-A311C1B9FFEB}"/>
                </a:ext>
              </a:extLst>
            </p:cNvPr>
            <p:cNvCxnSpPr/>
            <p:nvPr/>
          </p:nvCxnSpPr>
          <p:spPr>
            <a:xfrm>
              <a:off x="396540" y="861141"/>
              <a:ext cx="16415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hidden="1">
              <a:extLst>
                <a:ext uri="{FF2B5EF4-FFF2-40B4-BE49-F238E27FC236}">
                  <a16:creationId xmlns:a16="http://schemas.microsoft.com/office/drawing/2014/main" id="{C219983D-C682-4719-A4FF-435C8C575F20}"/>
                </a:ext>
              </a:extLst>
            </p:cNvPr>
            <p:cNvCxnSpPr>
              <a:cxnSpLocks/>
            </p:cNvCxnSpPr>
            <p:nvPr/>
          </p:nvCxnSpPr>
          <p:spPr>
            <a:xfrm>
              <a:off x="2585044" y="1286166"/>
              <a:ext cx="25011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hidden="1">
              <a:extLst>
                <a:ext uri="{FF2B5EF4-FFF2-40B4-BE49-F238E27FC236}">
                  <a16:creationId xmlns:a16="http://schemas.microsoft.com/office/drawing/2014/main" id="{10195493-96B3-41B8-9BF2-D537C136E407}"/>
                </a:ext>
              </a:extLst>
            </p:cNvPr>
            <p:cNvCxnSpPr>
              <a:cxnSpLocks/>
            </p:cNvCxnSpPr>
            <p:nvPr/>
          </p:nvCxnSpPr>
          <p:spPr>
            <a:xfrm>
              <a:off x="2027104" y="859316"/>
              <a:ext cx="567065" cy="4286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Oval 54" hidden="1">
              <a:extLst>
                <a:ext uri="{FF2B5EF4-FFF2-40B4-BE49-F238E27FC236}">
                  <a16:creationId xmlns:a16="http://schemas.microsoft.com/office/drawing/2014/main" id="{E7F3E2A0-B9D5-42F7-BAB2-FA2A046093EA}"/>
                </a:ext>
              </a:extLst>
            </p:cNvPr>
            <p:cNvSpPr/>
            <p:nvPr/>
          </p:nvSpPr>
          <p:spPr>
            <a:xfrm flipV="1">
              <a:off x="5091675" y="1238712"/>
              <a:ext cx="94908" cy="9490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6" name="Straight Connector 55" hidden="1">
              <a:extLst>
                <a:ext uri="{FF2B5EF4-FFF2-40B4-BE49-F238E27FC236}">
                  <a16:creationId xmlns:a16="http://schemas.microsoft.com/office/drawing/2014/main" id="{6D5B989F-4477-493F-8C12-40A990B9B9D8}"/>
                </a:ext>
              </a:extLst>
            </p:cNvPr>
            <p:cNvCxnSpPr>
              <a:cxnSpLocks/>
            </p:cNvCxnSpPr>
            <p:nvPr/>
          </p:nvCxnSpPr>
          <p:spPr>
            <a:xfrm>
              <a:off x="5186583" y="1290248"/>
              <a:ext cx="7982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57" name="Straight Connector 56" hidden="1">
            <a:extLst>
              <a:ext uri="{FF2B5EF4-FFF2-40B4-BE49-F238E27FC236}">
                <a16:creationId xmlns:a16="http://schemas.microsoft.com/office/drawing/2014/main" id="{4130AA28-2375-4D57-9161-022E2995A8CF}"/>
              </a:ext>
            </a:extLst>
          </p:cNvPr>
          <p:cNvCxnSpPr>
            <a:cxnSpLocks/>
          </p:cNvCxnSpPr>
          <p:nvPr/>
        </p:nvCxnSpPr>
        <p:spPr>
          <a:xfrm flipH="1" flipV="1">
            <a:off x="7932415" y="732741"/>
            <a:ext cx="981559"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58" name="Straight Connector 57" hidden="1">
            <a:extLst>
              <a:ext uri="{FF2B5EF4-FFF2-40B4-BE49-F238E27FC236}">
                <a16:creationId xmlns:a16="http://schemas.microsoft.com/office/drawing/2014/main" id="{5D049B21-8397-4BA6-B4D5-AE00BA794B98}"/>
              </a:ext>
            </a:extLst>
          </p:cNvPr>
          <p:cNvCxnSpPr>
            <a:cxnSpLocks/>
          </p:cNvCxnSpPr>
          <p:nvPr/>
        </p:nvCxnSpPr>
        <p:spPr>
          <a:xfrm flipH="1" flipV="1">
            <a:off x="7577530" y="525013"/>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59" name="Group 58" hidden="1">
            <a:extLst>
              <a:ext uri="{FF2B5EF4-FFF2-40B4-BE49-F238E27FC236}">
                <a16:creationId xmlns:a16="http://schemas.microsoft.com/office/drawing/2014/main" id="{AAFA79DC-01FE-42A7-994E-00DA86DB8C57}"/>
              </a:ext>
            </a:extLst>
          </p:cNvPr>
          <p:cNvGrpSpPr/>
          <p:nvPr/>
        </p:nvGrpSpPr>
        <p:grpSpPr>
          <a:xfrm flipH="1" flipV="1">
            <a:off x="9632250" y="512325"/>
            <a:ext cx="702507" cy="215359"/>
            <a:chOff x="2261207" y="1178878"/>
            <a:chExt cx="702507" cy="215359"/>
          </a:xfrm>
          <a:effectLst>
            <a:glow rad="50800">
              <a:srgbClr val="00B0F0">
                <a:alpha val="27000"/>
              </a:srgbClr>
            </a:glow>
          </a:effectLst>
        </p:grpSpPr>
        <p:cxnSp>
          <p:nvCxnSpPr>
            <p:cNvPr id="60" name="Straight Connector 59" hidden="1">
              <a:extLst>
                <a:ext uri="{FF2B5EF4-FFF2-40B4-BE49-F238E27FC236}">
                  <a16:creationId xmlns:a16="http://schemas.microsoft.com/office/drawing/2014/main" id="{16A45D2A-1C94-446F-B8CB-08C7E79D8408}"/>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hidden="1">
              <a:extLst>
                <a:ext uri="{FF2B5EF4-FFF2-40B4-BE49-F238E27FC236}">
                  <a16:creationId xmlns:a16="http://schemas.microsoft.com/office/drawing/2014/main" id="{B1B7D386-ED11-4A1E-B92D-999684202D20}"/>
                </a:ext>
              </a:extLst>
            </p:cNvPr>
            <p:cNvCxnSpPr>
              <a:cxnSpLocks/>
            </p:cNvCxnSpPr>
            <p:nvPr/>
          </p:nvCxnSpPr>
          <p:spPr>
            <a:xfrm>
              <a:off x="2261207"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2" name="Group 61" hidden="1">
            <a:extLst>
              <a:ext uri="{FF2B5EF4-FFF2-40B4-BE49-F238E27FC236}">
                <a16:creationId xmlns:a16="http://schemas.microsoft.com/office/drawing/2014/main" id="{E305BCA7-0B5D-4196-A2C7-4ED330946C0B}"/>
              </a:ext>
            </a:extLst>
          </p:cNvPr>
          <p:cNvGrpSpPr/>
          <p:nvPr/>
        </p:nvGrpSpPr>
        <p:grpSpPr>
          <a:xfrm flipV="1">
            <a:off x="370601" y="165438"/>
            <a:ext cx="4336374" cy="428675"/>
            <a:chOff x="218201" y="6013788"/>
            <a:chExt cx="4336374" cy="428675"/>
          </a:xfrm>
        </p:grpSpPr>
        <p:cxnSp>
          <p:nvCxnSpPr>
            <p:cNvPr id="63" name="Straight Connector 62" hidden="1">
              <a:extLst>
                <a:ext uri="{FF2B5EF4-FFF2-40B4-BE49-F238E27FC236}">
                  <a16:creationId xmlns:a16="http://schemas.microsoft.com/office/drawing/2014/main" id="{72B5B1A7-7F7C-4D4E-AF52-80E4023D1471}"/>
                </a:ext>
              </a:extLst>
            </p:cNvPr>
            <p:cNvCxnSpPr/>
            <p:nvPr/>
          </p:nvCxnSpPr>
          <p:spPr>
            <a:xfrm>
              <a:off x="218201" y="6015613"/>
              <a:ext cx="1641514"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4" name="Straight Connector 63" hidden="1">
              <a:extLst>
                <a:ext uri="{FF2B5EF4-FFF2-40B4-BE49-F238E27FC236}">
                  <a16:creationId xmlns:a16="http://schemas.microsoft.com/office/drawing/2014/main" id="{CDAD2B66-5E89-4657-8089-E2A0036DCE71}"/>
                </a:ext>
              </a:extLst>
            </p:cNvPr>
            <p:cNvCxnSpPr>
              <a:cxnSpLocks/>
            </p:cNvCxnSpPr>
            <p:nvPr/>
          </p:nvCxnSpPr>
          <p:spPr>
            <a:xfrm>
              <a:off x="2406705" y="6440638"/>
              <a:ext cx="2147870"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5" name="Straight Connector 64" hidden="1">
              <a:extLst>
                <a:ext uri="{FF2B5EF4-FFF2-40B4-BE49-F238E27FC236}">
                  <a16:creationId xmlns:a16="http://schemas.microsoft.com/office/drawing/2014/main" id="{5E8B0027-2451-4ED7-8B68-90C5DB72E581}"/>
                </a:ext>
              </a:extLst>
            </p:cNvPr>
            <p:cNvCxnSpPr>
              <a:cxnSpLocks/>
            </p:cNvCxnSpPr>
            <p:nvPr/>
          </p:nvCxnSpPr>
          <p:spPr>
            <a:xfrm>
              <a:off x="1848765" y="6013788"/>
              <a:ext cx="567065" cy="428675"/>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sp>
        <p:nvSpPr>
          <p:cNvPr id="66" name="Oval 65" hidden="1">
            <a:extLst>
              <a:ext uri="{FF2B5EF4-FFF2-40B4-BE49-F238E27FC236}">
                <a16:creationId xmlns:a16="http://schemas.microsoft.com/office/drawing/2014/main" id="{DE0FA6CC-8140-4548-A3E3-1EFBF074AC2B}"/>
              </a:ext>
            </a:extLst>
          </p:cNvPr>
          <p:cNvSpPr/>
          <p:nvPr/>
        </p:nvSpPr>
        <p:spPr>
          <a:xfrm>
            <a:off x="6210234" y="5345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7" name="Straight Connector 66" hidden="1">
            <a:extLst>
              <a:ext uri="{FF2B5EF4-FFF2-40B4-BE49-F238E27FC236}">
                <a16:creationId xmlns:a16="http://schemas.microsoft.com/office/drawing/2014/main" id="{6C5B0FE9-5436-40AA-AAE5-B989BEC2F995}"/>
              </a:ext>
            </a:extLst>
          </p:cNvPr>
          <p:cNvCxnSpPr>
            <a:cxnSpLocks/>
          </p:cNvCxnSpPr>
          <p:nvPr/>
        </p:nvCxnSpPr>
        <p:spPr>
          <a:xfrm flipV="1">
            <a:off x="3177046" y="696471"/>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8" name="Straight Connector 67" hidden="1">
            <a:extLst>
              <a:ext uri="{FF2B5EF4-FFF2-40B4-BE49-F238E27FC236}">
                <a16:creationId xmlns:a16="http://schemas.microsoft.com/office/drawing/2014/main" id="{89A5A5CF-A1DB-4059-8336-E848EC08E48D}"/>
              </a:ext>
            </a:extLst>
          </p:cNvPr>
          <p:cNvCxnSpPr>
            <a:cxnSpLocks/>
          </p:cNvCxnSpPr>
          <p:nvPr/>
        </p:nvCxnSpPr>
        <p:spPr>
          <a:xfrm flipV="1">
            <a:off x="2752661" y="485000"/>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69" name="Group 68" hidden="1">
            <a:extLst>
              <a:ext uri="{FF2B5EF4-FFF2-40B4-BE49-F238E27FC236}">
                <a16:creationId xmlns:a16="http://schemas.microsoft.com/office/drawing/2014/main" id="{4B49C063-8F4D-4717-9E4B-7696A6CDCE5E}"/>
              </a:ext>
            </a:extLst>
          </p:cNvPr>
          <p:cNvGrpSpPr/>
          <p:nvPr/>
        </p:nvGrpSpPr>
        <p:grpSpPr>
          <a:xfrm flipV="1">
            <a:off x="2230319" y="485000"/>
            <a:ext cx="690046" cy="215359"/>
            <a:chOff x="2273668" y="1178878"/>
            <a:chExt cx="690046" cy="215359"/>
          </a:xfrm>
          <a:effectLst>
            <a:glow rad="50800">
              <a:srgbClr val="00B0F0">
                <a:alpha val="27000"/>
              </a:srgbClr>
            </a:glow>
          </a:effectLst>
        </p:grpSpPr>
        <p:cxnSp>
          <p:nvCxnSpPr>
            <p:cNvPr id="70" name="Straight Connector 69" hidden="1">
              <a:extLst>
                <a:ext uri="{FF2B5EF4-FFF2-40B4-BE49-F238E27FC236}">
                  <a16:creationId xmlns:a16="http://schemas.microsoft.com/office/drawing/2014/main" id="{D7F0E8B5-386F-4CA2-A480-A7929916B297}"/>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hidden="1">
              <a:extLst>
                <a:ext uri="{FF2B5EF4-FFF2-40B4-BE49-F238E27FC236}">
                  <a16:creationId xmlns:a16="http://schemas.microsoft.com/office/drawing/2014/main" id="{B19CF0AB-C344-45E3-95A4-A4117F580A63}"/>
                </a:ext>
              </a:extLst>
            </p:cNvPr>
            <p:cNvCxnSpPr>
              <a:cxnSpLocks/>
            </p:cNvCxnSpPr>
            <p:nvPr/>
          </p:nvCxnSpPr>
          <p:spPr>
            <a:xfrm>
              <a:off x="2273668"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2" name="Oval 71" hidden="1">
            <a:extLst>
              <a:ext uri="{FF2B5EF4-FFF2-40B4-BE49-F238E27FC236}">
                <a16:creationId xmlns:a16="http://schemas.microsoft.com/office/drawing/2014/main" id="{F8EC46BF-3AAE-4E02-AF3D-36EE7F18796C}"/>
              </a:ext>
            </a:extLst>
          </p:cNvPr>
          <p:cNvSpPr/>
          <p:nvPr/>
        </p:nvSpPr>
        <p:spPr>
          <a:xfrm>
            <a:off x="5819398" y="5345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Oval 72" hidden="1">
            <a:extLst>
              <a:ext uri="{FF2B5EF4-FFF2-40B4-BE49-F238E27FC236}">
                <a16:creationId xmlns:a16="http://schemas.microsoft.com/office/drawing/2014/main" id="{4653C1E5-38D2-44E7-83E7-566F4D2E76EA}"/>
              </a:ext>
            </a:extLst>
          </p:cNvPr>
          <p:cNvSpPr/>
          <p:nvPr/>
        </p:nvSpPr>
        <p:spPr>
          <a:xfrm>
            <a:off x="5428562" y="534557"/>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Oval 73" hidden="1">
            <a:extLst>
              <a:ext uri="{FF2B5EF4-FFF2-40B4-BE49-F238E27FC236}">
                <a16:creationId xmlns:a16="http://schemas.microsoft.com/office/drawing/2014/main" id="{140D314A-35AD-41F9-9EAF-E26BF4B4F3EE}"/>
              </a:ext>
            </a:extLst>
          </p:cNvPr>
          <p:cNvSpPr/>
          <p:nvPr/>
        </p:nvSpPr>
        <p:spPr>
          <a:xfrm>
            <a:off x="5049764" y="534556"/>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5" name="Straight Connector 74" hidden="1">
            <a:extLst>
              <a:ext uri="{FF2B5EF4-FFF2-40B4-BE49-F238E27FC236}">
                <a16:creationId xmlns:a16="http://schemas.microsoft.com/office/drawing/2014/main" id="{129735DD-92B2-4B75-9684-32ADA4B0AC78}"/>
              </a:ext>
            </a:extLst>
          </p:cNvPr>
          <p:cNvCxnSpPr>
            <a:cxnSpLocks/>
          </p:cNvCxnSpPr>
          <p:nvPr/>
        </p:nvCxnSpPr>
        <p:spPr>
          <a:xfrm>
            <a:off x="72999" y="4196267"/>
            <a:ext cx="754332"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6" name="Straight Connector 75" hidden="1">
            <a:extLst>
              <a:ext uri="{FF2B5EF4-FFF2-40B4-BE49-F238E27FC236}">
                <a16:creationId xmlns:a16="http://schemas.microsoft.com/office/drawing/2014/main" id="{3AE54D20-EDC4-4903-824C-0B1357BFB096}"/>
              </a:ext>
            </a:extLst>
          </p:cNvPr>
          <p:cNvCxnSpPr>
            <a:cxnSpLocks/>
          </p:cNvCxnSpPr>
          <p:nvPr/>
        </p:nvCxnSpPr>
        <p:spPr>
          <a:xfrm>
            <a:off x="1187119" y="2032306"/>
            <a:ext cx="0" cy="1848006"/>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7" name="Straight Connector 76" hidden="1">
            <a:extLst>
              <a:ext uri="{FF2B5EF4-FFF2-40B4-BE49-F238E27FC236}">
                <a16:creationId xmlns:a16="http://schemas.microsoft.com/office/drawing/2014/main" id="{6E716C95-D309-4843-B57B-70574BFCB2B4}"/>
              </a:ext>
            </a:extLst>
          </p:cNvPr>
          <p:cNvCxnSpPr>
            <a:cxnSpLocks/>
          </p:cNvCxnSpPr>
          <p:nvPr/>
        </p:nvCxnSpPr>
        <p:spPr>
          <a:xfrm>
            <a:off x="1187119" y="2032306"/>
            <a:ext cx="10085533"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8" name="Straight Connector 77" hidden="1">
            <a:extLst>
              <a:ext uri="{FF2B5EF4-FFF2-40B4-BE49-F238E27FC236}">
                <a16:creationId xmlns:a16="http://schemas.microsoft.com/office/drawing/2014/main" id="{8B8F3E26-5090-4DDC-9C10-10367D1E7760}"/>
              </a:ext>
            </a:extLst>
          </p:cNvPr>
          <p:cNvCxnSpPr>
            <a:cxnSpLocks/>
          </p:cNvCxnSpPr>
          <p:nvPr/>
        </p:nvCxnSpPr>
        <p:spPr>
          <a:xfrm>
            <a:off x="11272652" y="2032306"/>
            <a:ext cx="0" cy="2082062"/>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9" name="Straight Connector 78" hidden="1">
            <a:extLst>
              <a:ext uri="{FF2B5EF4-FFF2-40B4-BE49-F238E27FC236}">
                <a16:creationId xmlns:a16="http://schemas.microsoft.com/office/drawing/2014/main" id="{9CD4BD38-6C56-4DB8-9C0C-F4CB6192A0C2}"/>
              </a:ext>
            </a:extLst>
          </p:cNvPr>
          <p:cNvCxnSpPr>
            <a:cxnSpLocks/>
          </p:cNvCxnSpPr>
          <p:nvPr/>
        </p:nvCxnSpPr>
        <p:spPr>
          <a:xfrm>
            <a:off x="5301671" y="4077228"/>
            <a:ext cx="5970981"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grpSp>
        <p:nvGrpSpPr>
          <p:cNvPr id="80" name="Group 79" hidden="1">
            <a:extLst>
              <a:ext uri="{FF2B5EF4-FFF2-40B4-BE49-F238E27FC236}">
                <a16:creationId xmlns:a16="http://schemas.microsoft.com/office/drawing/2014/main" id="{6D9EF87B-E608-4C1C-B48D-57A1391C16EE}"/>
              </a:ext>
            </a:extLst>
          </p:cNvPr>
          <p:cNvGrpSpPr/>
          <p:nvPr/>
        </p:nvGrpSpPr>
        <p:grpSpPr>
          <a:xfrm rot="9345197">
            <a:off x="1092939" y="4137941"/>
            <a:ext cx="146206" cy="146206"/>
            <a:chOff x="4440936" y="1773936"/>
            <a:chExt cx="3310128" cy="3310128"/>
          </a:xfrm>
          <a:effectLst>
            <a:glow rad="38100">
              <a:schemeClr val="accent5">
                <a:satMod val="175000"/>
                <a:alpha val="28000"/>
              </a:schemeClr>
            </a:glow>
          </a:effectLst>
        </p:grpSpPr>
        <p:sp>
          <p:nvSpPr>
            <p:cNvPr id="81" name="Oval 80" hidden="1">
              <a:extLst>
                <a:ext uri="{FF2B5EF4-FFF2-40B4-BE49-F238E27FC236}">
                  <a16:creationId xmlns:a16="http://schemas.microsoft.com/office/drawing/2014/main" id="{7B94A7E5-7DD8-4CD1-BC5E-3810919EB197}"/>
                </a:ext>
              </a:extLst>
            </p:cNvPr>
            <p:cNvSpPr/>
            <p:nvPr/>
          </p:nvSpPr>
          <p:spPr>
            <a:xfrm>
              <a:off x="4441251" y="1774251"/>
              <a:ext cx="3309498" cy="3309498"/>
            </a:xfrm>
            <a:prstGeom prst="ellipse">
              <a:avLst/>
            </a:prstGeom>
            <a:no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Arc 81" hidden="1">
              <a:extLst>
                <a:ext uri="{FF2B5EF4-FFF2-40B4-BE49-F238E27FC236}">
                  <a16:creationId xmlns:a16="http://schemas.microsoft.com/office/drawing/2014/main" id="{262EF9FA-4868-44EE-9CF1-12F5E9ECA823}"/>
                </a:ext>
              </a:extLst>
            </p:cNvPr>
            <p:cNvSpPr/>
            <p:nvPr/>
          </p:nvSpPr>
          <p:spPr>
            <a:xfrm>
              <a:off x="4440936" y="1773936"/>
              <a:ext cx="3310128" cy="3310128"/>
            </a:xfrm>
            <a:prstGeom prst="arc">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Arc 82" hidden="1">
              <a:extLst>
                <a:ext uri="{FF2B5EF4-FFF2-40B4-BE49-F238E27FC236}">
                  <a16:creationId xmlns:a16="http://schemas.microsoft.com/office/drawing/2014/main" id="{81A76E66-8979-40C5-A860-EDAB4D03B2E4}"/>
                </a:ext>
              </a:extLst>
            </p:cNvPr>
            <p:cNvSpPr/>
            <p:nvPr/>
          </p:nvSpPr>
          <p:spPr>
            <a:xfrm flipH="1">
              <a:off x="4440936" y="1773936"/>
              <a:ext cx="3310128" cy="3310128"/>
            </a:xfrm>
            <a:prstGeom prst="arc">
              <a:avLst>
                <a:gd name="adj1" fmla="val 6117151"/>
                <a:gd name="adj2" fmla="val 8372158"/>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Arc 83" hidden="1">
              <a:extLst>
                <a:ext uri="{FF2B5EF4-FFF2-40B4-BE49-F238E27FC236}">
                  <a16:creationId xmlns:a16="http://schemas.microsoft.com/office/drawing/2014/main" id="{95ED56DD-B762-48EF-A579-F8B33CAACE8C}"/>
                </a:ext>
              </a:extLst>
            </p:cNvPr>
            <p:cNvSpPr/>
            <p:nvPr/>
          </p:nvSpPr>
          <p:spPr>
            <a:xfrm flipH="1">
              <a:off x="4440936" y="1773936"/>
              <a:ext cx="3310128" cy="3310128"/>
            </a:xfrm>
            <a:prstGeom prst="arc">
              <a:avLst>
                <a:gd name="adj1" fmla="val 20256575"/>
                <a:gd name="adj2" fmla="val 3001779"/>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F481A20E-A4E5-4F6F-A651-4AC8AE9FC42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80000" y="1938320"/>
            <a:ext cx="2852754" cy="36623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7CB22F67-3818-4166-B174-A1300E945B3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603255" y="1636366"/>
            <a:ext cx="1267891" cy="17009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id="{F240D326-A41A-4AB6-915C-5A53D4C04B0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38924" y="1731171"/>
            <a:ext cx="1711652" cy="21514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Picture 23">
            <a:extLst>
              <a:ext uri="{FF2B5EF4-FFF2-40B4-BE49-F238E27FC236}">
                <a16:creationId xmlns:a16="http://schemas.microsoft.com/office/drawing/2014/main" id="{40D042E9-F35A-41E2-8B78-41B9BB48354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162178" y="1662016"/>
            <a:ext cx="1711653" cy="22897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29" name="TextBox 328">
            <a:extLst>
              <a:ext uri="{FF2B5EF4-FFF2-40B4-BE49-F238E27FC236}">
                <a16:creationId xmlns:a16="http://schemas.microsoft.com/office/drawing/2014/main" id="{5DE5197B-84A7-4628-8877-7402CF25C3AF}"/>
              </a:ext>
            </a:extLst>
          </p:cNvPr>
          <p:cNvSpPr txBox="1"/>
          <p:nvPr/>
        </p:nvSpPr>
        <p:spPr>
          <a:xfrm>
            <a:off x="1876735" y="748967"/>
            <a:ext cx="8959504"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spc="300">
                <a:solidFill>
                  <a:schemeClr val="bg1"/>
                </a:solidFill>
                <a:latin typeface="Tahoma" panose="020B0604030504040204" pitchFamily="34" charset="0"/>
              </a:rPr>
              <a:t>Họ là ai? Họ có tài năng gì?</a:t>
            </a:r>
            <a:endParaRPr kumimoji="0" lang="en-US" sz="4400" b="1" i="0" u="none" strike="noStrike" kern="1200" cap="none" spc="300" normalizeH="0" baseline="0" noProof="0" dirty="0">
              <a:ln>
                <a:noFill/>
              </a:ln>
              <a:solidFill>
                <a:schemeClr val="bg1"/>
              </a:solidFill>
              <a:effectLst/>
              <a:uLnTx/>
              <a:uFillTx/>
              <a:latin typeface="Tahoma" panose="020B0604030504040204" pitchFamily="34" charset="0"/>
            </a:endParaRPr>
          </a:p>
        </p:txBody>
      </p:sp>
    </p:spTree>
    <p:extLst>
      <p:ext uri="{BB962C8B-B14F-4D97-AF65-F5344CB8AC3E}">
        <p14:creationId xmlns:p14="http://schemas.microsoft.com/office/powerpoint/2010/main" val="295285335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repeatCount="indefinite"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3000"/>
                                        <p:tgtEl>
                                          <p:spTgt spid="38"/>
                                        </p:tgtEl>
                                      </p:cBhvr>
                                    </p:animEffect>
                                  </p:childTnLst>
                                </p:cTn>
                              </p:par>
                              <p:par>
                                <p:cTn id="8" presetID="22" presetClass="entr" presetSubtype="8" repeatCount="indefinite" fill="hold" nodeType="withEffect">
                                  <p:stCondLst>
                                    <p:cond delay="500"/>
                                  </p:stCondLst>
                                  <p:childTnLst>
                                    <p:set>
                                      <p:cBhvr>
                                        <p:cTn id="9" dur="1" fill="hold">
                                          <p:stCondLst>
                                            <p:cond delay="0"/>
                                          </p:stCondLst>
                                        </p:cTn>
                                        <p:tgtEl>
                                          <p:spTgt spid="45"/>
                                        </p:tgtEl>
                                        <p:attrNameLst>
                                          <p:attrName>style.visibility</p:attrName>
                                        </p:attrNameLst>
                                      </p:cBhvr>
                                      <p:to>
                                        <p:strVal val="visible"/>
                                      </p:to>
                                    </p:set>
                                    <p:animEffect transition="in" filter="wipe(left)">
                                      <p:cBhvr>
                                        <p:cTn id="10" dur="2000"/>
                                        <p:tgtEl>
                                          <p:spTgt spid="45"/>
                                        </p:tgtEl>
                                      </p:cBhvr>
                                    </p:animEffect>
                                  </p:childTnLst>
                                </p:cTn>
                              </p:par>
                              <p:par>
                                <p:cTn id="11" presetID="22" presetClass="entr" presetSubtype="8" repeatCount="indefinite" fill="hold" nodeType="withEffect">
                                  <p:stCondLst>
                                    <p:cond delay="900"/>
                                  </p:stCondLst>
                                  <p:childTnLst>
                                    <p:set>
                                      <p:cBhvr>
                                        <p:cTn id="12" dur="1" fill="hold">
                                          <p:stCondLst>
                                            <p:cond delay="0"/>
                                          </p:stCondLst>
                                        </p:cTn>
                                        <p:tgtEl>
                                          <p:spTgt spid="44"/>
                                        </p:tgtEl>
                                        <p:attrNameLst>
                                          <p:attrName>style.visibility</p:attrName>
                                        </p:attrNameLst>
                                      </p:cBhvr>
                                      <p:to>
                                        <p:strVal val="visible"/>
                                      </p:to>
                                    </p:set>
                                    <p:animEffect transition="in" filter="wipe(left)">
                                      <p:cBhvr>
                                        <p:cTn id="13" dur="2000"/>
                                        <p:tgtEl>
                                          <p:spTgt spid="44"/>
                                        </p:tgtEl>
                                      </p:cBhvr>
                                    </p:animEffect>
                                  </p:childTnLst>
                                </p:cTn>
                              </p:par>
                              <p:par>
                                <p:cTn id="14" presetID="22" presetClass="entr" presetSubtype="8" repeatCount="indefinite" fill="hold" nodeType="withEffect">
                                  <p:stCondLst>
                                    <p:cond delay="1400"/>
                                  </p:stCondLst>
                                  <p:childTnLst>
                                    <p:set>
                                      <p:cBhvr>
                                        <p:cTn id="15" dur="1" fill="hold">
                                          <p:stCondLst>
                                            <p:cond delay="0"/>
                                          </p:stCondLst>
                                        </p:cTn>
                                        <p:tgtEl>
                                          <p:spTgt spid="43"/>
                                        </p:tgtEl>
                                        <p:attrNameLst>
                                          <p:attrName>style.visibility</p:attrName>
                                        </p:attrNameLst>
                                      </p:cBhvr>
                                      <p:to>
                                        <p:strVal val="visible"/>
                                      </p:to>
                                    </p:set>
                                    <p:animEffect transition="in" filter="wipe(left)">
                                      <p:cBhvr>
                                        <p:cTn id="16" dur="2000"/>
                                        <p:tgtEl>
                                          <p:spTgt spid="43"/>
                                        </p:tgtEl>
                                      </p:cBhvr>
                                    </p:animEffect>
                                  </p:childTnLst>
                                </p:cTn>
                              </p:par>
                              <p:par>
                                <p:cTn id="17" presetID="22" presetClass="entr" presetSubtype="2" repeatCount="indefinite"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right)">
                                      <p:cBhvr>
                                        <p:cTn id="19" dur="3000"/>
                                        <p:tgtEl>
                                          <p:spTgt spid="26"/>
                                        </p:tgtEl>
                                      </p:cBhvr>
                                    </p:animEffect>
                                  </p:childTnLst>
                                </p:cTn>
                              </p:par>
                              <p:par>
                                <p:cTn id="20" presetID="22" presetClass="entr" presetSubtype="2" repeatCount="indefinite" fill="hold" nodeType="withEffect">
                                  <p:stCondLst>
                                    <p:cond delay="900"/>
                                  </p:stCondLst>
                                  <p:childTnLst>
                                    <p:set>
                                      <p:cBhvr>
                                        <p:cTn id="21" dur="1" fill="hold">
                                          <p:stCondLst>
                                            <p:cond delay="0"/>
                                          </p:stCondLst>
                                        </p:cTn>
                                        <p:tgtEl>
                                          <p:spTgt spid="35"/>
                                        </p:tgtEl>
                                        <p:attrNameLst>
                                          <p:attrName>style.visibility</p:attrName>
                                        </p:attrNameLst>
                                      </p:cBhvr>
                                      <p:to>
                                        <p:strVal val="visible"/>
                                      </p:to>
                                    </p:set>
                                    <p:animEffect transition="in" filter="wipe(right)">
                                      <p:cBhvr>
                                        <p:cTn id="22" dur="3000"/>
                                        <p:tgtEl>
                                          <p:spTgt spid="35"/>
                                        </p:tgtEl>
                                      </p:cBhvr>
                                    </p:animEffect>
                                  </p:childTnLst>
                                </p:cTn>
                              </p:par>
                              <p:par>
                                <p:cTn id="23" presetID="10" presetClass="entr" presetSubtype="0" repeatCount="indefinite" fill="hold" grpId="0" nodeType="withEffect">
                                  <p:stCondLst>
                                    <p:cond delay="0"/>
                                  </p:stCondLst>
                                  <p:endCondLst>
                                    <p:cond evt="onNext" delay="0">
                                      <p:tgtEl>
                                        <p:sldTgt/>
                                      </p:tgtEl>
                                    </p:cond>
                                  </p:endCondLst>
                                  <p:childTnLst>
                                    <p:set>
                                      <p:cBhvr>
                                        <p:cTn id="24" dur="1" fill="hold">
                                          <p:stCondLst>
                                            <p:cond delay="0"/>
                                          </p:stCondLst>
                                        </p:cTn>
                                        <p:tgtEl>
                                          <p:spTgt spid="50"/>
                                        </p:tgtEl>
                                        <p:attrNameLst>
                                          <p:attrName>style.visibility</p:attrName>
                                        </p:attrNameLst>
                                      </p:cBhvr>
                                      <p:to>
                                        <p:strVal val="visible"/>
                                      </p:to>
                                    </p:set>
                                    <p:animEffect transition="in" filter="fade">
                                      <p:cBhvr>
                                        <p:cTn id="25" dur="1000"/>
                                        <p:tgtEl>
                                          <p:spTgt spid="50"/>
                                        </p:tgtEl>
                                      </p:cBhvr>
                                    </p:animEffect>
                                  </p:childTnLst>
                                </p:cTn>
                              </p:par>
                              <p:par>
                                <p:cTn id="26" presetID="10" presetClass="entr" presetSubtype="0" repeatCount="indefinite" fill="hold" grpId="0" nodeType="withEffect">
                                  <p:stCondLst>
                                    <p:cond delay="600"/>
                                  </p:stCondLst>
                                  <p:endCondLst>
                                    <p:cond evt="onNext" delay="0">
                                      <p:tgtEl>
                                        <p:sldTgt/>
                                      </p:tgtEl>
                                    </p:cond>
                                  </p:endCondLst>
                                  <p:childTnLst>
                                    <p:set>
                                      <p:cBhvr>
                                        <p:cTn id="27" dur="1" fill="hold">
                                          <p:stCondLst>
                                            <p:cond delay="0"/>
                                          </p:stCondLst>
                                        </p:cTn>
                                        <p:tgtEl>
                                          <p:spTgt spid="49"/>
                                        </p:tgtEl>
                                        <p:attrNameLst>
                                          <p:attrName>style.visibility</p:attrName>
                                        </p:attrNameLst>
                                      </p:cBhvr>
                                      <p:to>
                                        <p:strVal val="visible"/>
                                      </p:to>
                                    </p:set>
                                    <p:animEffect transition="in" filter="fade">
                                      <p:cBhvr>
                                        <p:cTn id="28" dur="1000"/>
                                        <p:tgtEl>
                                          <p:spTgt spid="49"/>
                                        </p:tgtEl>
                                      </p:cBhvr>
                                    </p:animEffect>
                                  </p:childTnLst>
                                </p:cTn>
                              </p:par>
                              <p:par>
                                <p:cTn id="29" presetID="10" presetClass="entr" presetSubtype="0" repeatCount="indefinite" fill="hold" grpId="0" nodeType="withEffect">
                                  <p:stCondLst>
                                    <p:cond delay="1300"/>
                                  </p:stCondLst>
                                  <p:endCondLst>
                                    <p:cond evt="onNext" delay="0">
                                      <p:tgtEl>
                                        <p:sldTgt/>
                                      </p:tgtEl>
                                    </p:cond>
                                  </p:endCondLst>
                                  <p:childTnLst>
                                    <p:set>
                                      <p:cBhvr>
                                        <p:cTn id="30" dur="1" fill="hold">
                                          <p:stCondLst>
                                            <p:cond delay="0"/>
                                          </p:stCondLst>
                                        </p:cTn>
                                        <p:tgtEl>
                                          <p:spTgt spid="48"/>
                                        </p:tgtEl>
                                        <p:attrNameLst>
                                          <p:attrName>style.visibility</p:attrName>
                                        </p:attrNameLst>
                                      </p:cBhvr>
                                      <p:to>
                                        <p:strVal val="visible"/>
                                      </p:to>
                                    </p:set>
                                    <p:animEffect transition="in" filter="fade">
                                      <p:cBhvr>
                                        <p:cTn id="31" dur="1000"/>
                                        <p:tgtEl>
                                          <p:spTgt spid="48"/>
                                        </p:tgtEl>
                                      </p:cBhvr>
                                    </p:animEffect>
                                  </p:childTnLst>
                                </p:cTn>
                              </p:par>
                              <p:par>
                                <p:cTn id="32" presetID="10" presetClass="entr" presetSubtype="0" repeatCount="indefinite" fill="hold" grpId="0" nodeType="withEffect">
                                  <p:stCondLst>
                                    <p:cond delay="1800"/>
                                  </p:stCondLst>
                                  <p:endCondLst>
                                    <p:cond evt="onNext" delay="0">
                                      <p:tgtEl>
                                        <p:sldTgt/>
                                      </p:tgtEl>
                                    </p:cond>
                                  </p:endCondLst>
                                  <p:childTnLst>
                                    <p:set>
                                      <p:cBhvr>
                                        <p:cTn id="33" dur="1" fill="hold">
                                          <p:stCondLst>
                                            <p:cond delay="0"/>
                                          </p:stCondLst>
                                        </p:cTn>
                                        <p:tgtEl>
                                          <p:spTgt spid="42"/>
                                        </p:tgtEl>
                                        <p:attrNameLst>
                                          <p:attrName>style.visibility</p:attrName>
                                        </p:attrNameLst>
                                      </p:cBhvr>
                                      <p:to>
                                        <p:strVal val="visible"/>
                                      </p:to>
                                    </p:set>
                                    <p:animEffect transition="in" filter="fade">
                                      <p:cBhvr>
                                        <p:cTn id="34" dur="1000"/>
                                        <p:tgtEl>
                                          <p:spTgt spid="42"/>
                                        </p:tgtEl>
                                      </p:cBhvr>
                                    </p:animEffect>
                                  </p:childTnLst>
                                </p:cTn>
                              </p:par>
                              <p:par>
                                <p:cTn id="35" presetID="35" presetClass="path" presetSubtype="0" repeatCount="indefinite" autoRev="1" fill="hold" nodeType="withEffect">
                                  <p:stCondLst>
                                    <p:cond delay="0"/>
                                  </p:stCondLst>
                                  <p:childTnLst>
                                    <p:animMotion origin="layout" path="M -2.70833E-6 7.40741E-7 L -0.06705 7.40741E-7 " pathEditMode="relative" rAng="0" ptsTypes="AA">
                                      <p:cBhvr>
                                        <p:cTn id="36" dur="2000" fill="hold"/>
                                        <p:tgtEl>
                                          <p:spTgt spid="34"/>
                                        </p:tgtEl>
                                        <p:attrNameLst>
                                          <p:attrName>ppt_x</p:attrName>
                                          <p:attrName>ppt_y</p:attrName>
                                        </p:attrNameLst>
                                      </p:cBhvr>
                                      <p:rCtr x="-3359" y="0"/>
                                    </p:animMotion>
                                  </p:childTnLst>
                                </p:cTn>
                              </p:par>
                              <p:par>
                                <p:cTn id="37" presetID="63" presetClass="path" presetSubtype="0" repeatCount="indefinite" autoRev="1" fill="hold" nodeType="withEffect">
                                  <p:stCondLst>
                                    <p:cond delay="0"/>
                                  </p:stCondLst>
                                  <p:childTnLst>
                                    <p:animMotion origin="layout" path="M 4.58333E-6 -3.33333E-6 L 0.0496 -3.33333E-6 " pathEditMode="relative" rAng="0" ptsTypes="AA">
                                      <p:cBhvr>
                                        <p:cTn id="38" dur="2000" fill="hold"/>
                                        <p:tgtEl>
                                          <p:spTgt spid="33"/>
                                        </p:tgtEl>
                                        <p:attrNameLst>
                                          <p:attrName>ppt_x</p:attrName>
                                          <p:attrName>ppt_y</p:attrName>
                                        </p:attrNameLst>
                                      </p:cBhvr>
                                      <p:rCtr x="2474" y="0"/>
                                    </p:animMotion>
                                  </p:childTnLst>
                                </p:cTn>
                              </p:par>
                              <p:par>
                                <p:cTn id="39" presetID="22" presetClass="entr" presetSubtype="8" repeatCount="indefinite" fill="hold" nodeType="withEffect">
                                  <p:stCondLst>
                                    <p:cond delay="0"/>
                                  </p:stCondLst>
                                  <p:childTnLst>
                                    <p:set>
                                      <p:cBhvr>
                                        <p:cTn id="40" dur="1" fill="hold">
                                          <p:stCondLst>
                                            <p:cond delay="0"/>
                                          </p:stCondLst>
                                        </p:cTn>
                                        <p:tgtEl>
                                          <p:spTgt spid="62"/>
                                        </p:tgtEl>
                                        <p:attrNameLst>
                                          <p:attrName>style.visibility</p:attrName>
                                        </p:attrNameLst>
                                      </p:cBhvr>
                                      <p:to>
                                        <p:strVal val="visible"/>
                                      </p:to>
                                    </p:set>
                                    <p:animEffect transition="in" filter="wipe(left)">
                                      <p:cBhvr>
                                        <p:cTn id="41" dur="3000"/>
                                        <p:tgtEl>
                                          <p:spTgt spid="62"/>
                                        </p:tgtEl>
                                      </p:cBhvr>
                                    </p:animEffect>
                                  </p:childTnLst>
                                </p:cTn>
                              </p:par>
                              <p:par>
                                <p:cTn id="42" presetID="22" presetClass="entr" presetSubtype="8" repeatCount="indefinite" fill="hold" nodeType="withEffect">
                                  <p:stCondLst>
                                    <p:cond delay="500"/>
                                  </p:stCondLst>
                                  <p:childTnLst>
                                    <p:set>
                                      <p:cBhvr>
                                        <p:cTn id="43" dur="1" fill="hold">
                                          <p:stCondLst>
                                            <p:cond delay="0"/>
                                          </p:stCondLst>
                                        </p:cTn>
                                        <p:tgtEl>
                                          <p:spTgt spid="69"/>
                                        </p:tgtEl>
                                        <p:attrNameLst>
                                          <p:attrName>style.visibility</p:attrName>
                                        </p:attrNameLst>
                                      </p:cBhvr>
                                      <p:to>
                                        <p:strVal val="visible"/>
                                      </p:to>
                                    </p:set>
                                    <p:animEffect transition="in" filter="wipe(left)">
                                      <p:cBhvr>
                                        <p:cTn id="44" dur="2000"/>
                                        <p:tgtEl>
                                          <p:spTgt spid="69"/>
                                        </p:tgtEl>
                                      </p:cBhvr>
                                    </p:animEffect>
                                  </p:childTnLst>
                                </p:cTn>
                              </p:par>
                              <p:par>
                                <p:cTn id="45" presetID="22" presetClass="entr" presetSubtype="8" repeatCount="indefinite" fill="hold" nodeType="withEffect">
                                  <p:stCondLst>
                                    <p:cond delay="900"/>
                                  </p:stCondLst>
                                  <p:childTnLst>
                                    <p:set>
                                      <p:cBhvr>
                                        <p:cTn id="46" dur="1" fill="hold">
                                          <p:stCondLst>
                                            <p:cond delay="0"/>
                                          </p:stCondLst>
                                        </p:cTn>
                                        <p:tgtEl>
                                          <p:spTgt spid="68"/>
                                        </p:tgtEl>
                                        <p:attrNameLst>
                                          <p:attrName>style.visibility</p:attrName>
                                        </p:attrNameLst>
                                      </p:cBhvr>
                                      <p:to>
                                        <p:strVal val="visible"/>
                                      </p:to>
                                    </p:set>
                                    <p:animEffect transition="in" filter="wipe(left)">
                                      <p:cBhvr>
                                        <p:cTn id="47" dur="2000"/>
                                        <p:tgtEl>
                                          <p:spTgt spid="68"/>
                                        </p:tgtEl>
                                      </p:cBhvr>
                                    </p:animEffect>
                                  </p:childTnLst>
                                </p:cTn>
                              </p:par>
                              <p:par>
                                <p:cTn id="48" presetID="22" presetClass="entr" presetSubtype="8" repeatCount="indefinite" fill="hold" nodeType="withEffect">
                                  <p:stCondLst>
                                    <p:cond delay="1400"/>
                                  </p:stCondLst>
                                  <p:childTnLst>
                                    <p:set>
                                      <p:cBhvr>
                                        <p:cTn id="49" dur="1" fill="hold">
                                          <p:stCondLst>
                                            <p:cond delay="0"/>
                                          </p:stCondLst>
                                        </p:cTn>
                                        <p:tgtEl>
                                          <p:spTgt spid="67"/>
                                        </p:tgtEl>
                                        <p:attrNameLst>
                                          <p:attrName>style.visibility</p:attrName>
                                        </p:attrNameLst>
                                      </p:cBhvr>
                                      <p:to>
                                        <p:strVal val="visible"/>
                                      </p:to>
                                    </p:set>
                                    <p:animEffect transition="in" filter="wipe(left)">
                                      <p:cBhvr>
                                        <p:cTn id="50" dur="2000"/>
                                        <p:tgtEl>
                                          <p:spTgt spid="67"/>
                                        </p:tgtEl>
                                      </p:cBhvr>
                                    </p:animEffect>
                                  </p:childTnLst>
                                </p:cTn>
                              </p:par>
                              <p:par>
                                <p:cTn id="51" presetID="22" presetClass="entr" presetSubtype="2" repeatCount="indefinite" fill="hold" nodeType="withEffect">
                                  <p:stCondLst>
                                    <p:cond delay="0"/>
                                  </p:stCondLst>
                                  <p:childTnLst>
                                    <p:set>
                                      <p:cBhvr>
                                        <p:cTn id="52" dur="1" fill="hold">
                                          <p:stCondLst>
                                            <p:cond delay="0"/>
                                          </p:stCondLst>
                                        </p:cTn>
                                        <p:tgtEl>
                                          <p:spTgt spid="51"/>
                                        </p:tgtEl>
                                        <p:attrNameLst>
                                          <p:attrName>style.visibility</p:attrName>
                                        </p:attrNameLst>
                                      </p:cBhvr>
                                      <p:to>
                                        <p:strVal val="visible"/>
                                      </p:to>
                                    </p:set>
                                    <p:animEffect transition="in" filter="wipe(right)">
                                      <p:cBhvr>
                                        <p:cTn id="53" dur="3000"/>
                                        <p:tgtEl>
                                          <p:spTgt spid="51"/>
                                        </p:tgtEl>
                                      </p:cBhvr>
                                    </p:animEffect>
                                  </p:childTnLst>
                                </p:cTn>
                              </p:par>
                              <p:par>
                                <p:cTn id="54" presetID="22" presetClass="entr" presetSubtype="2" repeatCount="indefinite" fill="hold" nodeType="withEffect">
                                  <p:stCondLst>
                                    <p:cond delay="900"/>
                                  </p:stCondLst>
                                  <p:childTnLst>
                                    <p:set>
                                      <p:cBhvr>
                                        <p:cTn id="55" dur="1" fill="hold">
                                          <p:stCondLst>
                                            <p:cond delay="0"/>
                                          </p:stCondLst>
                                        </p:cTn>
                                        <p:tgtEl>
                                          <p:spTgt spid="59"/>
                                        </p:tgtEl>
                                        <p:attrNameLst>
                                          <p:attrName>style.visibility</p:attrName>
                                        </p:attrNameLst>
                                      </p:cBhvr>
                                      <p:to>
                                        <p:strVal val="visible"/>
                                      </p:to>
                                    </p:set>
                                    <p:animEffect transition="in" filter="wipe(right)">
                                      <p:cBhvr>
                                        <p:cTn id="56" dur="3000"/>
                                        <p:tgtEl>
                                          <p:spTgt spid="59"/>
                                        </p:tgtEl>
                                      </p:cBhvr>
                                    </p:animEffect>
                                  </p:childTnLst>
                                </p:cTn>
                              </p:par>
                              <p:par>
                                <p:cTn id="57" presetID="10" presetClass="entr" presetSubtype="0" repeatCount="indefinite" fill="hold" grpId="0" nodeType="withEffect">
                                  <p:stCondLst>
                                    <p:cond delay="0"/>
                                  </p:stCondLst>
                                  <p:endCondLst>
                                    <p:cond evt="onNext" delay="0">
                                      <p:tgtEl>
                                        <p:sldTgt/>
                                      </p:tgtEl>
                                    </p:cond>
                                  </p:endCondLst>
                                  <p:childTnLst>
                                    <p:set>
                                      <p:cBhvr>
                                        <p:cTn id="58" dur="1" fill="hold">
                                          <p:stCondLst>
                                            <p:cond delay="0"/>
                                          </p:stCondLst>
                                        </p:cTn>
                                        <p:tgtEl>
                                          <p:spTgt spid="74"/>
                                        </p:tgtEl>
                                        <p:attrNameLst>
                                          <p:attrName>style.visibility</p:attrName>
                                        </p:attrNameLst>
                                      </p:cBhvr>
                                      <p:to>
                                        <p:strVal val="visible"/>
                                      </p:to>
                                    </p:set>
                                    <p:animEffect transition="in" filter="fade">
                                      <p:cBhvr>
                                        <p:cTn id="59" dur="1000"/>
                                        <p:tgtEl>
                                          <p:spTgt spid="74"/>
                                        </p:tgtEl>
                                      </p:cBhvr>
                                    </p:animEffect>
                                  </p:childTnLst>
                                </p:cTn>
                              </p:par>
                              <p:par>
                                <p:cTn id="60" presetID="10" presetClass="entr" presetSubtype="0" repeatCount="indefinite" fill="hold" grpId="0" nodeType="withEffect">
                                  <p:stCondLst>
                                    <p:cond delay="600"/>
                                  </p:stCondLst>
                                  <p:endCondLst>
                                    <p:cond evt="onNext" delay="0">
                                      <p:tgtEl>
                                        <p:sldTgt/>
                                      </p:tgtEl>
                                    </p:cond>
                                  </p:endCondLst>
                                  <p:childTnLst>
                                    <p:set>
                                      <p:cBhvr>
                                        <p:cTn id="61" dur="1" fill="hold">
                                          <p:stCondLst>
                                            <p:cond delay="0"/>
                                          </p:stCondLst>
                                        </p:cTn>
                                        <p:tgtEl>
                                          <p:spTgt spid="73"/>
                                        </p:tgtEl>
                                        <p:attrNameLst>
                                          <p:attrName>style.visibility</p:attrName>
                                        </p:attrNameLst>
                                      </p:cBhvr>
                                      <p:to>
                                        <p:strVal val="visible"/>
                                      </p:to>
                                    </p:set>
                                    <p:animEffect transition="in" filter="fade">
                                      <p:cBhvr>
                                        <p:cTn id="62" dur="1000"/>
                                        <p:tgtEl>
                                          <p:spTgt spid="73"/>
                                        </p:tgtEl>
                                      </p:cBhvr>
                                    </p:animEffect>
                                  </p:childTnLst>
                                </p:cTn>
                              </p:par>
                              <p:par>
                                <p:cTn id="63" presetID="10" presetClass="entr" presetSubtype="0" repeatCount="indefinite" fill="hold" grpId="0" nodeType="withEffect">
                                  <p:stCondLst>
                                    <p:cond delay="1300"/>
                                  </p:stCondLst>
                                  <p:endCondLst>
                                    <p:cond evt="onNext" delay="0">
                                      <p:tgtEl>
                                        <p:sldTgt/>
                                      </p:tgtEl>
                                    </p:cond>
                                  </p:endCondLst>
                                  <p:childTnLst>
                                    <p:set>
                                      <p:cBhvr>
                                        <p:cTn id="64" dur="1" fill="hold">
                                          <p:stCondLst>
                                            <p:cond delay="0"/>
                                          </p:stCondLst>
                                        </p:cTn>
                                        <p:tgtEl>
                                          <p:spTgt spid="72"/>
                                        </p:tgtEl>
                                        <p:attrNameLst>
                                          <p:attrName>style.visibility</p:attrName>
                                        </p:attrNameLst>
                                      </p:cBhvr>
                                      <p:to>
                                        <p:strVal val="visible"/>
                                      </p:to>
                                    </p:set>
                                    <p:animEffect transition="in" filter="fade">
                                      <p:cBhvr>
                                        <p:cTn id="65" dur="1000"/>
                                        <p:tgtEl>
                                          <p:spTgt spid="72"/>
                                        </p:tgtEl>
                                      </p:cBhvr>
                                    </p:animEffect>
                                  </p:childTnLst>
                                </p:cTn>
                              </p:par>
                              <p:par>
                                <p:cTn id="66" presetID="10" presetClass="entr" presetSubtype="0" repeatCount="indefinite" fill="hold" grpId="0" nodeType="withEffect">
                                  <p:stCondLst>
                                    <p:cond delay="1800"/>
                                  </p:stCondLst>
                                  <p:endCondLst>
                                    <p:cond evt="onNext" delay="0">
                                      <p:tgtEl>
                                        <p:sldTgt/>
                                      </p:tgtEl>
                                    </p:cond>
                                  </p:endCondLst>
                                  <p:childTnLst>
                                    <p:set>
                                      <p:cBhvr>
                                        <p:cTn id="67" dur="1" fill="hold">
                                          <p:stCondLst>
                                            <p:cond delay="0"/>
                                          </p:stCondLst>
                                        </p:cTn>
                                        <p:tgtEl>
                                          <p:spTgt spid="66"/>
                                        </p:tgtEl>
                                        <p:attrNameLst>
                                          <p:attrName>style.visibility</p:attrName>
                                        </p:attrNameLst>
                                      </p:cBhvr>
                                      <p:to>
                                        <p:strVal val="visible"/>
                                      </p:to>
                                    </p:set>
                                    <p:animEffect transition="in" filter="fade">
                                      <p:cBhvr>
                                        <p:cTn id="68" dur="1000"/>
                                        <p:tgtEl>
                                          <p:spTgt spid="66"/>
                                        </p:tgtEl>
                                      </p:cBhvr>
                                    </p:animEffect>
                                  </p:childTnLst>
                                </p:cTn>
                              </p:par>
                              <p:par>
                                <p:cTn id="69" presetID="35" presetClass="path" presetSubtype="0" repeatCount="indefinite" autoRev="1" fill="hold" nodeType="withEffect">
                                  <p:stCondLst>
                                    <p:cond delay="0"/>
                                  </p:stCondLst>
                                  <p:childTnLst>
                                    <p:animMotion origin="layout" path="M -2.70833E-6 -3.7037E-7 L -0.06705 -3.7037E-7 " pathEditMode="relative" rAng="0" ptsTypes="AA">
                                      <p:cBhvr>
                                        <p:cTn id="70" dur="2000" fill="hold"/>
                                        <p:tgtEl>
                                          <p:spTgt spid="58"/>
                                        </p:tgtEl>
                                        <p:attrNameLst>
                                          <p:attrName>ppt_x</p:attrName>
                                          <p:attrName>ppt_y</p:attrName>
                                        </p:attrNameLst>
                                      </p:cBhvr>
                                      <p:rCtr x="-3359" y="0"/>
                                    </p:animMotion>
                                  </p:childTnLst>
                                </p:cTn>
                              </p:par>
                              <p:par>
                                <p:cTn id="71" presetID="63" presetClass="path" presetSubtype="0" repeatCount="indefinite" autoRev="1" fill="hold" nodeType="withEffect">
                                  <p:stCondLst>
                                    <p:cond delay="0"/>
                                  </p:stCondLst>
                                  <p:childTnLst>
                                    <p:animMotion origin="layout" path="M 4.58333E-6 -4.44444E-6 L 0.0496 -4.44444E-6 " pathEditMode="relative" rAng="0" ptsTypes="AA">
                                      <p:cBhvr>
                                        <p:cTn id="72" dur="2000" fill="hold"/>
                                        <p:tgtEl>
                                          <p:spTgt spid="57"/>
                                        </p:tgtEl>
                                        <p:attrNameLst>
                                          <p:attrName>ppt_x</p:attrName>
                                          <p:attrName>ppt_y</p:attrName>
                                        </p:attrNameLst>
                                      </p:cBhvr>
                                      <p:rCtr x="2474" y="0"/>
                                    </p:animMotion>
                                  </p:childTnLst>
                                </p:cTn>
                              </p:par>
                              <p:par>
                                <p:cTn id="73" presetID="22" presetClass="entr" presetSubtype="8" fill="hold" nodeType="withEffect">
                                  <p:stCondLst>
                                    <p:cond delay="2900"/>
                                  </p:stCondLst>
                                  <p:childTnLst>
                                    <p:set>
                                      <p:cBhvr>
                                        <p:cTn id="74" dur="1" fill="hold">
                                          <p:stCondLst>
                                            <p:cond delay="0"/>
                                          </p:stCondLst>
                                        </p:cTn>
                                        <p:tgtEl>
                                          <p:spTgt spid="75"/>
                                        </p:tgtEl>
                                        <p:attrNameLst>
                                          <p:attrName>style.visibility</p:attrName>
                                        </p:attrNameLst>
                                      </p:cBhvr>
                                      <p:to>
                                        <p:strVal val="visible"/>
                                      </p:to>
                                    </p:set>
                                    <p:animEffect transition="in" filter="wipe(left)">
                                      <p:cBhvr>
                                        <p:cTn id="75" dur="1100"/>
                                        <p:tgtEl>
                                          <p:spTgt spid="75"/>
                                        </p:tgtEl>
                                      </p:cBhvr>
                                    </p:animEffect>
                                  </p:childTnLst>
                                </p:cTn>
                              </p:par>
                              <p:par>
                                <p:cTn id="76" presetID="31" presetClass="entr" presetSubtype="0" fill="hold" nodeType="withEffect">
                                  <p:stCondLst>
                                    <p:cond delay="4000"/>
                                  </p:stCondLst>
                                  <p:childTnLst>
                                    <p:set>
                                      <p:cBhvr>
                                        <p:cTn id="77" dur="1" fill="hold">
                                          <p:stCondLst>
                                            <p:cond delay="0"/>
                                          </p:stCondLst>
                                        </p:cTn>
                                        <p:tgtEl>
                                          <p:spTgt spid="80"/>
                                        </p:tgtEl>
                                        <p:attrNameLst>
                                          <p:attrName>style.visibility</p:attrName>
                                        </p:attrNameLst>
                                      </p:cBhvr>
                                      <p:to>
                                        <p:strVal val="visible"/>
                                      </p:to>
                                    </p:set>
                                    <p:anim calcmode="lin" valueType="num">
                                      <p:cBhvr>
                                        <p:cTn id="78" dur="500" fill="hold"/>
                                        <p:tgtEl>
                                          <p:spTgt spid="80"/>
                                        </p:tgtEl>
                                        <p:attrNameLst>
                                          <p:attrName>ppt_w</p:attrName>
                                        </p:attrNameLst>
                                      </p:cBhvr>
                                      <p:tavLst>
                                        <p:tav tm="0">
                                          <p:val>
                                            <p:fltVal val="0"/>
                                          </p:val>
                                        </p:tav>
                                        <p:tav tm="100000">
                                          <p:val>
                                            <p:strVal val="#ppt_w"/>
                                          </p:val>
                                        </p:tav>
                                      </p:tavLst>
                                    </p:anim>
                                    <p:anim calcmode="lin" valueType="num">
                                      <p:cBhvr>
                                        <p:cTn id="79" dur="500" fill="hold"/>
                                        <p:tgtEl>
                                          <p:spTgt spid="80"/>
                                        </p:tgtEl>
                                        <p:attrNameLst>
                                          <p:attrName>ppt_h</p:attrName>
                                        </p:attrNameLst>
                                      </p:cBhvr>
                                      <p:tavLst>
                                        <p:tav tm="0">
                                          <p:val>
                                            <p:fltVal val="0"/>
                                          </p:val>
                                        </p:tav>
                                        <p:tav tm="100000">
                                          <p:val>
                                            <p:strVal val="#ppt_h"/>
                                          </p:val>
                                        </p:tav>
                                      </p:tavLst>
                                    </p:anim>
                                    <p:anim calcmode="lin" valueType="num">
                                      <p:cBhvr>
                                        <p:cTn id="80" dur="500" fill="hold"/>
                                        <p:tgtEl>
                                          <p:spTgt spid="80"/>
                                        </p:tgtEl>
                                        <p:attrNameLst>
                                          <p:attrName>style.rotation</p:attrName>
                                        </p:attrNameLst>
                                      </p:cBhvr>
                                      <p:tavLst>
                                        <p:tav tm="0">
                                          <p:val>
                                            <p:fltVal val="90"/>
                                          </p:val>
                                        </p:tav>
                                        <p:tav tm="100000">
                                          <p:val>
                                            <p:fltVal val="0"/>
                                          </p:val>
                                        </p:tav>
                                      </p:tavLst>
                                    </p:anim>
                                    <p:animEffect transition="in" filter="fade">
                                      <p:cBhvr>
                                        <p:cTn id="81" dur="500"/>
                                        <p:tgtEl>
                                          <p:spTgt spid="80"/>
                                        </p:tgtEl>
                                      </p:cBhvr>
                                    </p:animEffect>
                                  </p:childTnLst>
                                </p:cTn>
                              </p:par>
                              <p:par>
                                <p:cTn id="82" presetID="22" presetClass="entr" presetSubtype="4" fill="hold" nodeType="withEffect">
                                  <p:stCondLst>
                                    <p:cond delay="4500"/>
                                  </p:stCondLst>
                                  <p:childTnLst>
                                    <p:set>
                                      <p:cBhvr>
                                        <p:cTn id="83" dur="1" fill="hold">
                                          <p:stCondLst>
                                            <p:cond delay="0"/>
                                          </p:stCondLst>
                                        </p:cTn>
                                        <p:tgtEl>
                                          <p:spTgt spid="76"/>
                                        </p:tgtEl>
                                        <p:attrNameLst>
                                          <p:attrName>style.visibility</p:attrName>
                                        </p:attrNameLst>
                                      </p:cBhvr>
                                      <p:to>
                                        <p:strVal val="visible"/>
                                      </p:to>
                                    </p:set>
                                    <p:animEffect transition="in" filter="wipe(down)">
                                      <p:cBhvr>
                                        <p:cTn id="84" dur="750"/>
                                        <p:tgtEl>
                                          <p:spTgt spid="76"/>
                                        </p:tgtEl>
                                      </p:cBhvr>
                                    </p:animEffect>
                                  </p:childTnLst>
                                </p:cTn>
                              </p:par>
                              <p:par>
                                <p:cTn id="85" presetID="22" presetClass="entr" presetSubtype="8" fill="hold" nodeType="withEffect">
                                  <p:stCondLst>
                                    <p:cond delay="5250"/>
                                  </p:stCondLst>
                                  <p:childTnLst>
                                    <p:set>
                                      <p:cBhvr>
                                        <p:cTn id="86" dur="1" fill="hold">
                                          <p:stCondLst>
                                            <p:cond delay="0"/>
                                          </p:stCondLst>
                                        </p:cTn>
                                        <p:tgtEl>
                                          <p:spTgt spid="77"/>
                                        </p:tgtEl>
                                        <p:attrNameLst>
                                          <p:attrName>style.visibility</p:attrName>
                                        </p:attrNameLst>
                                      </p:cBhvr>
                                      <p:to>
                                        <p:strVal val="visible"/>
                                      </p:to>
                                    </p:set>
                                    <p:animEffect transition="in" filter="wipe(left)">
                                      <p:cBhvr>
                                        <p:cTn id="87" dur="750"/>
                                        <p:tgtEl>
                                          <p:spTgt spid="77"/>
                                        </p:tgtEl>
                                      </p:cBhvr>
                                    </p:animEffect>
                                  </p:childTnLst>
                                </p:cTn>
                              </p:par>
                              <p:par>
                                <p:cTn id="88" presetID="22" presetClass="entr" presetSubtype="1" fill="hold" nodeType="withEffect">
                                  <p:stCondLst>
                                    <p:cond delay="6750"/>
                                  </p:stCondLst>
                                  <p:childTnLst>
                                    <p:set>
                                      <p:cBhvr>
                                        <p:cTn id="89" dur="1" fill="hold">
                                          <p:stCondLst>
                                            <p:cond delay="0"/>
                                          </p:stCondLst>
                                        </p:cTn>
                                        <p:tgtEl>
                                          <p:spTgt spid="78"/>
                                        </p:tgtEl>
                                        <p:attrNameLst>
                                          <p:attrName>style.visibility</p:attrName>
                                        </p:attrNameLst>
                                      </p:cBhvr>
                                      <p:to>
                                        <p:strVal val="visible"/>
                                      </p:to>
                                    </p:set>
                                    <p:animEffect transition="in" filter="wipe(up)">
                                      <p:cBhvr>
                                        <p:cTn id="90" dur="750"/>
                                        <p:tgtEl>
                                          <p:spTgt spid="78"/>
                                        </p:tgtEl>
                                      </p:cBhvr>
                                    </p:animEffect>
                                  </p:childTnLst>
                                </p:cTn>
                              </p:par>
                              <p:par>
                                <p:cTn id="91" presetID="22" presetClass="entr" presetSubtype="2" fill="hold" nodeType="withEffect">
                                  <p:stCondLst>
                                    <p:cond delay="7500"/>
                                  </p:stCondLst>
                                  <p:childTnLst>
                                    <p:set>
                                      <p:cBhvr>
                                        <p:cTn id="92" dur="1" fill="hold">
                                          <p:stCondLst>
                                            <p:cond delay="0"/>
                                          </p:stCondLst>
                                        </p:cTn>
                                        <p:tgtEl>
                                          <p:spTgt spid="79"/>
                                        </p:tgtEl>
                                        <p:attrNameLst>
                                          <p:attrName>style.visibility</p:attrName>
                                        </p:attrNameLst>
                                      </p:cBhvr>
                                      <p:to>
                                        <p:strVal val="visible"/>
                                      </p:to>
                                    </p:set>
                                    <p:animEffect transition="in" filter="wipe(right)">
                                      <p:cBhvr>
                                        <p:cTn id="93" dur="750"/>
                                        <p:tgtEl>
                                          <p:spTgt spid="79"/>
                                        </p:tgtEl>
                                      </p:cBhvr>
                                    </p:animEffect>
                                  </p:childTnLst>
                                </p:cTn>
                              </p:par>
                              <p:par>
                                <p:cTn id="94" presetID="8" presetClass="emph" presetSubtype="0" repeatCount="indefinite" fill="hold" nodeType="withEffect">
                                  <p:stCondLst>
                                    <p:cond delay="4000"/>
                                  </p:stCondLst>
                                  <p:childTnLst>
                                    <p:animRot by="21600000">
                                      <p:cBhvr>
                                        <p:cTn id="95" dur="5500" fill="hold"/>
                                        <p:tgtEl>
                                          <p:spTgt spid="8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8" grpId="0" animBg="1"/>
      <p:bldP spid="49" grpId="0" animBg="1"/>
      <p:bldP spid="50" grpId="0" animBg="1"/>
      <p:bldP spid="66" grpId="0" animBg="1"/>
      <p:bldP spid="72" grpId="0" animBg="1"/>
      <p:bldP spid="73" grpId="0" animBg="1"/>
      <p:bldP spid="7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hidden="1">
            <a:extLst>
              <a:ext uri="{FF2B5EF4-FFF2-40B4-BE49-F238E27FC236}">
                <a16:creationId xmlns:a16="http://schemas.microsoft.com/office/drawing/2014/main" id="{E765920E-4251-400C-A584-49820EF86DC0}"/>
              </a:ext>
            </a:extLst>
          </p:cNvPr>
          <p:cNvGrpSpPr/>
          <p:nvPr/>
        </p:nvGrpSpPr>
        <p:grpSpPr>
          <a:xfrm flipH="1">
            <a:off x="6458730" y="5945863"/>
            <a:ext cx="5588294" cy="474304"/>
            <a:chOff x="396540" y="859316"/>
            <a:chExt cx="5588294" cy="474304"/>
          </a:xfrm>
          <a:effectLst>
            <a:glow rad="50800">
              <a:srgbClr val="00B0F0">
                <a:alpha val="27000"/>
              </a:srgbClr>
            </a:glow>
          </a:effectLst>
        </p:grpSpPr>
        <p:cxnSp>
          <p:nvCxnSpPr>
            <p:cNvPr id="27" name="Straight Connector 26" hidden="1">
              <a:extLst>
                <a:ext uri="{FF2B5EF4-FFF2-40B4-BE49-F238E27FC236}">
                  <a16:creationId xmlns:a16="http://schemas.microsoft.com/office/drawing/2014/main" id="{72CA0E71-EA2B-4EE6-B075-B4F5944D580A}"/>
                </a:ext>
              </a:extLst>
            </p:cNvPr>
            <p:cNvCxnSpPr/>
            <p:nvPr/>
          </p:nvCxnSpPr>
          <p:spPr>
            <a:xfrm>
              <a:off x="396540" y="861141"/>
              <a:ext cx="16415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hidden="1">
              <a:extLst>
                <a:ext uri="{FF2B5EF4-FFF2-40B4-BE49-F238E27FC236}">
                  <a16:creationId xmlns:a16="http://schemas.microsoft.com/office/drawing/2014/main" id="{D0AF223A-F143-4D11-84E8-F6BDA7AF32EE}"/>
                </a:ext>
              </a:extLst>
            </p:cNvPr>
            <p:cNvCxnSpPr>
              <a:cxnSpLocks/>
            </p:cNvCxnSpPr>
            <p:nvPr/>
          </p:nvCxnSpPr>
          <p:spPr>
            <a:xfrm>
              <a:off x="2585044" y="1286166"/>
              <a:ext cx="25011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hidden="1">
              <a:extLst>
                <a:ext uri="{FF2B5EF4-FFF2-40B4-BE49-F238E27FC236}">
                  <a16:creationId xmlns:a16="http://schemas.microsoft.com/office/drawing/2014/main" id="{2EF6477C-B11A-42D9-BB6B-D7106D48D25D}"/>
                </a:ext>
              </a:extLst>
            </p:cNvPr>
            <p:cNvCxnSpPr>
              <a:cxnSpLocks/>
            </p:cNvCxnSpPr>
            <p:nvPr/>
          </p:nvCxnSpPr>
          <p:spPr>
            <a:xfrm>
              <a:off x="2027104" y="859316"/>
              <a:ext cx="567065" cy="4286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Oval 30" hidden="1">
              <a:extLst>
                <a:ext uri="{FF2B5EF4-FFF2-40B4-BE49-F238E27FC236}">
                  <a16:creationId xmlns:a16="http://schemas.microsoft.com/office/drawing/2014/main" id="{3C07EAA0-BE1F-4B53-9D34-F848CB7E1B04}"/>
                </a:ext>
              </a:extLst>
            </p:cNvPr>
            <p:cNvSpPr/>
            <p:nvPr/>
          </p:nvSpPr>
          <p:spPr>
            <a:xfrm flipV="1">
              <a:off x="5091675" y="1238712"/>
              <a:ext cx="94908" cy="9490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2" name="Straight Connector 31" hidden="1">
              <a:extLst>
                <a:ext uri="{FF2B5EF4-FFF2-40B4-BE49-F238E27FC236}">
                  <a16:creationId xmlns:a16="http://schemas.microsoft.com/office/drawing/2014/main" id="{EA954272-6C8A-484C-A5A7-E492F2850821}"/>
                </a:ext>
              </a:extLst>
            </p:cNvPr>
            <p:cNvCxnSpPr>
              <a:cxnSpLocks/>
            </p:cNvCxnSpPr>
            <p:nvPr/>
          </p:nvCxnSpPr>
          <p:spPr>
            <a:xfrm>
              <a:off x="5186583" y="1290248"/>
              <a:ext cx="7982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3" name="Straight Connector 32" hidden="1">
            <a:extLst>
              <a:ext uri="{FF2B5EF4-FFF2-40B4-BE49-F238E27FC236}">
                <a16:creationId xmlns:a16="http://schemas.microsoft.com/office/drawing/2014/main" id="{A7CCFFAD-4E25-424C-B792-A9BD913BAB26}"/>
              </a:ext>
            </a:extLst>
          </p:cNvPr>
          <p:cNvCxnSpPr>
            <a:cxnSpLocks/>
          </p:cNvCxnSpPr>
          <p:nvPr/>
        </p:nvCxnSpPr>
        <p:spPr>
          <a:xfrm flipH="1">
            <a:off x="7780015" y="6485841"/>
            <a:ext cx="981559"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34" name="Straight Connector 33" hidden="1">
            <a:extLst>
              <a:ext uri="{FF2B5EF4-FFF2-40B4-BE49-F238E27FC236}">
                <a16:creationId xmlns:a16="http://schemas.microsoft.com/office/drawing/2014/main" id="{0CAAB2EC-FA25-4E94-8C51-301864441C88}"/>
              </a:ext>
            </a:extLst>
          </p:cNvPr>
          <p:cNvCxnSpPr>
            <a:cxnSpLocks/>
          </p:cNvCxnSpPr>
          <p:nvPr/>
        </p:nvCxnSpPr>
        <p:spPr>
          <a:xfrm flipH="1">
            <a:off x="7425130" y="6278113"/>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35" name="Group 34" hidden="1">
            <a:extLst>
              <a:ext uri="{FF2B5EF4-FFF2-40B4-BE49-F238E27FC236}">
                <a16:creationId xmlns:a16="http://schemas.microsoft.com/office/drawing/2014/main" id="{4B166ECB-B08B-4D7F-9D15-8644288D1285}"/>
              </a:ext>
            </a:extLst>
          </p:cNvPr>
          <p:cNvGrpSpPr/>
          <p:nvPr/>
        </p:nvGrpSpPr>
        <p:grpSpPr>
          <a:xfrm flipH="1">
            <a:off x="9479850" y="6265425"/>
            <a:ext cx="702507" cy="215359"/>
            <a:chOff x="2261207" y="1178878"/>
            <a:chExt cx="702507" cy="215359"/>
          </a:xfrm>
          <a:effectLst>
            <a:glow rad="50800">
              <a:srgbClr val="00B0F0">
                <a:alpha val="27000"/>
              </a:srgbClr>
            </a:glow>
          </a:effectLst>
        </p:grpSpPr>
        <p:cxnSp>
          <p:nvCxnSpPr>
            <p:cNvPr id="36" name="Straight Connector 35" hidden="1">
              <a:extLst>
                <a:ext uri="{FF2B5EF4-FFF2-40B4-BE49-F238E27FC236}">
                  <a16:creationId xmlns:a16="http://schemas.microsoft.com/office/drawing/2014/main" id="{977BB2FD-E807-49F4-A116-643881A38600}"/>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hidden="1">
              <a:extLst>
                <a:ext uri="{FF2B5EF4-FFF2-40B4-BE49-F238E27FC236}">
                  <a16:creationId xmlns:a16="http://schemas.microsoft.com/office/drawing/2014/main" id="{F784DD01-337E-48A2-B273-ADBEC8D05988}"/>
                </a:ext>
              </a:extLst>
            </p:cNvPr>
            <p:cNvCxnSpPr>
              <a:cxnSpLocks/>
            </p:cNvCxnSpPr>
            <p:nvPr/>
          </p:nvCxnSpPr>
          <p:spPr>
            <a:xfrm>
              <a:off x="2261207"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8" name="Group 37" hidden="1">
            <a:extLst>
              <a:ext uri="{FF2B5EF4-FFF2-40B4-BE49-F238E27FC236}">
                <a16:creationId xmlns:a16="http://schemas.microsoft.com/office/drawing/2014/main" id="{C45549C6-7225-4385-95DE-23A81523CCC1}"/>
              </a:ext>
            </a:extLst>
          </p:cNvPr>
          <p:cNvGrpSpPr/>
          <p:nvPr/>
        </p:nvGrpSpPr>
        <p:grpSpPr>
          <a:xfrm>
            <a:off x="218201" y="5918538"/>
            <a:ext cx="4336374" cy="428675"/>
            <a:chOff x="218201" y="6013788"/>
            <a:chExt cx="4336374" cy="428675"/>
          </a:xfrm>
        </p:grpSpPr>
        <p:cxnSp>
          <p:nvCxnSpPr>
            <p:cNvPr id="39" name="Straight Connector 38" hidden="1">
              <a:extLst>
                <a:ext uri="{FF2B5EF4-FFF2-40B4-BE49-F238E27FC236}">
                  <a16:creationId xmlns:a16="http://schemas.microsoft.com/office/drawing/2014/main" id="{E137A9F0-91D4-4FA1-80D1-F8187812927C}"/>
                </a:ext>
              </a:extLst>
            </p:cNvPr>
            <p:cNvCxnSpPr/>
            <p:nvPr/>
          </p:nvCxnSpPr>
          <p:spPr>
            <a:xfrm>
              <a:off x="218201" y="6015613"/>
              <a:ext cx="1641514"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0" name="Straight Connector 39" hidden="1">
              <a:extLst>
                <a:ext uri="{FF2B5EF4-FFF2-40B4-BE49-F238E27FC236}">
                  <a16:creationId xmlns:a16="http://schemas.microsoft.com/office/drawing/2014/main" id="{D73B7460-BC8E-4DBD-8225-9B68D1EC0578}"/>
                </a:ext>
              </a:extLst>
            </p:cNvPr>
            <p:cNvCxnSpPr>
              <a:cxnSpLocks/>
            </p:cNvCxnSpPr>
            <p:nvPr/>
          </p:nvCxnSpPr>
          <p:spPr>
            <a:xfrm>
              <a:off x="2406705" y="6440638"/>
              <a:ext cx="2147870"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1" name="Straight Connector 40" hidden="1">
              <a:extLst>
                <a:ext uri="{FF2B5EF4-FFF2-40B4-BE49-F238E27FC236}">
                  <a16:creationId xmlns:a16="http://schemas.microsoft.com/office/drawing/2014/main" id="{0BAB8909-F2DD-4284-B724-B4A3FA299D42}"/>
                </a:ext>
              </a:extLst>
            </p:cNvPr>
            <p:cNvCxnSpPr>
              <a:cxnSpLocks/>
            </p:cNvCxnSpPr>
            <p:nvPr/>
          </p:nvCxnSpPr>
          <p:spPr>
            <a:xfrm>
              <a:off x="1848765" y="6013788"/>
              <a:ext cx="567065" cy="428675"/>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sp>
        <p:nvSpPr>
          <p:cNvPr id="42" name="Oval 41" hidden="1">
            <a:extLst>
              <a:ext uri="{FF2B5EF4-FFF2-40B4-BE49-F238E27FC236}">
                <a16:creationId xmlns:a16="http://schemas.microsoft.com/office/drawing/2014/main" id="{6892A4C6-F8D0-4F75-BD23-F3B89934CC1D}"/>
              </a:ext>
            </a:extLst>
          </p:cNvPr>
          <p:cNvSpPr/>
          <p:nvPr/>
        </p:nvSpPr>
        <p:spPr>
          <a:xfrm flipV="1">
            <a:off x="6057834" y="62876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3" name="Straight Connector 42" hidden="1">
            <a:extLst>
              <a:ext uri="{FF2B5EF4-FFF2-40B4-BE49-F238E27FC236}">
                <a16:creationId xmlns:a16="http://schemas.microsoft.com/office/drawing/2014/main" id="{928A56D9-94A4-4098-BB3F-7D435159FFC6}"/>
              </a:ext>
            </a:extLst>
          </p:cNvPr>
          <p:cNvCxnSpPr>
            <a:cxnSpLocks/>
          </p:cNvCxnSpPr>
          <p:nvPr/>
        </p:nvCxnSpPr>
        <p:spPr>
          <a:xfrm>
            <a:off x="3024646" y="6449571"/>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4" name="Straight Connector 43" hidden="1">
            <a:extLst>
              <a:ext uri="{FF2B5EF4-FFF2-40B4-BE49-F238E27FC236}">
                <a16:creationId xmlns:a16="http://schemas.microsoft.com/office/drawing/2014/main" id="{24B084AE-9B86-4EB5-8E93-616C4D8C0B5F}"/>
              </a:ext>
            </a:extLst>
          </p:cNvPr>
          <p:cNvCxnSpPr>
            <a:cxnSpLocks/>
          </p:cNvCxnSpPr>
          <p:nvPr/>
        </p:nvCxnSpPr>
        <p:spPr>
          <a:xfrm>
            <a:off x="2600261" y="6238100"/>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45" name="Group 44" hidden="1">
            <a:extLst>
              <a:ext uri="{FF2B5EF4-FFF2-40B4-BE49-F238E27FC236}">
                <a16:creationId xmlns:a16="http://schemas.microsoft.com/office/drawing/2014/main" id="{FE2C666D-A570-43A4-9278-DFC2B5EAC846}"/>
              </a:ext>
            </a:extLst>
          </p:cNvPr>
          <p:cNvGrpSpPr/>
          <p:nvPr/>
        </p:nvGrpSpPr>
        <p:grpSpPr>
          <a:xfrm>
            <a:off x="2077919" y="6238100"/>
            <a:ext cx="690046" cy="215359"/>
            <a:chOff x="2273668" y="1178878"/>
            <a:chExt cx="690046" cy="215359"/>
          </a:xfrm>
          <a:effectLst>
            <a:glow rad="50800">
              <a:srgbClr val="00B0F0">
                <a:alpha val="27000"/>
              </a:srgbClr>
            </a:glow>
          </a:effectLst>
        </p:grpSpPr>
        <p:cxnSp>
          <p:nvCxnSpPr>
            <p:cNvPr id="46" name="Straight Connector 45" hidden="1">
              <a:extLst>
                <a:ext uri="{FF2B5EF4-FFF2-40B4-BE49-F238E27FC236}">
                  <a16:creationId xmlns:a16="http://schemas.microsoft.com/office/drawing/2014/main" id="{AF6B0937-4FE8-4BDC-8BCF-68C68C48ADA6}"/>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hidden="1">
              <a:extLst>
                <a:ext uri="{FF2B5EF4-FFF2-40B4-BE49-F238E27FC236}">
                  <a16:creationId xmlns:a16="http://schemas.microsoft.com/office/drawing/2014/main" id="{2B9119AE-9E3E-43A6-92D3-05F04992C6B7}"/>
                </a:ext>
              </a:extLst>
            </p:cNvPr>
            <p:cNvCxnSpPr>
              <a:cxnSpLocks/>
            </p:cNvCxnSpPr>
            <p:nvPr/>
          </p:nvCxnSpPr>
          <p:spPr>
            <a:xfrm>
              <a:off x="2273668"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8" name="Oval 47" hidden="1">
            <a:extLst>
              <a:ext uri="{FF2B5EF4-FFF2-40B4-BE49-F238E27FC236}">
                <a16:creationId xmlns:a16="http://schemas.microsoft.com/office/drawing/2014/main" id="{48B94A45-EC03-4EF7-89AC-B8B64CF0E0E8}"/>
              </a:ext>
            </a:extLst>
          </p:cNvPr>
          <p:cNvSpPr/>
          <p:nvPr/>
        </p:nvSpPr>
        <p:spPr>
          <a:xfrm flipV="1">
            <a:off x="5666998" y="62876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hidden="1">
            <a:extLst>
              <a:ext uri="{FF2B5EF4-FFF2-40B4-BE49-F238E27FC236}">
                <a16:creationId xmlns:a16="http://schemas.microsoft.com/office/drawing/2014/main" id="{9C7B9708-929F-4598-991B-AB0FC2EA1DE7}"/>
              </a:ext>
            </a:extLst>
          </p:cNvPr>
          <p:cNvSpPr/>
          <p:nvPr/>
        </p:nvSpPr>
        <p:spPr>
          <a:xfrm flipV="1">
            <a:off x="5276162" y="6287657"/>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hidden="1">
            <a:extLst>
              <a:ext uri="{FF2B5EF4-FFF2-40B4-BE49-F238E27FC236}">
                <a16:creationId xmlns:a16="http://schemas.microsoft.com/office/drawing/2014/main" id="{CE938702-8179-4188-BC0B-8E7C9C61F6FE}"/>
              </a:ext>
            </a:extLst>
          </p:cNvPr>
          <p:cNvSpPr/>
          <p:nvPr/>
        </p:nvSpPr>
        <p:spPr>
          <a:xfrm flipV="1">
            <a:off x="4897364" y="6287656"/>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1" name="Group 50" hidden="1">
            <a:extLst>
              <a:ext uri="{FF2B5EF4-FFF2-40B4-BE49-F238E27FC236}">
                <a16:creationId xmlns:a16="http://schemas.microsoft.com/office/drawing/2014/main" id="{E2A2DAF5-AE77-42DC-B41A-7280D45056BD}"/>
              </a:ext>
            </a:extLst>
          </p:cNvPr>
          <p:cNvGrpSpPr/>
          <p:nvPr/>
        </p:nvGrpSpPr>
        <p:grpSpPr>
          <a:xfrm flipH="1" flipV="1">
            <a:off x="6611130" y="192763"/>
            <a:ext cx="5588294" cy="474304"/>
            <a:chOff x="396540" y="859316"/>
            <a:chExt cx="5588294" cy="474304"/>
          </a:xfrm>
          <a:effectLst>
            <a:glow rad="50800">
              <a:srgbClr val="00B0F0">
                <a:alpha val="27000"/>
              </a:srgbClr>
            </a:glow>
          </a:effectLst>
        </p:grpSpPr>
        <p:cxnSp>
          <p:nvCxnSpPr>
            <p:cNvPr id="52" name="Straight Connector 51" hidden="1">
              <a:extLst>
                <a:ext uri="{FF2B5EF4-FFF2-40B4-BE49-F238E27FC236}">
                  <a16:creationId xmlns:a16="http://schemas.microsoft.com/office/drawing/2014/main" id="{74B45ED4-E250-4539-B789-A311C1B9FFEB}"/>
                </a:ext>
              </a:extLst>
            </p:cNvPr>
            <p:cNvCxnSpPr/>
            <p:nvPr/>
          </p:nvCxnSpPr>
          <p:spPr>
            <a:xfrm>
              <a:off x="396540" y="861141"/>
              <a:ext cx="16415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hidden="1">
              <a:extLst>
                <a:ext uri="{FF2B5EF4-FFF2-40B4-BE49-F238E27FC236}">
                  <a16:creationId xmlns:a16="http://schemas.microsoft.com/office/drawing/2014/main" id="{C219983D-C682-4719-A4FF-435C8C575F20}"/>
                </a:ext>
              </a:extLst>
            </p:cNvPr>
            <p:cNvCxnSpPr>
              <a:cxnSpLocks/>
            </p:cNvCxnSpPr>
            <p:nvPr/>
          </p:nvCxnSpPr>
          <p:spPr>
            <a:xfrm>
              <a:off x="2585044" y="1286166"/>
              <a:ext cx="25011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hidden="1">
              <a:extLst>
                <a:ext uri="{FF2B5EF4-FFF2-40B4-BE49-F238E27FC236}">
                  <a16:creationId xmlns:a16="http://schemas.microsoft.com/office/drawing/2014/main" id="{10195493-96B3-41B8-9BF2-D537C136E407}"/>
                </a:ext>
              </a:extLst>
            </p:cNvPr>
            <p:cNvCxnSpPr>
              <a:cxnSpLocks/>
            </p:cNvCxnSpPr>
            <p:nvPr/>
          </p:nvCxnSpPr>
          <p:spPr>
            <a:xfrm>
              <a:off x="2027104" y="859316"/>
              <a:ext cx="567065" cy="4286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Oval 54" hidden="1">
              <a:extLst>
                <a:ext uri="{FF2B5EF4-FFF2-40B4-BE49-F238E27FC236}">
                  <a16:creationId xmlns:a16="http://schemas.microsoft.com/office/drawing/2014/main" id="{E7F3E2A0-B9D5-42F7-BAB2-FA2A046093EA}"/>
                </a:ext>
              </a:extLst>
            </p:cNvPr>
            <p:cNvSpPr/>
            <p:nvPr/>
          </p:nvSpPr>
          <p:spPr>
            <a:xfrm flipV="1">
              <a:off x="5091675" y="1238712"/>
              <a:ext cx="94908" cy="9490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6" name="Straight Connector 55" hidden="1">
              <a:extLst>
                <a:ext uri="{FF2B5EF4-FFF2-40B4-BE49-F238E27FC236}">
                  <a16:creationId xmlns:a16="http://schemas.microsoft.com/office/drawing/2014/main" id="{6D5B989F-4477-493F-8C12-40A990B9B9D8}"/>
                </a:ext>
              </a:extLst>
            </p:cNvPr>
            <p:cNvCxnSpPr>
              <a:cxnSpLocks/>
            </p:cNvCxnSpPr>
            <p:nvPr/>
          </p:nvCxnSpPr>
          <p:spPr>
            <a:xfrm>
              <a:off x="5186583" y="1290248"/>
              <a:ext cx="7982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57" name="Straight Connector 56" hidden="1">
            <a:extLst>
              <a:ext uri="{FF2B5EF4-FFF2-40B4-BE49-F238E27FC236}">
                <a16:creationId xmlns:a16="http://schemas.microsoft.com/office/drawing/2014/main" id="{4130AA28-2375-4D57-9161-022E2995A8CF}"/>
              </a:ext>
            </a:extLst>
          </p:cNvPr>
          <p:cNvCxnSpPr>
            <a:cxnSpLocks/>
          </p:cNvCxnSpPr>
          <p:nvPr/>
        </p:nvCxnSpPr>
        <p:spPr>
          <a:xfrm flipH="1" flipV="1">
            <a:off x="7932415" y="732741"/>
            <a:ext cx="981559"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58" name="Straight Connector 57" hidden="1">
            <a:extLst>
              <a:ext uri="{FF2B5EF4-FFF2-40B4-BE49-F238E27FC236}">
                <a16:creationId xmlns:a16="http://schemas.microsoft.com/office/drawing/2014/main" id="{5D049B21-8397-4BA6-B4D5-AE00BA794B98}"/>
              </a:ext>
            </a:extLst>
          </p:cNvPr>
          <p:cNvCxnSpPr>
            <a:cxnSpLocks/>
          </p:cNvCxnSpPr>
          <p:nvPr/>
        </p:nvCxnSpPr>
        <p:spPr>
          <a:xfrm flipH="1" flipV="1">
            <a:off x="7577530" y="525013"/>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59" name="Group 58" hidden="1">
            <a:extLst>
              <a:ext uri="{FF2B5EF4-FFF2-40B4-BE49-F238E27FC236}">
                <a16:creationId xmlns:a16="http://schemas.microsoft.com/office/drawing/2014/main" id="{AAFA79DC-01FE-42A7-994E-00DA86DB8C57}"/>
              </a:ext>
            </a:extLst>
          </p:cNvPr>
          <p:cNvGrpSpPr/>
          <p:nvPr/>
        </p:nvGrpSpPr>
        <p:grpSpPr>
          <a:xfrm flipH="1" flipV="1">
            <a:off x="9632250" y="512325"/>
            <a:ext cx="702507" cy="215359"/>
            <a:chOff x="2261207" y="1178878"/>
            <a:chExt cx="702507" cy="215359"/>
          </a:xfrm>
          <a:effectLst>
            <a:glow rad="50800">
              <a:srgbClr val="00B0F0">
                <a:alpha val="27000"/>
              </a:srgbClr>
            </a:glow>
          </a:effectLst>
        </p:grpSpPr>
        <p:cxnSp>
          <p:nvCxnSpPr>
            <p:cNvPr id="60" name="Straight Connector 59" hidden="1">
              <a:extLst>
                <a:ext uri="{FF2B5EF4-FFF2-40B4-BE49-F238E27FC236}">
                  <a16:creationId xmlns:a16="http://schemas.microsoft.com/office/drawing/2014/main" id="{16A45D2A-1C94-446F-B8CB-08C7E79D8408}"/>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hidden="1">
              <a:extLst>
                <a:ext uri="{FF2B5EF4-FFF2-40B4-BE49-F238E27FC236}">
                  <a16:creationId xmlns:a16="http://schemas.microsoft.com/office/drawing/2014/main" id="{B1B7D386-ED11-4A1E-B92D-999684202D20}"/>
                </a:ext>
              </a:extLst>
            </p:cNvPr>
            <p:cNvCxnSpPr>
              <a:cxnSpLocks/>
            </p:cNvCxnSpPr>
            <p:nvPr/>
          </p:nvCxnSpPr>
          <p:spPr>
            <a:xfrm>
              <a:off x="2261207"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2" name="Group 61" hidden="1">
            <a:extLst>
              <a:ext uri="{FF2B5EF4-FFF2-40B4-BE49-F238E27FC236}">
                <a16:creationId xmlns:a16="http://schemas.microsoft.com/office/drawing/2014/main" id="{E305BCA7-0B5D-4196-A2C7-4ED330946C0B}"/>
              </a:ext>
            </a:extLst>
          </p:cNvPr>
          <p:cNvGrpSpPr/>
          <p:nvPr/>
        </p:nvGrpSpPr>
        <p:grpSpPr>
          <a:xfrm flipV="1">
            <a:off x="370601" y="165438"/>
            <a:ext cx="4336374" cy="428675"/>
            <a:chOff x="218201" y="6013788"/>
            <a:chExt cx="4336374" cy="428675"/>
          </a:xfrm>
        </p:grpSpPr>
        <p:cxnSp>
          <p:nvCxnSpPr>
            <p:cNvPr id="63" name="Straight Connector 62" hidden="1">
              <a:extLst>
                <a:ext uri="{FF2B5EF4-FFF2-40B4-BE49-F238E27FC236}">
                  <a16:creationId xmlns:a16="http://schemas.microsoft.com/office/drawing/2014/main" id="{72B5B1A7-7F7C-4D4E-AF52-80E4023D1471}"/>
                </a:ext>
              </a:extLst>
            </p:cNvPr>
            <p:cNvCxnSpPr/>
            <p:nvPr/>
          </p:nvCxnSpPr>
          <p:spPr>
            <a:xfrm>
              <a:off x="218201" y="6015613"/>
              <a:ext cx="1641514"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4" name="Straight Connector 63" hidden="1">
              <a:extLst>
                <a:ext uri="{FF2B5EF4-FFF2-40B4-BE49-F238E27FC236}">
                  <a16:creationId xmlns:a16="http://schemas.microsoft.com/office/drawing/2014/main" id="{CDAD2B66-5E89-4657-8089-E2A0036DCE71}"/>
                </a:ext>
              </a:extLst>
            </p:cNvPr>
            <p:cNvCxnSpPr>
              <a:cxnSpLocks/>
            </p:cNvCxnSpPr>
            <p:nvPr/>
          </p:nvCxnSpPr>
          <p:spPr>
            <a:xfrm>
              <a:off x="2406705" y="6440638"/>
              <a:ext cx="2147870"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5" name="Straight Connector 64" hidden="1">
              <a:extLst>
                <a:ext uri="{FF2B5EF4-FFF2-40B4-BE49-F238E27FC236}">
                  <a16:creationId xmlns:a16="http://schemas.microsoft.com/office/drawing/2014/main" id="{5E8B0027-2451-4ED7-8B68-90C5DB72E581}"/>
                </a:ext>
              </a:extLst>
            </p:cNvPr>
            <p:cNvCxnSpPr>
              <a:cxnSpLocks/>
            </p:cNvCxnSpPr>
            <p:nvPr/>
          </p:nvCxnSpPr>
          <p:spPr>
            <a:xfrm>
              <a:off x="1848765" y="6013788"/>
              <a:ext cx="567065" cy="428675"/>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sp>
        <p:nvSpPr>
          <p:cNvPr id="66" name="Oval 65" hidden="1">
            <a:extLst>
              <a:ext uri="{FF2B5EF4-FFF2-40B4-BE49-F238E27FC236}">
                <a16:creationId xmlns:a16="http://schemas.microsoft.com/office/drawing/2014/main" id="{DE0FA6CC-8140-4548-A3E3-1EFBF074AC2B}"/>
              </a:ext>
            </a:extLst>
          </p:cNvPr>
          <p:cNvSpPr/>
          <p:nvPr/>
        </p:nvSpPr>
        <p:spPr>
          <a:xfrm>
            <a:off x="6210234" y="5345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7" name="Straight Connector 66" hidden="1">
            <a:extLst>
              <a:ext uri="{FF2B5EF4-FFF2-40B4-BE49-F238E27FC236}">
                <a16:creationId xmlns:a16="http://schemas.microsoft.com/office/drawing/2014/main" id="{6C5B0FE9-5436-40AA-AAE5-B989BEC2F995}"/>
              </a:ext>
            </a:extLst>
          </p:cNvPr>
          <p:cNvCxnSpPr>
            <a:cxnSpLocks/>
          </p:cNvCxnSpPr>
          <p:nvPr/>
        </p:nvCxnSpPr>
        <p:spPr>
          <a:xfrm flipV="1">
            <a:off x="3177046" y="696471"/>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8" name="Straight Connector 67" hidden="1">
            <a:extLst>
              <a:ext uri="{FF2B5EF4-FFF2-40B4-BE49-F238E27FC236}">
                <a16:creationId xmlns:a16="http://schemas.microsoft.com/office/drawing/2014/main" id="{89A5A5CF-A1DB-4059-8336-E848EC08E48D}"/>
              </a:ext>
            </a:extLst>
          </p:cNvPr>
          <p:cNvCxnSpPr>
            <a:cxnSpLocks/>
          </p:cNvCxnSpPr>
          <p:nvPr/>
        </p:nvCxnSpPr>
        <p:spPr>
          <a:xfrm flipV="1">
            <a:off x="2752661" y="485000"/>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69" name="Group 68" hidden="1">
            <a:extLst>
              <a:ext uri="{FF2B5EF4-FFF2-40B4-BE49-F238E27FC236}">
                <a16:creationId xmlns:a16="http://schemas.microsoft.com/office/drawing/2014/main" id="{4B49C063-8F4D-4717-9E4B-7696A6CDCE5E}"/>
              </a:ext>
            </a:extLst>
          </p:cNvPr>
          <p:cNvGrpSpPr/>
          <p:nvPr/>
        </p:nvGrpSpPr>
        <p:grpSpPr>
          <a:xfrm flipV="1">
            <a:off x="2230319" y="485000"/>
            <a:ext cx="690046" cy="215359"/>
            <a:chOff x="2273668" y="1178878"/>
            <a:chExt cx="690046" cy="215359"/>
          </a:xfrm>
          <a:effectLst>
            <a:glow rad="50800">
              <a:srgbClr val="00B0F0">
                <a:alpha val="27000"/>
              </a:srgbClr>
            </a:glow>
          </a:effectLst>
        </p:grpSpPr>
        <p:cxnSp>
          <p:nvCxnSpPr>
            <p:cNvPr id="70" name="Straight Connector 69" hidden="1">
              <a:extLst>
                <a:ext uri="{FF2B5EF4-FFF2-40B4-BE49-F238E27FC236}">
                  <a16:creationId xmlns:a16="http://schemas.microsoft.com/office/drawing/2014/main" id="{D7F0E8B5-386F-4CA2-A480-A7929916B297}"/>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hidden="1">
              <a:extLst>
                <a:ext uri="{FF2B5EF4-FFF2-40B4-BE49-F238E27FC236}">
                  <a16:creationId xmlns:a16="http://schemas.microsoft.com/office/drawing/2014/main" id="{B19CF0AB-C344-45E3-95A4-A4117F580A63}"/>
                </a:ext>
              </a:extLst>
            </p:cNvPr>
            <p:cNvCxnSpPr>
              <a:cxnSpLocks/>
            </p:cNvCxnSpPr>
            <p:nvPr/>
          </p:nvCxnSpPr>
          <p:spPr>
            <a:xfrm>
              <a:off x="2273668"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2" name="Oval 71" hidden="1">
            <a:extLst>
              <a:ext uri="{FF2B5EF4-FFF2-40B4-BE49-F238E27FC236}">
                <a16:creationId xmlns:a16="http://schemas.microsoft.com/office/drawing/2014/main" id="{F8EC46BF-3AAE-4E02-AF3D-36EE7F18796C}"/>
              </a:ext>
            </a:extLst>
          </p:cNvPr>
          <p:cNvSpPr/>
          <p:nvPr/>
        </p:nvSpPr>
        <p:spPr>
          <a:xfrm>
            <a:off x="5819398" y="5345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Oval 72" hidden="1">
            <a:extLst>
              <a:ext uri="{FF2B5EF4-FFF2-40B4-BE49-F238E27FC236}">
                <a16:creationId xmlns:a16="http://schemas.microsoft.com/office/drawing/2014/main" id="{4653C1E5-38D2-44E7-83E7-566F4D2E76EA}"/>
              </a:ext>
            </a:extLst>
          </p:cNvPr>
          <p:cNvSpPr/>
          <p:nvPr/>
        </p:nvSpPr>
        <p:spPr>
          <a:xfrm>
            <a:off x="5428562" y="534557"/>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Oval 73" hidden="1">
            <a:extLst>
              <a:ext uri="{FF2B5EF4-FFF2-40B4-BE49-F238E27FC236}">
                <a16:creationId xmlns:a16="http://schemas.microsoft.com/office/drawing/2014/main" id="{140D314A-35AD-41F9-9EAF-E26BF4B4F3EE}"/>
              </a:ext>
            </a:extLst>
          </p:cNvPr>
          <p:cNvSpPr/>
          <p:nvPr/>
        </p:nvSpPr>
        <p:spPr>
          <a:xfrm>
            <a:off x="5049764" y="534556"/>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5" name="Straight Connector 74" hidden="1">
            <a:extLst>
              <a:ext uri="{FF2B5EF4-FFF2-40B4-BE49-F238E27FC236}">
                <a16:creationId xmlns:a16="http://schemas.microsoft.com/office/drawing/2014/main" id="{129735DD-92B2-4B75-9684-32ADA4B0AC78}"/>
              </a:ext>
            </a:extLst>
          </p:cNvPr>
          <p:cNvCxnSpPr>
            <a:cxnSpLocks/>
          </p:cNvCxnSpPr>
          <p:nvPr/>
        </p:nvCxnSpPr>
        <p:spPr>
          <a:xfrm>
            <a:off x="72999" y="4196267"/>
            <a:ext cx="754332"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6" name="Straight Connector 75" hidden="1">
            <a:extLst>
              <a:ext uri="{FF2B5EF4-FFF2-40B4-BE49-F238E27FC236}">
                <a16:creationId xmlns:a16="http://schemas.microsoft.com/office/drawing/2014/main" id="{3AE54D20-EDC4-4903-824C-0B1357BFB096}"/>
              </a:ext>
            </a:extLst>
          </p:cNvPr>
          <p:cNvCxnSpPr>
            <a:cxnSpLocks/>
          </p:cNvCxnSpPr>
          <p:nvPr/>
        </p:nvCxnSpPr>
        <p:spPr>
          <a:xfrm>
            <a:off x="1187119" y="2032306"/>
            <a:ext cx="0" cy="1848006"/>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7" name="Straight Connector 76" hidden="1">
            <a:extLst>
              <a:ext uri="{FF2B5EF4-FFF2-40B4-BE49-F238E27FC236}">
                <a16:creationId xmlns:a16="http://schemas.microsoft.com/office/drawing/2014/main" id="{6E716C95-D309-4843-B57B-70574BFCB2B4}"/>
              </a:ext>
            </a:extLst>
          </p:cNvPr>
          <p:cNvCxnSpPr>
            <a:cxnSpLocks/>
          </p:cNvCxnSpPr>
          <p:nvPr/>
        </p:nvCxnSpPr>
        <p:spPr>
          <a:xfrm>
            <a:off x="1187119" y="2032306"/>
            <a:ext cx="10085533"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8" name="Straight Connector 77" hidden="1">
            <a:extLst>
              <a:ext uri="{FF2B5EF4-FFF2-40B4-BE49-F238E27FC236}">
                <a16:creationId xmlns:a16="http://schemas.microsoft.com/office/drawing/2014/main" id="{8B8F3E26-5090-4DDC-9C10-10367D1E7760}"/>
              </a:ext>
            </a:extLst>
          </p:cNvPr>
          <p:cNvCxnSpPr>
            <a:cxnSpLocks/>
          </p:cNvCxnSpPr>
          <p:nvPr/>
        </p:nvCxnSpPr>
        <p:spPr>
          <a:xfrm>
            <a:off x="11272652" y="2032306"/>
            <a:ext cx="0" cy="2082062"/>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9" name="Straight Connector 78" hidden="1">
            <a:extLst>
              <a:ext uri="{FF2B5EF4-FFF2-40B4-BE49-F238E27FC236}">
                <a16:creationId xmlns:a16="http://schemas.microsoft.com/office/drawing/2014/main" id="{9CD4BD38-6C56-4DB8-9C0C-F4CB6192A0C2}"/>
              </a:ext>
            </a:extLst>
          </p:cNvPr>
          <p:cNvCxnSpPr>
            <a:cxnSpLocks/>
          </p:cNvCxnSpPr>
          <p:nvPr/>
        </p:nvCxnSpPr>
        <p:spPr>
          <a:xfrm>
            <a:off x="5301671" y="4077228"/>
            <a:ext cx="5970981"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grpSp>
        <p:nvGrpSpPr>
          <p:cNvPr id="80" name="Group 79" hidden="1">
            <a:extLst>
              <a:ext uri="{FF2B5EF4-FFF2-40B4-BE49-F238E27FC236}">
                <a16:creationId xmlns:a16="http://schemas.microsoft.com/office/drawing/2014/main" id="{6D9EF87B-E608-4C1C-B48D-57A1391C16EE}"/>
              </a:ext>
            </a:extLst>
          </p:cNvPr>
          <p:cNvGrpSpPr/>
          <p:nvPr/>
        </p:nvGrpSpPr>
        <p:grpSpPr>
          <a:xfrm rot="9345197">
            <a:off x="1092939" y="4137941"/>
            <a:ext cx="146206" cy="146206"/>
            <a:chOff x="4440936" y="1773936"/>
            <a:chExt cx="3310128" cy="3310128"/>
          </a:xfrm>
          <a:effectLst>
            <a:glow rad="38100">
              <a:schemeClr val="accent5">
                <a:satMod val="175000"/>
                <a:alpha val="28000"/>
              </a:schemeClr>
            </a:glow>
          </a:effectLst>
        </p:grpSpPr>
        <p:sp>
          <p:nvSpPr>
            <p:cNvPr id="81" name="Oval 80" hidden="1">
              <a:extLst>
                <a:ext uri="{FF2B5EF4-FFF2-40B4-BE49-F238E27FC236}">
                  <a16:creationId xmlns:a16="http://schemas.microsoft.com/office/drawing/2014/main" id="{7B94A7E5-7DD8-4CD1-BC5E-3810919EB197}"/>
                </a:ext>
              </a:extLst>
            </p:cNvPr>
            <p:cNvSpPr/>
            <p:nvPr/>
          </p:nvSpPr>
          <p:spPr>
            <a:xfrm>
              <a:off x="4441251" y="1774251"/>
              <a:ext cx="3309498" cy="3309498"/>
            </a:xfrm>
            <a:prstGeom prst="ellipse">
              <a:avLst/>
            </a:prstGeom>
            <a:no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Arc 81" hidden="1">
              <a:extLst>
                <a:ext uri="{FF2B5EF4-FFF2-40B4-BE49-F238E27FC236}">
                  <a16:creationId xmlns:a16="http://schemas.microsoft.com/office/drawing/2014/main" id="{262EF9FA-4868-44EE-9CF1-12F5E9ECA823}"/>
                </a:ext>
              </a:extLst>
            </p:cNvPr>
            <p:cNvSpPr/>
            <p:nvPr/>
          </p:nvSpPr>
          <p:spPr>
            <a:xfrm>
              <a:off x="4440936" y="1773936"/>
              <a:ext cx="3310128" cy="3310128"/>
            </a:xfrm>
            <a:prstGeom prst="arc">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Arc 82" hidden="1">
              <a:extLst>
                <a:ext uri="{FF2B5EF4-FFF2-40B4-BE49-F238E27FC236}">
                  <a16:creationId xmlns:a16="http://schemas.microsoft.com/office/drawing/2014/main" id="{81A76E66-8979-40C5-A860-EDAB4D03B2E4}"/>
                </a:ext>
              </a:extLst>
            </p:cNvPr>
            <p:cNvSpPr/>
            <p:nvPr/>
          </p:nvSpPr>
          <p:spPr>
            <a:xfrm flipH="1">
              <a:off x="4440936" y="1773936"/>
              <a:ext cx="3310128" cy="3310128"/>
            </a:xfrm>
            <a:prstGeom prst="arc">
              <a:avLst>
                <a:gd name="adj1" fmla="val 6117151"/>
                <a:gd name="adj2" fmla="val 8372158"/>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Arc 83" hidden="1">
              <a:extLst>
                <a:ext uri="{FF2B5EF4-FFF2-40B4-BE49-F238E27FC236}">
                  <a16:creationId xmlns:a16="http://schemas.microsoft.com/office/drawing/2014/main" id="{95ED56DD-B762-48EF-A579-F8B33CAACE8C}"/>
                </a:ext>
              </a:extLst>
            </p:cNvPr>
            <p:cNvSpPr/>
            <p:nvPr/>
          </p:nvSpPr>
          <p:spPr>
            <a:xfrm flipH="1">
              <a:off x="4440936" y="1773936"/>
              <a:ext cx="3310128" cy="3310128"/>
            </a:xfrm>
            <a:prstGeom prst="arc">
              <a:avLst>
                <a:gd name="adj1" fmla="val 20256575"/>
                <a:gd name="adj2" fmla="val 3001779"/>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F481A20E-A4E5-4F6F-A651-4AC8AE9FC42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15466" y="1791975"/>
            <a:ext cx="1711652" cy="20298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7CB22F67-3818-4166-B174-A1300E945B3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40419" y="1658734"/>
            <a:ext cx="1711652" cy="22963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id="{F240D326-A41A-4AB6-915C-5A53D4C04B0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7303" y="1690023"/>
            <a:ext cx="1267890" cy="15936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Picture 23">
            <a:extLst>
              <a:ext uri="{FF2B5EF4-FFF2-40B4-BE49-F238E27FC236}">
                <a16:creationId xmlns:a16="http://schemas.microsoft.com/office/drawing/2014/main" id="{40D042E9-F35A-41E2-8B78-41B9BB48354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557391" y="1721722"/>
            <a:ext cx="2852755" cy="38162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5" name="TextBox 84">
            <a:extLst>
              <a:ext uri="{FF2B5EF4-FFF2-40B4-BE49-F238E27FC236}">
                <a16:creationId xmlns:a16="http://schemas.microsoft.com/office/drawing/2014/main" id="{92958E4F-0FC1-4C81-B1F7-D5717BDE5A72}"/>
              </a:ext>
            </a:extLst>
          </p:cNvPr>
          <p:cNvSpPr txBox="1"/>
          <p:nvPr/>
        </p:nvSpPr>
        <p:spPr>
          <a:xfrm>
            <a:off x="1876735" y="748967"/>
            <a:ext cx="8959504"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spc="300">
                <a:solidFill>
                  <a:schemeClr val="bg1"/>
                </a:solidFill>
                <a:latin typeface="Tahoma" panose="020B0604030504040204" pitchFamily="34" charset="0"/>
              </a:rPr>
              <a:t>Họ là ai? Họ có tài năng gì?</a:t>
            </a:r>
            <a:endParaRPr kumimoji="0" lang="en-US" sz="4400" b="1" i="0" u="none" strike="noStrike" kern="1200" cap="none" spc="300" normalizeH="0" baseline="0" noProof="0" dirty="0">
              <a:ln>
                <a:noFill/>
              </a:ln>
              <a:solidFill>
                <a:schemeClr val="bg1"/>
              </a:solidFill>
              <a:effectLst/>
              <a:uLnTx/>
              <a:uFillTx/>
              <a:latin typeface="Tahoma" panose="020B0604030504040204" pitchFamily="34" charset="0"/>
            </a:endParaRPr>
          </a:p>
        </p:txBody>
      </p:sp>
    </p:spTree>
    <p:extLst>
      <p:ext uri="{BB962C8B-B14F-4D97-AF65-F5344CB8AC3E}">
        <p14:creationId xmlns:p14="http://schemas.microsoft.com/office/powerpoint/2010/main" val="105503570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repeatCount="indefinite"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3000"/>
                                        <p:tgtEl>
                                          <p:spTgt spid="38"/>
                                        </p:tgtEl>
                                      </p:cBhvr>
                                    </p:animEffect>
                                  </p:childTnLst>
                                </p:cTn>
                              </p:par>
                              <p:par>
                                <p:cTn id="8" presetID="22" presetClass="entr" presetSubtype="8" repeatCount="indefinite" fill="hold" nodeType="withEffect">
                                  <p:stCondLst>
                                    <p:cond delay="500"/>
                                  </p:stCondLst>
                                  <p:childTnLst>
                                    <p:set>
                                      <p:cBhvr>
                                        <p:cTn id="9" dur="1" fill="hold">
                                          <p:stCondLst>
                                            <p:cond delay="0"/>
                                          </p:stCondLst>
                                        </p:cTn>
                                        <p:tgtEl>
                                          <p:spTgt spid="45"/>
                                        </p:tgtEl>
                                        <p:attrNameLst>
                                          <p:attrName>style.visibility</p:attrName>
                                        </p:attrNameLst>
                                      </p:cBhvr>
                                      <p:to>
                                        <p:strVal val="visible"/>
                                      </p:to>
                                    </p:set>
                                    <p:animEffect transition="in" filter="wipe(left)">
                                      <p:cBhvr>
                                        <p:cTn id="10" dur="2000"/>
                                        <p:tgtEl>
                                          <p:spTgt spid="45"/>
                                        </p:tgtEl>
                                      </p:cBhvr>
                                    </p:animEffect>
                                  </p:childTnLst>
                                </p:cTn>
                              </p:par>
                              <p:par>
                                <p:cTn id="11" presetID="22" presetClass="entr" presetSubtype="8" repeatCount="indefinite" fill="hold" nodeType="withEffect">
                                  <p:stCondLst>
                                    <p:cond delay="900"/>
                                  </p:stCondLst>
                                  <p:childTnLst>
                                    <p:set>
                                      <p:cBhvr>
                                        <p:cTn id="12" dur="1" fill="hold">
                                          <p:stCondLst>
                                            <p:cond delay="0"/>
                                          </p:stCondLst>
                                        </p:cTn>
                                        <p:tgtEl>
                                          <p:spTgt spid="44"/>
                                        </p:tgtEl>
                                        <p:attrNameLst>
                                          <p:attrName>style.visibility</p:attrName>
                                        </p:attrNameLst>
                                      </p:cBhvr>
                                      <p:to>
                                        <p:strVal val="visible"/>
                                      </p:to>
                                    </p:set>
                                    <p:animEffect transition="in" filter="wipe(left)">
                                      <p:cBhvr>
                                        <p:cTn id="13" dur="2000"/>
                                        <p:tgtEl>
                                          <p:spTgt spid="44"/>
                                        </p:tgtEl>
                                      </p:cBhvr>
                                    </p:animEffect>
                                  </p:childTnLst>
                                </p:cTn>
                              </p:par>
                              <p:par>
                                <p:cTn id="14" presetID="22" presetClass="entr" presetSubtype="8" repeatCount="indefinite" fill="hold" nodeType="withEffect">
                                  <p:stCondLst>
                                    <p:cond delay="1400"/>
                                  </p:stCondLst>
                                  <p:childTnLst>
                                    <p:set>
                                      <p:cBhvr>
                                        <p:cTn id="15" dur="1" fill="hold">
                                          <p:stCondLst>
                                            <p:cond delay="0"/>
                                          </p:stCondLst>
                                        </p:cTn>
                                        <p:tgtEl>
                                          <p:spTgt spid="43"/>
                                        </p:tgtEl>
                                        <p:attrNameLst>
                                          <p:attrName>style.visibility</p:attrName>
                                        </p:attrNameLst>
                                      </p:cBhvr>
                                      <p:to>
                                        <p:strVal val="visible"/>
                                      </p:to>
                                    </p:set>
                                    <p:animEffect transition="in" filter="wipe(left)">
                                      <p:cBhvr>
                                        <p:cTn id="16" dur="2000"/>
                                        <p:tgtEl>
                                          <p:spTgt spid="43"/>
                                        </p:tgtEl>
                                      </p:cBhvr>
                                    </p:animEffect>
                                  </p:childTnLst>
                                </p:cTn>
                              </p:par>
                              <p:par>
                                <p:cTn id="17" presetID="22" presetClass="entr" presetSubtype="2" repeatCount="indefinite"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right)">
                                      <p:cBhvr>
                                        <p:cTn id="19" dur="3000"/>
                                        <p:tgtEl>
                                          <p:spTgt spid="26"/>
                                        </p:tgtEl>
                                      </p:cBhvr>
                                    </p:animEffect>
                                  </p:childTnLst>
                                </p:cTn>
                              </p:par>
                              <p:par>
                                <p:cTn id="20" presetID="22" presetClass="entr" presetSubtype="2" repeatCount="indefinite" fill="hold" nodeType="withEffect">
                                  <p:stCondLst>
                                    <p:cond delay="900"/>
                                  </p:stCondLst>
                                  <p:childTnLst>
                                    <p:set>
                                      <p:cBhvr>
                                        <p:cTn id="21" dur="1" fill="hold">
                                          <p:stCondLst>
                                            <p:cond delay="0"/>
                                          </p:stCondLst>
                                        </p:cTn>
                                        <p:tgtEl>
                                          <p:spTgt spid="35"/>
                                        </p:tgtEl>
                                        <p:attrNameLst>
                                          <p:attrName>style.visibility</p:attrName>
                                        </p:attrNameLst>
                                      </p:cBhvr>
                                      <p:to>
                                        <p:strVal val="visible"/>
                                      </p:to>
                                    </p:set>
                                    <p:animEffect transition="in" filter="wipe(right)">
                                      <p:cBhvr>
                                        <p:cTn id="22" dur="3000"/>
                                        <p:tgtEl>
                                          <p:spTgt spid="35"/>
                                        </p:tgtEl>
                                      </p:cBhvr>
                                    </p:animEffect>
                                  </p:childTnLst>
                                </p:cTn>
                              </p:par>
                              <p:par>
                                <p:cTn id="23" presetID="10" presetClass="entr" presetSubtype="0" repeatCount="indefinite" fill="hold" grpId="0" nodeType="withEffect">
                                  <p:stCondLst>
                                    <p:cond delay="0"/>
                                  </p:stCondLst>
                                  <p:endCondLst>
                                    <p:cond evt="onNext" delay="0">
                                      <p:tgtEl>
                                        <p:sldTgt/>
                                      </p:tgtEl>
                                    </p:cond>
                                  </p:endCondLst>
                                  <p:childTnLst>
                                    <p:set>
                                      <p:cBhvr>
                                        <p:cTn id="24" dur="1" fill="hold">
                                          <p:stCondLst>
                                            <p:cond delay="0"/>
                                          </p:stCondLst>
                                        </p:cTn>
                                        <p:tgtEl>
                                          <p:spTgt spid="50"/>
                                        </p:tgtEl>
                                        <p:attrNameLst>
                                          <p:attrName>style.visibility</p:attrName>
                                        </p:attrNameLst>
                                      </p:cBhvr>
                                      <p:to>
                                        <p:strVal val="visible"/>
                                      </p:to>
                                    </p:set>
                                    <p:animEffect transition="in" filter="fade">
                                      <p:cBhvr>
                                        <p:cTn id="25" dur="1000"/>
                                        <p:tgtEl>
                                          <p:spTgt spid="50"/>
                                        </p:tgtEl>
                                      </p:cBhvr>
                                    </p:animEffect>
                                  </p:childTnLst>
                                </p:cTn>
                              </p:par>
                              <p:par>
                                <p:cTn id="26" presetID="10" presetClass="entr" presetSubtype="0" repeatCount="indefinite" fill="hold" grpId="0" nodeType="withEffect">
                                  <p:stCondLst>
                                    <p:cond delay="600"/>
                                  </p:stCondLst>
                                  <p:endCondLst>
                                    <p:cond evt="onNext" delay="0">
                                      <p:tgtEl>
                                        <p:sldTgt/>
                                      </p:tgtEl>
                                    </p:cond>
                                  </p:endCondLst>
                                  <p:childTnLst>
                                    <p:set>
                                      <p:cBhvr>
                                        <p:cTn id="27" dur="1" fill="hold">
                                          <p:stCondLst>
                                            <p:cond delay="0"/>
                                          </p:stCondLst>
                                        </p:cTn>
                                        <p:tgtEl>
                                          <p:spTgt spid="49"/>
                                        </p:tgtEl>
                                        <p:attrNameLst>
                                          <p:attrName>style.visibility</p:attrName>
                                        </p:attrNameLst>
                                      </p:cBhvr>
                                      <p:to>
                                        <p:strVal val="visible"/>
                                      </p:to>
                                    </p:set>
                                    <p:animEffect transition="in" filter="fade">
                                      <p:cBhvr>
                                        <p:cTn id="28" dur="1000"/>
                                        <p:tgtEl>
                                          <p:spTgt spid="49"/>
                                        </p:tgtEl>
                                      </p:cBhvr>
                                    </p:animEffect>
                                  </p:childTnLst>
                                </p:cTn>
                              </p:par>
                              <p:par>
                                <p:cTn id="29" presetID="10" presetClass="entr" presetSubtype="0" repeatCount="indefinite" fill="hold" grpId="0" nodeType="withEffect">
                                  <p:stCondLst>
                                    <p:cond delay="1300"/>
                                  </p:stCondLst>
                                  <p:endCondLst>
                                    <p:cond evt="onNext" delay="0">
                                      <p:tgtEl>
                                        <p:sldTgt/>
                                      </p:tgtEl>
                                    </p:cond>
                                  </p:endCondLst>
                                  <p:childTnLst>
                                    <p:set>
                                      <p:cBhvr>
                                        <p:cTn id="30" dur="1" fill="hold">
                                          <p:stCondLst>
                                            <p:cond delay="0"/>
                                          </p:stCondLst>
                                        </p:cTn>
                                        <p:tgtEl>
                                          <p:spTgt spid="48"/>
                                        </p:tgtEl>
                                        <p:attrNameLst>
                                          <p:attrName>style.visibility</p:attrName>
                                        </p:attrNameLst>
                                      </p:cBhvr>
                                      <p:to>
                                        <p:strVal val="visible"/>
                                      </p:to>
                                    </p:set>
                                    <p:animEffect transition="in" filter="fade">
                                      <p:cBhvr>
                                        <p:cTn id="31" dur="1000"/>
                                        <p:tgtEl>
                                          <p:spTgt spid="48"/>
                                        </p:tgtEl>
                                      </p:cBhvr>
                                    </p:animEffect>
                                  </p:childTnLst>
                                </p:cTn>
                              </p:par>
                              <p:par>
                                <p:cTn id="32" presetID="10" presetClass="entr" presetSubtype="0" repeatCount="indefinite" fill="hold" grpId="0" nodeType="withEffect">
                                  <p:stCondLst>
                                    <p:cond delay="1800"/>
                                  </p:stCondLst>
                                  <p:endCondLst>
                                    <p:cond evt="onNext" delay="0">
                                      <p:tgtEl>
                                        <p:sldTgt/>
                                      </p:tgtEl>
                                    </p:cond>
                                  </p:endCondLst>
                                  <p:childTnLst>
                                    <p:set>
                                      <p:cBhvr>
                                        <p:cTn id="33" dur="1" fill="hold">
                                          <p:stCondLst>
                                            <p:cond delay="0"/>
                                          </p:stCondLst>
                                        </p:cTn>
                                        <p:tgtEl>
                                          <p:spTgt spid="42"/>
                                        </p:tgtEl>
                                        <p:attrNameLst>
                                          <p:attrName>style.visibility</p:attrName>
                                        </p:attrNameLst>
                                      </p:cBhvr>
                                      <p:to>
                                        <p:strVal val="visible"/>
                                      </p:to>
                                    </p:set>
                                    <p:animEffect transition="in" filter="fade">
                                      <p:cBhvr>
                                        <p:cTn id="34" dur="1000"/>
                                        <p:tgtEl>
                                          <p:spTgt spid="42"/>
                                        </p:tgtEl>
                                      </p:cBhvr>
                                    </p:animEffect>
                                  </p:childTnLst>
                                </p:cTn>
                              </p:par>
                              <p:par>
                                <p:cTn id="35" presetID="35" presetClass="path" presetSubtype="0" repeatCount="indefinite" autoRev="1" fill="hold" nodeType="withEffect">
                                  <p:stCondLst>
                                    <p:cond delay="0"/>
                                  </p:stCondLst>
                                  <p:childTnLst>
                                    <p:animMotion origin="layout" path="M -2.70833E-6 7.40741E-7 L -0.06705 7.40741E-7 " pathEditMode="relative" rAng="0" ptsTypes="AA">
                                      <p:cBhvr>
                                        <p:cTn id="36" dur="2000" fill="hold"/>
                                        <p:tgtEl>
                                          <p:spTgt spid="34"/>
                                        </p:tgtEl>
                                        <p:attrNameLst>
                                          <p:attrName>ppt_x</p:attrName>
                                          <p:attrName>ppt_y</p:attrName>
                                        </p:attrNameLst>
                                      </p:cBhvr>
                                      <p:rCtr x="-3359" y="0"/>
                                    </p:animMotion>
                                  </p:childTnLst>
                                </p:cTn>
                              </p:par>
                              <p:par>
                                <p:cTn id="37" presetID="63" presetClass="path" presetSubtype="0" repeatCount="indefinite" autoRev="1" fill="hold" nodeType="withEffect">
                                  <p:stCondLst>
                                    <p:cond delay="0"/>
                                  </p:stCondLst>
                                  <p:childTnLst>
                                    <p:animMotion origin="layout" path="M 4.58333E-6 -3.33333E-6 L 0.0496 -3.33333E-6 " pathEditMode="relative" rAng="0" ptsTypes="AA">
                                      <p:cBhvr>
                                        <p:cTn id="38" dur="2000" fill="hold"/>
                                        <p:tgtEl>
                                          <p:spTgt spid="33"/>
                                        </p:tgtEl>
                                        <p:attrNameLst>
                                          <p:attrName>ppt_x</p:attrName>
                                          <p:attrName>ppt_y</p:attrName>
                                        </p:attrNameLst>
                                      </p:cBhvr>
                                      <p:rCtr x="2474" y="0"/>
                                    </p:animMotion>
                                  </p:childTnLst>
                                </p:cTn>
                              </p:par>
                              <p:par>
                                <p:cTn id="39" presetID="22" presetClass="entr" presetSubtype="8" repeatCount="indefinite" fill="hold" nodeType="withEffect">
                                  <p:stCondLst>
                                    <p:cond delay="0"/>
                                  </p:stCondLst>
                                  <p:childTnLst>
                                    <p:set>
                                      <p:cBhvr>
                                        <p:cTn id="40" dur="1" fill="hold">
                                          <p:stCondLst>
                                            <p:cond delay="0"/>
                                          </p:stCondLst>
                                        </p:cTn>
                                        <p:tgtEl>
                                          <p:spTgt spid="62"/>
                                        </p:tgtEl>
                                        <p:attrNameLst>
                                          <p:attrName>style.visibility</p:attrName>
                                        </p:attrNameLst>
                                      </p:cBhvr>
                                      <p:to>
                                        <p:strVal val="visible"/>
                                      </p:to>
                                    </p:set>
                                    <p:animEffect transition="in" filter="wipe(left)">
                                      <p:cBhvr>
                                        <p:cTn id="41" dur="3000"/>
                                        <p:tgtEl>
                                          <p:spTgt spid="62"/>
                                        </p:tgtEl>
                                      </p:cBhvr>
                                    </p:animEffect>
                                  </p:childTnLst>
                                </p:cTn>
                              </p:par>
                              <p:par>
                                <p:cTn id="42" presetID="22" presetClass="entr" presetSubtype="8" repeatCount="indefinite" fill="hold" nodeType="withEffect">
                                  <p:stCondLst>
                                    <p:cond delay="500"/>
                                  </p:stCondLst>
                                  <p:childTnLst>
                                    <p:set>
                                      <p:cBhvr>
                                        <p:cTn id="43" dur="1" fill="hold">
                                          <p:stCondLst>
                                            <p:cond delay="0"/>
                                          </p:stCondLst>
                                        </p:cTn>
                                        <p:tgtEl>
                                          <p:spTgt spid="69"/>
                                        </p:tgtEl>
                                        <p:attrNameLst>
                                          <p:attrName>style.visibility</p:attrName>
                                        </p:attrNameLst>
                                      </p:cBhvr>
                                      <p:to>
                                        <p:strVal val="visible"/>
                                      </p:to>
                                    </p:set>
                                    <p:animEffect transition="in" filter="wipe(left)">
                                      <p:cBhvr>
                                        <p:cTn id="44" dur="2000"/>
                                        <p:tgtEl>
                                          <p:spTgt spid="69"/>
                                        </p:tgtEl>
                                      </p:cBhvr>
                                    </p:animEffect>
                                  </p:childTnLst>
                                </p:cTn>
                              </p:par>
                              <p:par>
                                <p:cTn id="45" presetID="22" presetClass="entr" presetSubtype="8" repeatCount="indefinite" fill="hold" nodeType="withEffect">
                                  <p:stCondLst>
                                    <p:cond delay="900"/>
                                  </p:stCondLst>
                                  <p:childTnLst>
                                    <p:set>
                                      <p:cBhvr>
                                        <p:cTn id="46" dur="1" fill="hold">
                                          <p:stCondLst>
                                            <p:cond delay="0"/>
                                          </p:stCondLst>
                                        </p:cTn>
                                        <p:tgtEl>
                                          <p:spTgt spid="68"/>
                                        </p:tgtEl>
                                        <p:attrNameLst>
                                          <p:attrName>style.visibility</p:attrName>
                                        </p:attrNameLst>
                                      </p:cBhvr>
                                      <p:to>
                                        <p:strVal val="visible"/>
                                      </p:to>
                                    </p:set>
                                    <p:animEffect transition="in" filter="wipe(left)">
                                      <p:cBhvr>
                                        <p:cTn id="47" dur="2000"/>
                                        <p:tgtEl>
                                          <p:spTgt spid="68"/>
                                        </p:tgtEl>
                                      </p:cBhvr>
                                    </p:animEffect>
                                  </p:childTnLst>
                                </p:cTn>
                              </p:par>
                              <p:par>
                                <p:cTn id="48" presetID="22" presetClass="entr" presetSubtype="8" repeatCount="indefinite" fill="hold" nodeType="withEffect">
                                  <p:stCondLst>
                                    <p:cond delay="1400"/>
                                  </p:stCondLst>
                                  <p:childTnLst>
                                    <p:set>
                                      <p:cBhvr>
                                        <p:cTn id="49" dur="1" fill="hold">
                                          <p:stCondLst>
                                            <p:cond delay="0"/>
                                          </p:stCondLst>
                                        </p:cTn>
                                        <p:tgtEl>
                                          <p:spTgt spid="67"/>
                                        </p:tgtEl>
                                        <p:attrNameLst>
                                          <p:attrName>style.visibility</p:attrName>
                                        </p:attrNameLst>
                                      </p:cBhvr>
                                      <p:to>
                                        <p:strVal val="visible"/>
                                      </p:to>
                                    </p:set>
                                    <p:animEffect transition="in" filter="wipe(left)">
                                      <p:cBhvr>
                                        <p:cTn id="50" dur="2000"/>
                                        <p:tgtEl>
                                          <p:spTgt spid="67"/>
                                        </p:tgtEl>
                                      </p:cBhvr>
                                    </p:animEffect>
                                  </p:childTnLst>
                                </p:cTn>
                              </p:par>
                              <p:par>
                                <p:cTn id="51" presetID="22" presetClass="entr" presetSubtype="2" repeatCount="indefinite" fill="hold" nodeType="withEffect">
                                  <p:stCondLst>
                                    <p:cond delay="0"/>
                                  </p:stCondLst>
                                  <p:childTnLst>
                                    <p:set>
                                      <p:cBhvr>
                                        <p:cTn id="52" dur="1" fill="hold">
                                          <p:stCondLst>
                                            <p:cond delay="0"/>
                                          </p:stCondLst>
                                        </p:cTn>
                                        <p:tgtEl>
                                          <p:spTgt spid="51"/>
                                        </p:tgtEl>
                                        <p:attrNameLst>
                                          <p:attrName>style.visibility</p:attrName>
                                        </p:attrNameLst>
                                      </p:cBhvr>
                                      <p:to>
                                        <p:strVal val="visible"/>
                                      </p:to>
                                    </p:set>
                                    <p:animEffect transition="in" filter="wipe(right)">
                                      <p:cBhvr>
                                        <p:cTn id="53" dur="3000"/>
                                        <p:tgtEl>
                                          <p:spTgt spid="51"/>
                                        </p:tgtEl>
                                      </p:cBhvr>
                                    </p:animEffect>
                                  </p:childTnLst>
                                </p:cTn>
                              </p:par>
                              <p:par>
                                <p:cTn id="54" presetID="22" presetClass="entr" presetSubtype="2" repeatCount="indefinite" fill="hold" nodeType="withEffect">
                                  <p:stCondLst>
                                    <p:cond delay="900"/>
                                  </p:stCondLst>
                                  <p:childTnLst>
                                    <p:set>
                                      <p:cBhvr>
                                        <p:cTn id="55" dur="1" fill="hold">
                                          <p:stCondLst>
                                            <p:cond delay="0"/>
                                          </p:stCondLst>
                                        </p:cTn>
                                        <p:tgtEl>
                                          <p:spTgt spid="59"/>
                                        </p:tgtEl>
                                        <p:attrNameLst>
                                          <p:attrName>style.visibility</p:attrName>
                                        </p:attrNameLst>
                                      </p:cBhvr>
                                      <p:to>
                                        <p:strVal val="visible"/>
                                      </p:to>
                                    </p:set>
                                    <p:animEffect transition="in" filter="wipe(right)">
                                      <p:cBhvr>
                                        <p:cTn id="56" dur="3000"/>
                                        <p:tgtEl>
                                          <p:spTgt spid="59"/>
                                        </p:tgtEl>
                                      </p:cBhvr>
                                    </p:animEffect>
                                  </p:childTnLst>
                                </p:cTn>
                              </p:par>
                              <p:par>
                                <p:cTn id="57" presetID="10" presetClass="entr" presetSubtype="0" repeatCount="indefinite" fill="hold" grpId="0" nodeType="withEffect">
                                  <p:stCondLst>
                                    <p:cond delay="0"/>
                                  </p:stCondLst>
                                  <p:endCondLst>
                                    <p:cond evt="onNext" delay="0">
                                      <p:tgtEl>
                                        <p:sldTgt/>
                                      </p:tgtEl>
                                    </p:cond>
                                  </p:endCondLst>
                                  <p:childTnLst>
                                    <p:set>
                                      <p:cBhvr>
                                        <p:cTn id="58" dur="1" fill="hold">
                                          <p:stCondLst>
                                            <p:cond delay="0"/>
                                          </p:stCondLst>
                                        </p:cTn>
                                        <p:tgtEl>
                                          <p:spTgt spid="74"/>
                                        </p:tgtEl>
                                        <p:attrNameLst>
                                          <p:attrName>style.visibility</p:attrName>
                                        </p:attrNameLst>
                                      </p:cBhvr>
                                      <p:to>
                                        <p:strVal val="visible"/>
                                      </p:to>
                                    </p:set>
                                    <p:animEffect transition="in" filter="fade">
                                      <p:cBhvr>
                                        <p:cTn id="59" dur="1000"/>
                                        <p:tgtEl>
                                          <p:spTgt spid="74"/>
                                        </p:tgtEl>
                                      </p:cBhvr>
                                    </p:animEffect>
                                  </p:childTnLst>
                                </p:cTn>
                              </p:par>
                              <p:par>
                                <p:cTn id="60" presetID="10" presetClass="entr" presetSubtype="0" repeatCount="indefinite" fill="hold" grpId="0" nodeType="withEffect">
                                  <p:stCondLst>
                                    <p:cond delay="600"/>
                                  </p:stCondLst>
                                  <p:endCondLst>
                                    <p:cond evt="onNext" delay="0">
                                      <p:tgtEl>
                                        <p:sldTgt/>
                                      </p:tgtEl>
                                    </p:cond>
                                  </p:endCondLst>
                                  <p:childTnLst>
                                    <p:set>
                                      <p:cBhvr>
                                        <p:cTn id="61" dur="1" fill="hold">
                                          <p:stCondLst>
                                            <p:cond delay="0"/>
                                          </p:stCondLst>
                                        </p:cTn>
                                        <p:tgtEl>
                                          <p:spTgt spid="73"/>
                                        </p:tgtEl>
                                        <p:attrNameLst>
                                          <p:attrName>style.visibility</p:attrName>
                                        </p:attrNameLst>
                                      </p:cBhvr>
                                      <p:to>
                                        <p:strVal val="visible"/>
                                      </p:to>
                                    </p:set>
                                    <p:animEffect transition="in" filter="fade">
                                      <p:cBhvr>
                                        <p:cTn id="62" dur="1000"/>
                                        <p:tgtEl>
                                          <p:spTgt spid="73"/>
                                        </p:tgtEl>
                                      </p:cBhvr>
                                    </p:animEffect>
                                  </p:childTnLst>
                                </p:cTn>
                              </p:par>
                              <p:par>
                                <p:cTn id="63" presetID="10" presetClass="entr" presetSubtype="0" repeatCount="indefinite" fill="hold" grpId="0" nodeType="withEffect">
                                  <p:stCondLst>
                                    <p:cond delay="1300"/>
                                  </p:stCondLst>
                                  <p:endCondLst>
                                    <p:cond evt="onNext" delay="0">
                                      <p:tgtEl>
                                        <p:sldTgt/>
                                      </p:tgtEl>
                                    </p:cond>
                                  </p:endCondLst>
                                  <p:childTnLst>
                                    <p:set>
                                      <p:cBhvr>
                                        <p:cTn id="64" dur="1" fill="hold">
                                          <p:stCondLst>
                                            <p:cond delay="0"/>
                                          </p:stCondLst>
                                        </p:cTn>
                                        <p:tgtEl>
                                          <p:spTgt spid="72"/>
                                        </p:tgtEl>
                                        <p:attrNameLst>
                                          <p:attrName>style.visibility</p:attrName>
                                        </p:attrNameLst>
                                      </p:cBhvr>
                                      <p:to>
                                        <p:strVal val="visible"/>
                                      </p:to>
                                    </p:set>
                                    <p:animEffect transition="in" filter="fade">
                                      <p:cBhvr>
                                        <p:cTn id="65" dur="1000"/>
                                        <p:tgtEl>
                                          <p:spTgt spid="72"/>
                                        </p:tgtEl>
                                      </p:cBhvr>
                                    </p:animEffect>
                                  </p:childTnLst>
                                </p:cTn>
                              </p:par>
                              <p:par>
                                <p:cTn id="66" presetID="10" presetClass="entr" presetSubtype="0" repeatCount="indefinite" fill="hold" grpId="0" nodeType="withEffect">
                                  <p:stCondLst>
                                    <p:cond delay="1800"/>
                                  </p:stCondLst>
                                  <p:endCondLst>
                                    <p:cond evt="onNext" delay="0">
                                      <p:tgtEl>
                                        <p:sldTgt/>
                                      </p:tgtEl>
                                    </p:cond>
                                  </p:endCondLst>
                                  <p:childTnLst>
                                    <p:set>
                                      <p:cBhvr>
                                        <p:cTn id="67" dur="1" fill="hold">
                                          <p:stCondLst>
                                            <p:cond delay="0"/>
                                          </p:stCondLst>
                                        </p:cTn>
                                        <p:tgtEl>
                                          <p:spTgt spid="66"/>
                                        </p:tgtEl>
                                        <p:attrNameLst>
                                          <p:attrName>style.visibility</p:attrName>
                                        </p:attrNameLst>
                                      </p:cBhvr>
                                      <p:to>
                                        <p:strVal val="visible"/>
                                      </p:to>
                                    </p:set>
                                    <p:animEffect transition="in" filter="fade">
                                      <p:cBhvr>
                                        <p:cTn id="68" dur="1000"/>
                                        <p:tgtEl>
                                          <p:spTgt spid="66"/>
                                        </p:tgtEl>
                                      </p:cBhvr>
                                    </p:animEffect>
                                  </p:childTnLst>
                                </p:cTn>
                              </p:par>
                              <p:par>
                                <p:cTn id="69" presetID="35" presetClass="path" presetSubtype="0" repeatCount="indefinite" autoRev="1" fill="hold" nodeType="withEffect">
                                  <p:stCondLst>
                                    <p:cond delay="0"/>
                                  </p:stCondLst>
                                  <p:childTnLst>
                                    <p:animMotion origin="layout" path="M -2.70833E-6 -3.7037E-7 L -0.06705 -3.7037E-7 " pathEditMode="relative" rAng="0" ptsTypes="AA">
                                      <p:cBhvr>
                                        <p:cTn id="70" dur="2000" fill="hold"/>
                                        <p:tgtEl>
                                          <p:spTgt spid="58"/>
                                        </p:tgtEl>
                                        <p:attrNameLst>
                                          <p:attrName>ppt_x</p:attrName>
                                          <p:attrName>ppt_y</p:attrName>
                                        </p:attrNameLst>
                                      </p:cBhvr>
                                      <p:rCtr x="-3359" y="0"/>
                                    </p:animMotion>
                                  </p:childTnLst>
                                </p:cTn>
                              </p:par>
                              <p:par>
                                <p:cTn id="71" presetID="63" presetClass="path" presetSubtype="0" repeatCount="indefinite" autoRev="1" fill="hold" nodeType="withEffect">
                                  <p:stCondLst>
                                    <p:cond delay="0"/>
                                  </p:stCondLst>
                                  <p:childTnLst>
                                    <p:animMotion origin="layout" path="M 4.58333E-6 -4.44444E-6 L 0.0496 -4.44444E-6 " pathEditMode="relative" rAng="0" ptsTypes="AA">
                                      <p:cBhvr>
                                        <p:cTn id="72" dur="2000" fill="hold"/>
                                        <p:tgtEl>
                                          <p:spTgt spid="57"/>
                                        </p:tgtEl>
                                        <p:attrNameLst>
                                          <p:attrName>ppt_x</p:attrName>
                                          <p:attrName>ppt_y</p:attrName>
                                        </p:attrNameLst>
                                      </p:cBhvr>
                                      <p:rCtr x="2474" y="0"/>
                                    </p:animMotion>
                                  </p:childTnLst>
                                </p:cTn>
                              </p:par>
                              <p:par>
                                <p:cTn id="73" presetID="22" presetClass="entr" presetSubtype="8" fill="hold" nodeType="withEffect">
                                  <p:stCondLst>
                                    <p:cond delay="2900"/>
                                  </p:stCondLst>
                                  <p:childTnLst>
                                    <p:set>
                                      <p:cBhvr>
                                        <p:cTn id="74" dur="1" fill="hold">
                                          <p:stCondLst>
                                            <p:cond delay="0"/>
                                          </p:stCondLst>
                                        </p:cTn>
                                        <p:tgtEl>
                                          <p:spTgt spid="75"/>
                                        </p:tgtEl>
                                        <p:attrNameLst>
                                          <p:attrName>style.visibility</p:attrName>
                                        </p:attrNameLst>
                                      </p:cBhvr>
                                      <p:to>
                                        <p:strVal val="visible"/>
                                      </p:to>
                                    </p:set>
                                    <p:animEffect transition="in" filter="wipe(left)">
                                      <p:cBhvr>
                                        <p:cTn id="75" dur="1100"/>
                                        <p:tgtEl>
                                          <p:spTgt spid="75"/>
                                        </p:tgtEl>
                                      </p:cBhvr>
                                    </p:animEffect>
                                  </p:childTnLst>
                                </p:cTn>
                              </p:par>
                              <p:par>
                                <p:cTn id="76" presetID="31" presetClass="entr" presetSubtype="0" fill="hold" nodeType="withEffect">
                                  <p:stCondLst>
                                    <p:cond delay="4000"/>
                                  </p:stCondLst>
                                  <p:childTnLst>
                                    <p:set>
                                      <p:cBhvr>
                                        <p:cTn id="77" dur="1" fill="hold">
                                          <p:stCondLst>
                                            <p:cond delay="0"/>
                                          </p:stCondLst>
                                        </p:cTn>
                                        <p:tgtEl>
                                          <p:spTgt spid="80"/>
                                        </p:tgtEl>
                                        <p:attrNameLst>
                                          <p:attrName>style.visibility</p:attrName>
                                        </p:attrNameLst>
                                      </p:cBhvr>
                                      <p:to>
                                        <p:strVal val="visible"/>
                                      </p:to>
                                    </p:set>
                                    <p:anim calcmode="lin" valueType="num">
                                      <p:cBhvr>
                                        <p:cTn id="78" dur="500" fill="hold"/>
                                        <p:tgtEl>
                                          <p:spTgt spid="80"/>
                                        </p:tgtEl>
                                        <p:attrNameLst>
                                          <p:attrName>ppt_w</p:attrName>
                                        </p:attrNameLst>
                                      </p:cBhvr>
                                      <p:tavLst>
                                        <p:tav tm="0">
                                          <p:val>
                                            <p:fltVal val="0"/>
                                          </p:val>
                                        </p:tav>
                                        <p:tav tm="100000">
                                          <p:val>
                                            <p:strVal val="#ppt_w"/>
                                          </p:val>
                                        </p:tav>
                                      </p:tavLst>
                                    </p:anim>
                                    <p:anim calcmode="lin" valueType="num">
                                      <p:cBhvr>
                                        <p:cTn id="79" dur="500" fill="hold"/>
                                        <p:tgtEl>
                                          <p:spTgt spid="80"/>
                                        </p:tgtEl>
                                        <p:attrNameLst>
                                          <p:attrName>ppt_h</p:attrName>
                                        </p:attrNameLst>
                                      </p:cBhvr>
                                      <p:tavLst>
                                        <p:tav tm="0">
                                          <p:val>
                                            <p:fltVal val="0"/>
                                          </p:val>
                                        </p:tav>
                                        <p:tav tm="100000">
                                          <p:val>
                                            <p:strVal val="#ppt_h"/>
                                          </p:val>
                                        </p:tav>
                                      </p:tavLst>
                                    </p:anim>
                                    <p:anim calcmode="lin" valueType="num">
                                      <p:cBhvr>
                                        <p:cTn id="80" dur="500" fill="hold"/>
                                        <p:tgtEl>
                                          <p:spTgt spid="80"/>
                                        </p:tgtEl>
                                        <p:attrNameLst>
                                          <p:attrName>style.rotation</p:attrName>
                                        </p:attrNameLst>
                                      </p:cBhvr>
                                      <p:tavLst>
                                        <p:tav tm="0">
                                          <p:val>
                                            <p:fltVal val="90"/>
                                          </p:val>
                                        </p:tav>
                                        <p:tav tm="100000">
                                          <p:val>
                                            <p:fltVal val="0"/>
                                          </p:val>
                                        </p:tav>
                                      </p:tavLst>
                                    </p:anim>
                                    <p:animEffect transition="in" filter="fade">
                                      <p:cBhvr>
                                        <p:cTn id="81" dur="500"/>
                                        <p:tgtEl>
                                          <p:spTgt spid="80"/>
                                        </p:tgtEl>
                                      </p:cBhvr>
                                    </p:animEffect>
                                  </p:childTnLst>
                                </p:cTn>
                              </p:par>
                              <p:par>
                                <p:cTn id="82" presetID="22" presetClass="entr" presetSubtype="4" fill="hold" nodeType="withEffect">
                                  <p:stCondLst>
                                    <p:cond delay="4500"/>
                                  </p:stCondLst>
                                  <p:childTnLst>
                                    <p:set>
                                      <p:cBhvr>
                                        <p:cTn id="83" dur="1" fill="hold">
                                          <p:stCondLst>
                                            <p:cond delay="0"/>
                                          </p:stCondLst>
                                        </p:cTn>
                                        <p:tgtEl>
                                          <p:spTgt spid="76"/>
                                        </p:tgtEl>
                                        <p:attrNameLst>
                                          <p:attrName>style.visibility</p:attrName>
                                        </p:attrNameLst>
                                      </p:cBhvr>
                                      <p:to>
                                        <p:strVal val="visible"/>
                                      </p:to>
                                    </p:set>
                                    <p:animEffect transition="in" filter="wipe(down)">
                                      <p:cBhvr>
                                        <p:cTn id="84" dur="750"/>
                                        <p:tgtEl>
                                          <p:spTgt spid="76"/>
                                        </p:tgtEl>
                                      </p:cBhvr>
                                    </p:animEffect>
                                  </p:childTnLst>
                                </p:cTn>
                              </p:par>
                              <p:par>
                                <p:cTn id="85" presetID="22" presetClass="entr" presetSubtype="8" fill="hold" nodeType="withEffect">
                                  <p:stCondLst>
                                    <p:cond delay="5250"/>
                                  </p:stCondLst>
                                  <p:childTnLst>
                                    <p:set>
                                      <p:cBhvr>
                                        <p:cTn id="86" dur="1" fill="hold">
                                          <p:stCondLst>
                                            <p:cond delay="0"/>
                                          </p:stCondLst>
                                        </p:cTn>
                                        <p:tgtEl>
                                          <p:spTgt spid="77"/>
                                        </p:tgtEl>
                                        <p:attrNameLst>
                                          <p:attrName>style.visibility</p:attrName>
                                        </p:attrNameLst>
                                      </p:cBhvr>
                                      <p:to>
                                        <p:strVal val="visible"/>
                                      </p:to>
                                    </p:set>
                                    <p:animEffect transition="in" filter="wipe(left)">
                                      <p:cBhvr>
                                        <p:cTn id="87" dur="750"/>
                                        <p:tgtEl>
                                          <p:spTgt spid="77"/>
                                        </p:tgtEl>
                                      </p:cBhvr>
                                    </p:animEffect>
                                  </p:childTnLst>
                                </p:cTn>
                              </p:par>
                              <p:par>
                                <p:cTn id="88" presetID="22" presetClass="entr" presetSubtype="1" fill="hold" nodeType="withEffect">
                                  <p:stCondLst>
                                    <p:cond delay="6750"/>
                                  </p:stCondLst>
                                  <p:childTnLst>
                                    <p:set>
                                      <p:cBhvr>
                                        <p:cTn id="89" dur="1" fill="hold">
                                          <p:stCondLst>
                                            <p:cond delay="0"/>
                                          </p:stCondLst>
                                        </p:cTn>
                                        <p:tgtEl>
                                          <p:spTgt spid="78"/>
                                        </p:tgtEl>
                                        <p:attrNameLst>
                                          <p:attrName>style.visibility</p:attrName>
                                        </p:attrNameLst>
                                      </p:cBhvr>
                                      <p:to>
                                        <p:strVal val="visible"/>
                                      </p:to>
                                    </p:set>
                                    <p:animEffect transition="in" filter="wipe(up)">
                                      <p:cBhvr>
                                        <p:cTn id="90" dur="750"/>
                                        <p:tgtEl>
                                          <p:spTgt spid="78"/>
                                        </p:tgtEl>
                                      </p:cBhvr>
                                    </p:animEffect>
                                  </p:childTnLst>
                                </p:cTn>
                              </p:par>
                              <p:par>
                                <p:cTn id="91" presetID="22" presetClass="entr" presetSubtype="2" fill="hold" nodeType="withEffect">
                                  <p:stCondLst>
                                    <p:cond delay="7500"/>
                                  </p:stCondLst>
                                  <p:childTnLst>
                                    <p:set>
                                      <p:cBhvr>
                                        <p:cTn id="92" dur="1" fill="hold">
                                          <p:stCondLst>
                                            <p:cond delay="0"/>
                                          </p:stCondLst>
                                        </p:cTn>
                                        <p:tgtEl>
                                          <p:spTgt spid="79"/>
                                        </p:tgtEl>
                                        <p:attrNameLst>
                                          <p:attrName>style.visibility</p:attrName>
                                        </p:attrNameLst>
                                      </p:cBhvr>
                                      <p:to>
                                        <p:strVal val="visible"/>
                                      </p:to>
                                    </p:set>
                                    <p:animEffect transition="in" filter="wipe(right)">
                                      <p:cBhvr>
                                        <p:cTn id="93" dur="750"/>
                                        <p:tgtEl>
                                          <p:spTgt spid="79"/>
                                        </p:tgtEl>
                                      </p:cBhvr>
                                    </p:animEffect>
                                  </p:childTnLst>
                                </p:cTn>
                              </p:par>
                              <p:par>
                                <p:cTn id="94" presetID="8" presetClass="emph" presetSubtype="0" repeatCount="indefinite" fill="hold" nodeType="withEffect">
                                  <p:stCondLst>
                                    <p:cond delay="4000"/>
                                  </p:stCondLst>
                                  <p:childTnLst>
                                    <p:animRot by="21600000">
                                      <p:cBhvr>
                                        <p:cTn id="95" dur="5500" fill="hold"/>
                                        <p:tgtEl>
                                          <p:spTgt spid="8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8" grpId="0" animBg="1"/>
      <p:bldP spid="49" grpId="0" animBg="1"/>
      <p:bldP spid="50" grpId="0" animBg="1"/>
      <p:bldP spid="66" grpId="0" animBg="1"/>
      <p:bldP spid="72" grpId="0" animBg="1"/>
      <p:bldP spid="73" grpId="0" animBg="1"/>
      <p:bldP spid="7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hidden="1">
            <a:extLst>
              <a:ext uri="{FF2B5EF4-FFF2-40B4-BE49-F238E27FC236}">
                <a16:creationId xmlns:a16="http://schemas.microsoft.com/office/drawing/2014/main" id="{E765920E-4251-400C-A584-49820EF86DC0}"/>
              </a:ext>
            </a:extLst>
          </p:cNvPr>
          <p:cNvGrpSpPr/>
          <p:nvPr/>
        </p:nvGrpSpPr>
        <p:grpSpPr>
          <a:xfrm flipH="1">
            <a:off x="6458730" y="5945863"/>
            <a:ext cx="5588294" cy="474304"/>
            <a:chOff x="396540" y="859316"/>
            <a:chExt cx="5588294" cy="474304"/>
          </a:xfrm>
          <a:effectLst>
            <a:glow rad="50800">
              <a:srgbClr val="00B0F0">
                <a:alpha val="27000"/>
              </a:srgbClr>
            </a:glow>
          </a:effectLst>
        </p:grpSpPr>
        <p:cxnSp>
          <p:nvCxnSpPr>
            <p:cNvPr id="27" name="Straight Connector 26" hidden="1">
              <a:extLst>
                <a:ext uri="{FF2B5EF4-FFF2-40B4-BE49-F238E27FC236}">
                  <a16:creationId xmlns:a16="http://schemas.microsoft.com/office/drawing/2014/main" id="{72CA0E71-EA2B-4EE6-B075-B4F5944D580A}"/>
                </a:ext>
              </a:extLst>
            </p:cNvPr>
            <p:cNvCxnSpPr/>
            <p:nvPr/>
          </p:nvCxnSpPr>
          <p:spPr>
            <a:xfrm>
              <a:off x="396540" y="861141"/>
              <a:ext cx="16415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hidden="1">
              <a:extLst>
                <a:ext uri="{FF2B5EF4-FFF2-40B4-BE49-F238E27FC236}">
                  <a16:creationId xmlns:a16="http://schemas.microsoft.com/office/drawing/2014/main" id="{D0AF223A-F143-4D11-84E8-F6BDA7AF32EE}"/>
                </a:ext>
              </a:extLst>
            </p:cNvPr>
            <p:cNvCxnSpPr>
              <a:cxnSpLocks/>
            </p:cNvCxnSpPr>
            <p:nvPr/>
          </p:nvCxnSpPr>
          <p:spPr>
            <a:xfrm>
              <a:off x="2585044" y="1286166"/>
              <a:ext cx="25011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hidden="1">
              <a:extLst>
                <a:ext uri="{FF2B5EF4-FFF2-40B4-BE49-F238E27FC236}">
                  <a16:creationId xmlns:a16="http://schemas.microsoft.com/office/drawing/2014/main" id="{2EF6477C-B11A-42D9-BB6B-D7106D48D25D}"/>
                </a:ext>
              </a:extLst>
            </p:cNvPr>
            <p:cNvCxnSpPr>
              <a:cxnSpLocks/>
            </p:cNvCxnSpPr>
            <p:nvPr/>
          </p:nvCxnSpPr>
          <p:spPr>
            <a:xfrm>
              <a:off x="2027104" y="859316"/>
              <a:ext cx="567065" cy="4286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Oval 30" hidden="1">
              <a:extLst>
                <a:ext uri="{FF2B5EF4-FFF2-40B4-BE49-F238E27FC236}">
                  <a16:creationId xmlns:a16="http://schemas.microsoft.com/office/drawing/2014/main" id="{3C07EAA0-BE1F-4B53-9D34-F848CB7E1B04}"/>
                </a:ext>
              </a:extLst>
            </p:cNvPr>
            <p:cNvSpPr/>
            <p:nvPr/>
          </p:nvSpPr>
          <p:spPr>
            <a:xfrm flipV="1">
              <a:off x="5091675" y="1238712"/>
              <a:ext cx="94908" cy="9490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2" name="Straight Connector 31" hidden="1">
              <a:extLst>
                <a:ext uri="{FF2B5EF4-FFF2-40B4-BE49-F238E27FC236}">
                  <a16:creationId xmlns:a16="http://schemas.microsoft.com/office/drawing/2014/main" id="{EA954272-6C8A-484C-A5A7-E492F2850821}"/>
                </a:ext>
              </a:extLst>
            </p:cNvPr>
            <p:cNvCxnSpPr>
              <a:cxnSpLocks/>
            </p:cNvCxnSpPr>
            <p:nvPr/>
          </p:nvCxnSpPr>
          <p:spPr>
            <a:xfrm>
              <a:off x="5186583" y="1290248"/>
              <a:ext cx="7982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3" name="Straight Connector 32" hidden="1">
            <a:extLst>
              <a:ext uri="{FF2B5EF4-FFF2-40B4-BE49-F238E27FC236}">
                <a16:creationId xmlns:a16="http://schemas.microsoft.com/office/drawing/2014/main" id="{A7CCFFAD-4E25-424C-B792-A9BD913BAB26}"/>
              </a:ext>
            </a:extLst>
          </p:cNvPr>
          <p:cNvCxnSpPr>
            <a:cxnSpLocks/>
          </p:cNvCxnSpPr>
          <p:nvPr/>
        </p:nvCxnSpPr>
        <p:spPr>
          <a:xfrm flipH="1">
            <a:off x="7780015" y="6485841"/>
            <a:ext cx="981559"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34" name="Straight Connector 33" hidden="1">
            <a:extLst>
              <a:ext uri="{FF2B5EF4-FFF2-40B4-BE49-F238E27FC236}">
                <a16:creationId xmlns:a16="http://schemas.microsoft.com/office/drawing/2014/main" id="{0CAAB2EC-FA25-4E94-8C51-301864441C88}"/>
              </a:ext>
            </a:extLst>
          </p:cNvPr>
          <p:cNvCxnSpPr>
            <a:cxnSpLocks/>
          </p:cNvCxnSpPr>
          <p:nvPr/>
        </p:nvCxnSpPr>
        <p:spPr>
          <a:xfrm flipH="1">
            <a:off x="7425130" y="6278113"/>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35" name="Group 34" hidden="1">
            <a:extLst>
              <a:ext uri="{FF2B5EF4-FFF2-40B4-BE49-F238E27FC236}">
                <a16:creationId xmlns:a16="http://schemas.microsoft.com/office/drawing/2014/main" id="{4B166ECB-B08B-4D7F-9D15-8644288D1285}"/>
              </a:ext>
            </a:extLst>
          </p:cNvPr>
          <p:cNvGrpSpPr/>
          <p:nvPr/>
        </p:nvGrpSpPr>
        <p:grpSpPr>
          <a:xfrm flipH="1">
            <a:off x="9479850" y="6265425"/>
            <a:ext cx="702507" cy="215359"/>
            <a:chOff x="2261207" y="1178878"/>
            <a:chExt cx="702507" cy="215359"/>
          </a:xfrm>
          <a:effectLst>
            <a:glow rad="50800">
              <a:srgbClr val="00B0F0">
                <a:alpha val="27000"/>
              </a:srgbClr>
            </a:glow>
          </a:effectLst>
        </p:grpSpPr>
        <p:cxnSp>
          <p:nvCxnSpPr>
            <p:cNvPr id="36" name="Straight Connector 35" hidden="1">
              <a:extLst>
                <a:ext uri="{FF2B5EF4-FFF2-40B4-BE49-F238E27FC236}">
                  <a16:creationId xmlns:a16="http://schemas.microsoft.com/office/drawing/2014/main" id="{977BB2FD-E807-49F4-A116-643881A38600}"/>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hidden="1">
              <a:extLst>
                <a:ext uri="{FF2B5EF4-FFF2-40B4-BE49-F238E27FC236}">
                  <a16:creationId xmlns:a16="http://schemas.microsoft.com/office/drawing/2014/main" id="{F784DD01-337E-48A2-B273-ADBEC8D05988}"/>
                </a:ext>
              </a:extLst>
            </p:cNvPr>
            <p:cNvCxnSpPr>
              <a:cxnSpLocks/>
            </p:cNvCxnSpPr>
            <p:nvPr/>
          </p:nvCxnSpPr>
          <p:spPr>
            <a:xfrm>
              <a:off x="2261207"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8" name="Group 37" hidden="1">
            <a:extLst>
              <a:ext uri="{FF2B5EF4-FFF2-40B4-BE49-F238E27FC236}">
                <a16:creationId xmlns:a16="http://schemas.microsoft.com/office/drawing/2014/main" id="{C45549C6-7225-4385-95DE-23A81523CCC1}"/>
              </a:ext>
            </a:extLst>
          </p:cNvPr>
          <p:cNvGrpSpPr/>
          <p:nvPr/>
        </p:nvGrpSpPr>
        <p:grpSpPr>
          <a:xfrm>
            <a:off x="218201" y="5918538"/>
            <a:ext cx="4336374" cy="428675"/>
            <a:chOff x="218201" y="6013788"/>
            <a:chExt cx="4336374" cy="428675"/>
          </a:xfrm>
        </p:grpSpPr>
        <p:cxnSp>
          <p:nvCxnSpPr>
            <p:cNvPr id="39" name="Straight Connector 38" hidden="1">
              <a:extLst>
                <a:ext uri="{FF2B5EF4-FFF2-40B4-BE49-F238E27FC236}">
                  <a16:creationId xmlns:a16="http://schemas.microsoft.com/office/drawing/2014/main" id="{E137A9F0-91D4-4FA1-80D1-F8187812927C}"/>
                </a:ext>
              </a:extLst>
            </p:cNvPr>
            <p:cNvCxnSpPr/>
            <p:nvPr/>
          </p:nvCxnSpPr>
          <p:spPr>
            <a:xfrm>
              <a:off x="218201" y="6015613"/>
              <a:ext cx="1641514"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0" name="Straight Connector 39" hidden="1">
              <a:extLst>
                <a:ext uri="{FF2B5EF4-FFF2-40B4-BE49-F238E27FC236}">
                  <a16:creationId xmlns:a16="http://schemas.microsoft.com/office/drawing/2014/main" id="{D73B7460-BC8E-4DBD-8225-9B68D1EC0578}"/>
                </a:ext>
              </a:extLst>
            </p:cNvPr>
            <p:cNvCxnSpPr>
              <a:cxnSpLocks/>
            </p:cNvCxnSpPr>
            <p:nvPr/>
          </p:nvCxnSpPr>
          <p:spPr>
            <a:xfrm>
              <a:off x="2406705" y="6440638"/>
              <a:ext cx="2147870"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1" name="Straight Connector 40" hidden="1">
              <a:extLst>
                <a:ext uri="{FF2B5EF4-FFF2-40B4-BE49-F238E27FC236}">
                  <a16:creationId xmlns:a16="http://schemas.microsoft.com/office/drawing/2014/main" id="{0BAB8909-F2DD-4284-B724-B4A3FA299D42}"/>
                </a:ext>
              </a:extLst>
            </p:cNvPr>
            <p:cNvCxnSpPr>
              <a:cxnSpLocks/>
            </p:cNvCxnSpPr>
            <p:nvPr/>
          </p:nvCxnSpPr>
          <p:spPr>
            <a:xfrm>
              <a:off x="1848765" y="6013788"/>
              <a:ext cx="567065" cy="428675"/>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sp>
        <p:nvSpPr>
          <p:cNvPr id="42" name="Oval 41" hidden="1">
            <a:extLst>
              <a:ext uri="{FF2B5EF4-FFF2-40B4-BE49-F238E27FC236}">
                <a16:creationId xmlns:a16="http://schemas.microsoft.com/office/drawing/2014/main" id="{6892A4C6-F8D0-4F75-BD23-F3B89934CC1D}"/>
              </a:ext>
            </a:extLst>
          </p:cNvPr>
          <p:cNvSpPr/>
          <p:nvPr/>
        </p:nvSpPr>
        <p:spPr>
          <a:xfrm flipV="1">
            <a:off x="6057834" y="62876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3" name="Straight Connector 42" hidden="1">
            <a:extLst>
              <a:ext uri="{FF2B5EF4-FFF2-40B4-BE49-F238E27FC236}">
                <a16:creationId xmlns:a16="http://schemas.microsoft.com/office/drawing/2014/main" id="{928A56D9-94A4-4098-BB3F-7D435159FFC6}"/>
              </a:ext>
            </a:extLst>
          </p:cNvPr>
          <p:cNvCxnSpPr>
            <a:cxnSpLocks/>
          </p:cNvCxnSpPr>
          <p:nvPr/>
        </p:nvCxnSpPr>
        <p:spPr>
          <a:xfrm>
            <a:off x="3024646" y="6449571"/>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4" name="Straight Connector 43" hidden="1">
            <a:extLst>
              <a:ext uri="{FF2B5EF4-FFF2-40B4-BE49-F238E27FC236}">
                <a16:creationId xmlns:a16="http://schemas.microsoft.com/office/drawing/2014/main" id="{24B084AE-9B86-4EB5-8E93-616C4D8C0B5F}"/>
              </a:ext>
            </a:extLst>
          </p:cNvPr>
          <p:cNvCxnSpPr>
            <a:cxnSpLocks/>
          </p:cNvCxnSpPr>
          <p:nvPr/>
        </p:nvCxnSpPr>
        <p:spPr>
          <a:xfrm>
            <a:off x="2600261" y="6238100"/>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45" name="Group 44" hidden="1">
            <a:extLst>
              <a:ext uri="{FF2B5EF4-FFF2-40B4-BE49-F238E27FC236}">
                <a16:creationId xmlns:a16="http://schemas.microsoft.com/office/drawing/2014/main" id="{FE2C666D-A570-43A4-9278-DFC2B5EAC846}"/>
              </a:ext>
            </a:extLst>
          </p:cNvPr>
          <p:cNvGrpSpPr/>
          <p:nvPr/>
        </p:nvGrpSpPr>
        <p:grpSpPr>
          <a:xfrm>
            <a:off x="2077919" y="6238100"/>
            <a:ext cx="690046" cy="215359"/>
            <a:chOff x="2273668" y="1178878"/>
            <a:chExt cx="690046" cy="215359"/>
          </a:xfrm>
          <a:effectLst>
            <a:glow rad="50800">
              <a:srgbClr val="00B0F0">
                <a:alpha val="27000"/>
              </a:srgbClr>
            </a:glow>
          </a:effectLst>
        </p:grpSpPr>
        <p:cxnSp>
          <p:nvCxnSpPr>
            <p:cNvPr id="46" name="Straight Connector 45" hidden="1">
              <a:extLst>
                <a:ext uri="{FF2B5EF4-FFF2-40B4-BE49-F238E27FC236}">
                  <a16:creationId xmlns:a16="http://schemas.microsoft.com/office/drawing/2014/main" id="{AF6B0937-4FE8-4BDC-8BCF-68C68C48ADA6}"/>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hidden="1">
              <a:extLst>
                <a:ext uri="{FF2B5EF4-FFF2-40B4-BE49-F238E27FC236}">
                  <a16:creationId xmlns:a16="http://schemas.microsoft.com/office/drawing/2014/main" id="{2B9119AE-9E3E-43A6-92D3-05F04992C6B7}"/>
                </a:ext>
              </a:extLst>
            </p:cNvPr>
            <p:cNvCxnSpPr>
              <a:cxnSpLocks/>
            </p:cNvCxnSpPr>
            <p:nvPr/>
          </p:nvCxnSpPr>
          <p:spPr>
            <a:xfrm>
              <a:off x="2273668"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8" name="Oval 47" hidden="1">
            <a:extLst>
              <a:ext uri="{FF2B5EF4-FFF2-40B4-BE49-F238E27FC236}">
                <a16:creationId xmlns:a16="http://schemas.microsoft.com/office/drawing/2014/main" id="{48B94A45-EC03-4EF7-89AC-B8B64CF0E0E8}"/>
              </a:ext>
            </a:extLst>
          </p:cNvPr>
          <p:cNvSpPr/>
          <p:nvPr/>
        </p:nvSpPr>
        <p:spPr>
          <a:xfrm flipV="1">
            <a:off x="5666998" y="62876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hidden="1">
            <a:extLst>
              <a:ext uri="{FF2B5EF4-FFF2-40B4-BE49-F238E27FC236}">
                <a16:creationId xmlns:a16="http://schemas.microsoft.com/office/drawing/2014/main" id="{9C7B9708-929F-4598-991B-AB0FC2EA1DE7}"/>
              </a:ext>
            </a:extLst>
          </p:cNvPr>
          <p:cNvSpPr/>
          <p:nvPr/>
        </p:nvSpPr>
        <p:spPr>
          <a:xfrm flipV="1">
            <a:off x="5276162" y="6287657"/>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hidden="1">
            <a:extLst>
              <a:ext uri="{FF2B5EF4-FFF2-40B4-BE49-F238E27FC236}">
                <a16:creationId xmlns:a16="http://schemas.microsoft.com/office/drawing/2014/main" id="{CE938702-8179-4188-BC0B-8E7C9C61F6FE}"/>
              </a:ext>
            </a:extLst>
          </p:cNvPr>
          <p:cNvSpPr/>
          <p:nvPr/>
        </p:nvSpPr>
        <p:spPr>
          <a:xfrm flipV="1">
            <a:off x="4897364" y="6287656"/>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1" name="Group 50" hidden="1">
            <a:extLst>
              <a:ext uri="{FF2B5EF4-FFF2-40B4-BE49-F238E27FC236}">
                <a16:creationId xmlns:a16="http://schemas.microsoft.com/office/drawing/2014/main" id="{E2A2DAF5-AE77-42DC-B41A-7280D45056BD}"/>
              </a:ext>
            </a:extLst>
          </p:cNvPr>
          <p:cNvGrpSpPr/>
          <p:nvPr/>
        </p:nvGrpSpPr>
        <p:grpSpPr>
          <a:xfrm flipH="1" flipV="1">
            <a:off x="6611130" y="192763"/>
            <a:ext cx="5588294" cy="474304"/>
            <a:chOff x="396540" y="859316"/>
            <a:chExt cx="5588294" cy="474304"/>
          </a:xfrm>
          <a:effectLst>
            <a:glow rad="50800">
              <a:srgbClr val="00B0F0">
                <a:alpha val="27000"/>
              </a:srgbClr>
            </a:glow>
          </a:effectLst>
        </p:grpSpPr>
        <p:cxnSp>
          <p:nvCxnSpPr>
            <p:cNvPr id="52" name="Straight Connector 51" hidden="1">
              <a:extLst>
                <a:ext uri="{FF2B5EF4-FFF2-40B4-BE49-F238E27FC236}">
                  <a16:creationId xmlns:a16="http://schemas.microsoft.com/office/drawing/2014/main" id="{74B45ED4-E250-4539-B789-A311C1B9FFEB}"/>
                </a:ext>
              </a:extLst>
            </p:cNvPr>
            <p:cNvCxnSpPr/>
            <p:nvPr/>
          </p:nvCxnSpPr>
          <p:spPr>
            <a:xfrm>
              <a:off x="396540" y="861141"/>
              <a:ext cx="16415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hidden="1">
              <a:extLst>
                <a:ext uri="{FF2B5EF4-FFF2-40B4-BE49-F238E27FC236}">
                  <a16:creationId xmlns:a16="http://schemas.microsoft.com/office/drawing/2014/main" id="{C219983D-C682-4719-A4FF-435C8C575F20}"/>
                </a:ext>
              </a:extLst>
            </p:cNvPr>
            <p:cNvCxnSpPr>
              <a:cxnSpLocks/>
            </p:cNvCxnSpPr>
            <p:nvPr/>
          </p:nvCxnSpPr>
          <p:spPr>
            <a:xfrm>
              <a:off x="2585044" y="1286166"/>
              <a:ext cx="25011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hidden="1">
              <a:extLst>
                <a:ext uri="{FF2B5EF4-FFF2-40B4-BE49-F238E27FC236}">
                  <a16:creationId xmlns:a16="http://schemas.microsoft.com/office/drawing/2014/main" id="{10195493-96B3-41B8-9BF2-D537C136E407}"/>
                </a:ext>
              </a:extLst>
            </p:cNvPr>
            <p:cNvCxnSpPr>
              <a:cxnSpLocks/>
            </p:cNvCxnSpPr>
            <p:nvPr/>
          </p:nvCxnSpPr>
          <p:spPr>
            <a:xfrm>
              <a:off x="2027104" y="859316"/>
              <a:ext cx="567065" cy="4286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Oval 54" hidden="1">
              <a:extLst>
                <a:ext uri="{FF2B5EF4-FFF2-40B4-BE49-F238E27FC236}">
                  <a16:creationId xmlns:a16="http://schemas.microsoft.com/office/drawing/2014/main" id="{E7F3E2A0-B9D5-42F7-BAB2-FA2A046093EA}"/>
                </a:ext>
              </a:extLst>
            </p:cNvPr>
            <p:cNvSpPr/>
            <p:nvPr/>
          </p:nvSpPr>
          <p:spPr>
            <a:xfrm flipV="1">
              <a:off x="5091675" y="1238712"/>
              <a:ext cx="94908" cy="9490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6" name="Straight Connector 55" hidden="1">
              <a:extLst>
                <a:ext uri="{FF2B5EF4-FFF2-40B4-BE49-F238E27FC236}">
                  <a16:creationId xmlns:a16="http://schemas.microsoft.com/office/drawing/2014/main" id="{6D5B989F-4477-493F-8C12-40A990B9B9D8}"/>
                </a:ext>
              </a:extLst>
            </p:cNvPr>
            <p:cNvCxnSpPr>
              <a:cxnSpLocks/>
            </p:cNvCxnSpPr>
            <p:nvPr/>
          </p:nvCxnSpPr>
          <p:spPr>
            <a:xfrm>
              <a:off x="5186583" y="1290248"/>
              <a:ext cx="7982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57" name="Straight Connector 56" hidden="1">
            <a:extLst>
              <a:ext uri="{FF2B5EF4-FFF2-40B4-BE49-F238E27FC236}">
                <a16:creationId xmlns:a16="http://schemas.microsoft.com/office/drawing/2014/main" id="{4130AA28-2375-4D57-9161-022E2995A8CF}"/>
              </a:ext>
            </a:extLst>
          </p:cNvPr>
          <p:cNvCxnSpPr>
            <a:cxnSpLocks/>
          </p:cNvCxnSpPr>
          <p:nvPr/>
        </p:nvCxnSpPr>
        <p:spPr>
          <a:xfrm flipH="1" flipV="1">
            <a:off x="7932415" y="732741"/>
            <a:ext cx="981559"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58" name="Straight Connector 57" hidden="1">
            <a:extLst>
              <a:ext uri="{FF2B5EF4-FFF2-40B4-BE49-F238E27FC236}">
                <a16:creationId xmlns:a16="http://schemas.microsoft.com/office/drawing/2014/main" id="{5D049B21-8397-4BA6-B4D5-AE00BA794B98}"/>
              </a:ext>
            </a:extLst>
          </p:cNvPr>
          <p:cNvCxnSpPr>
            <a:cxnSpLocks/>
          </p:cNvCxnSpPr>
          <p:nvPr/>
        </p:nvCxnSpPr>
        <p:spPr>
          <a:xfrm flipH="1" flipV="1">
            <a:off x="7577530" y="525013"/>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59" name="Group 58" hidden="1">
            <a:extLst>
              <a:ext uri="{FF2B5EF4-FFF2-40B4-BE49-F238E27FC236}">
                <a16:creationId xmlns:a16="http://schemas.microsoft.com/office/drawing/2014/main" id="{AAFA79DC-01FE-42A7-994E-00DA86DB8C57}"/>
              </a:ext>
            </a:extLst>
          </p:cNvPr>
          <p:cNvGrpSpPr/>
          <p:nvPr/>
        </p:nvGrpSpPr>
        <p:grpSpPr>
          <a:xfrm flipH="1" flipV="1">
            <a:off x="9632250" y="512325"/>
            <a:ext cx="702507" cy="215359"/>
            <a:chOff x="2261207" y="1178878"/>
            <a:chExt cx="702507" cy="215359"/>
          </a:xfrm>
          <a:effectLst>
            <a:glow rad="50800">
              <a:srgbClr val="00B0F0">
                <a:alpha val="27000"/>
              </a:srgbClr>
            </a:glow>
          </a:effectLst>
        </p:grpSpPr>
        <p:cxnSp>
          <p:nvCxnSpPr>
            <p:cNvPr id="60" name="Straight Connector 59" hidden="1">
              <a:extLst>
                <a:ext uri="{FF2B5EF4-FFF2-40B4-BE49-F238E27FC236}">
                  <a16:creationId xmlns:a16="http://schemas.microsoft.com/office/drawing/2014/main" id="{16A45D2A-1C94-446F-B8CB-08C7E79D8408}"/>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hidden="1">
              <a:extLst>
                <a:ext uri="{FF2B5EF4-FFF2-40B4-BE49-F238E27FC236}">
                  <a16:creationId xmlns:a16="http://schemas.microsoft.com/office/drawing/2014/main" id="{B1B7D386-ED11-4A1E-B92D-999684202D20}"/>
                </a:ext>
              </a:extLst>
            </p:cNvPr>
            <p:cNvCxnSpPr>
              <a:cxnSpLocks/>
            </p:cNvCxnSpPr>
            <p:nvPr/>
          </p:nvCxnSpPr>
          <p:spPr>
            <a:xfrm>
              <a:off x="2261207"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2" name="Group 61" hidden="1">
            <a:extLst>
              <a:ext uri="{FF2B5EF4-FFF2-40B4-BE49-F238E27FC236}">
                <a16:creationId xmlns:a16="http://schemas.microsoft.com/office/drawing/2014/main" id="{E305BCA7-0B5D-4196-A2C7-4ED330946C0B}"/>
              </a:ext>
            </a:extLst>
          </p:cNvPr>
          <p:cNvGrpSpPr/>
          <p:nvPr/>
        </p:nvGrpSpPr>
        <p:grpSpPr>
          <a:xfrm flipV="1">
            <a:off x="370601" y="165438"/>
            <a:ext cx="4336374" cy="428675"/>
            <a:chOff x="218201" y="6013788"/>
            <a:chExt cx="4336374" cy="428675"/>
          </a:xfrm>
        </p:grpSpPr>
        <p:cxnSp>
          <p:nvCxnSpPr>
            <p:cNvPr id="63" name="Straight Connector 62" hidden="1">
              <a:extLst>
                <a:ext uri="{FF2B5EF4-FFF2-40B4-BE49-F238E27FC236}">
                  <a16:creationId xmlns:a16="http://schemas.microsoft.com/office/drawing/2014/main" id="{72B5B1A7-7F7C-4D4E-AF52-80E4023D1471}"/>
                </a:ext>
              </a:extLst>
            </p:cNvPr>
            <p:cNvCxnSpPr/>
            <p:nvPr/>
          </p:nvCxnSpPr>
          <p:spPr>
            <a:xfrm>
              <a:off x="218201" y="6015613"/>
              <a:ext cx="1641514"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4" name="Straight Connector 63" hidden="1">
              <a:extLst>
                <a:ext uri="{FF2B5EF4-FFF2-40B4-BE49-F238E27FC236}">
                  <a16:creationId xmlns:a16="http://schemas.microsoft.com/office/drawing/2014/main" id="{CDAD2B66-5E89-4657-8089-E2A0036DCE71}"/>
                </a:ext>
              </a:extLst>
            </p:cNvPr>
            <p:cNvCxnSpPr>
              <a:cxnSpLocks/>
            </p:cNvCxnSpPr>
            <p:nvPr/>
          </p:nvCxnSpPr>
          <p:spPr>
            <a:xfrm>
              <a:off x="2406705" y="6440638"/>
              <a:ext cx="2147870"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5" name="Straight Connector 64" hidden="1">
              <a:extLst>
                <a:ext uri="{FF2B5EF4-FFF2-40B4-BE49-F238E27FC236}">
                  <a16:creationId xmlns:a16="http://schemas.microsoft.com/office/drawing/2014/main" id="{5E8B0027-2451-4ED7-8B68-90C5DB72E581}"/>
                </a:ext>
              </a:extLst>
            </p:cNvPr>
            <p:cNvCxnSpPr>
              <a:cxnSpLocks/>
            </p:cNvCxnSpPr>
            <p:nvPr/>
          </p:nvCxnSpPr>
          <p:spPr>
            <a:xfrm>
              <a:off x="1848765" y="6013788"/>
              <a:ext cx="567065" cy="428675"/>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sp>
        <p:nvSpPr>
          <p:cNvPr id="66" name="Oval 65" hidden="1">
            <a:extLst>
              <a:ext uri="{FF2B5EF4-FFF2-40B4-BE49-F238E27FC236}">
                <a16:creationId xmlns:a16="http://schemas.microsoft.com/office/drawing/2014/main" id="{DE0FA6CC-8140-4548-A3E3-1EFBF074AC2B}"/>
              </a:ext>
            </a:extLst>
          </p:cNvPr>
          <p:cNvSpPr/>
          <p:nvPr/>
        </p:nvSpPr>
        <p:spPr>
          <a:xfrm>
            <a:off x="6210234" y="5345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7" name="Straight Connector 66" hidden="1">
            <a:extLst>
              <a:ext uri="{FF2B5EF4-FFF2-40B4-BE49-F238E27FC236}">
                <a16:creationId xmlns:a16="http://schemas.microsoft.com/office/drawing/2014/main" id="{6C5B0FE9-5436-40AA-AAE5-B989BEC2F995}"/>
              </a:ext>
            </a:extLst>
          </p:cNvPr>
          <p:cNvCxnSpPr>
            <a:cxnSpLocks/>
          </p:cNvCxnSpPr>
          <p:nvPr/>
        </p:nvCxnSpPr>
        <p:spPr>
          <a:xfrm flipV="1">
            <a:off x="3177046" y="696471"/>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8" name="Straight Connector 67" hidden="1">
            <a:extLst>
              <a:ext uri="{FF2B5EF4-FFF2-40B4-BE49-F238E27FC236}">
                <a16:creationId xmlns:a16="http://schemas.microsoft.com/office/drawing/2014/main" id="{89A5A5CF-A1DB-4059-8336-E848EC08E48D}"/>
              </a:ext>
            </a:extLst>
          </p:cNvPr>
          <p:cNvCxnSpPr>
            <a:cxnSpLocks/>
          </p:cNvCxnSpPr>
          <p:nvPr/>
        </p:nvCxnSpPr>
        <p:spPr>
          <a:xfrm flipV="1">
            <a:off x="2752661" y="485000"/>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69" name="Group 68" hidden="1">
            <a:extLst>
              <a:ext uri="{FF2B5EF4-FFF2-40B4-BE49-F238E27FC236}">
                <a16:creationId xmlns:a16="http://schemas.microsoft.com/office/drawing/2014/main" id="{4B49C063-8F4D-4717-9E4B-7696A6CDCE5E}"/>
              </a:ext>
            </a:extLst>
          </p:cNvPr>
          <p:cNvGrpSpPr/>
          <p:nvPr/>
        </p:nvGrpSpPr>
        <p:grpSpPr>
          <a:xfrm flipV="1">
            <a:off x="2230319" y="485000"/>
            <a:ext cx="690046" cy="215359"/>
            <a:chOff x="2273668" y="1178878"/>
            <a:chExt cx="690046" cy="215359"/>
          </a:xfrm>
          <a:effectLst>
            <a:glow rad="50800">
              <a:srgbClr val="00B0F0">
                <a:alpha val="27000"/>
              </a:srgbClr>
            </a:glow>
          </a:effectLst>
        </p:grpSpPr>
        <p:cxnSp>
          <p:nvCxnSpPr>
            <p:cNvPr id="70" name="Straight Connector 69" hidden="1">
              <a:extLst>
                <a:ext uri="{FF2B5EF4-FFF2-40B4-BE49-F238E27FC236}">
                  <a16:creationId xmlns:a16="http://schemas.microsoft.com/office/drawing/2014/main" id="{D7F0E8B5-386F-4CA2-A480-A7929916B297}"/>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hidden="1">
              <a:extLst>
                <a:ext uri="{FF2B5EF4-FFF2-40B4-BE49-F238E27FC236}">
                  <a16:creationId xmlns:a16="http://schemas.microsoft.com/office/drawing/2014/main" id="{B19CF0AB-C344-45E3-95A4-A4117F580A63}"/>
                </a:ext>
              </a:extLst>
            </p:cNvPr>
            <p:cNvCxnSpPr>
              <a:cxnSpLocks/>
            </p:cNvCxnSpPr>
            <p:nvPr/>
          </p:nvCxnSpPr>
          <p:spPr>
            <a:xfrm>
              <a:off x="2273668"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2" name="Oval 71" hidden="1">
            <a:extLst>
              <a:ext uri="{FF2B5EF4-FFF2-40B4-BE49-F238E27FC236}">
                <a16:creationId xmlns:a16="http://schemas.microsoft.com/office/drawing/2014/main" id="{F8EC46BF-3AAE-4E02-AF3D-36EE7F18796C}"/>
              </a:ext>
            </a:extLst>
          </p:cNvPr>
          <p:cNvSpPr/>
          <p:nvPr/>
        </p:nvSpPr>
        <p:spPr>
          <a:xfrm>
            <a:off x="5819398" y="5345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Oval 72" hidden="1">
            <a:extLst>
              <a:ext uri="{FF2B5EF4-FFF2-40B4-BE49-F238E27FC236}">
                <a16:creationId xmlns:a16="http://schemas.microsoft.com/office/drawing/2014/main" id="{4653C1E5-38D2-44E7-83E7-566F4D2E76EA}"/>
              </a:ext>
            </a:extLst>
          </p:cNvPr>
          <p:cNvSpPr/>
          <p:nvPr/>
        </p:nvSpPr>
        <p:spPr>
          <a:xfrm>
            <a:off x="5428562" y="534557"/>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Oval 73" hidden="1">
            <a:extLst>
              <a:ext uri="{FF2B5EF4-FFF2-40B4-BE49-F238E27FC236}">
                <a16:creationId xmlns:a16="http://schemas.microsoft.com/office/drawing/2014/main" id="{140D314A-35AD-41F9-9EAF-E26BF4B4F3EE}"/>
              </a:ext>
            </a:extLst>
          </p:cNvPr>
          <p:cNvSpPr/>
          <p:nvPr/>
        </p:nvSpPr>
        <p:spPr>
          <a:xfrm>
            <a:off x="5049764" y="534556"/>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5" name="Straight Connector 74" hidden="1">
            <a:extLst>
              <a:ext uri="{FF2B5EF4-FFF2-40B4-BE49-F238E27FC236}">
                <a16:creationId xmlns:a16="http://schemas.microsoft.com/office/drawing/2014/main" id="{129735DD-92B2-4B75-9684-32ADA4B0AC78}"/>
              </a:ext>
            </a:extLst>
          </p:cNvPr>
          <p:cNvCxnSpPr>
            <a:cxnSpLocks/>
          </p:cNvCxnSpPr>
          <p:nvPr/>
        </p:nvCxnSpPr>
        <p:spPr>
          <a:xfrm>
            <a:off x="72999" y="4196267"/>
            <a:ext cx="754332"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6" name="Straight Connector 75" hidden="1">
            <a:extLst>
              <a:ext uri="{FF2B5EF4-FFF2-40B4-BE49-F238E27FC236}">
                <a16:creationId xmlns:a16="http://schemas.microsoft.com/office/drawing/2014/main" id="{3AE54D20-EDC4-4903-824C-0B1357BFB096}"/>
              </a:ext>
            </a:extLst>
          </p:cNvPr>
          <p:cNvCxnSpPr>
            <a:cxnSpLocks/>
          </p:cNvCxnSpPr>
          <p:nvPr/>
        </p:nvCxnSpPr>
        <p:spPr>
          <a:xfrm>
            <a:off x="1187119" y="2032306"/>
            <a:ext cx="0" cy="1848006"/>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7" name="Straight Connector 76" hidden="1">
            <a:extLst>
              <a:ext uri="{FF2B5EF4-FFF2-40B4-BE49-F238E27FC236}">
                <a16:creationId xmlns:a16="http://schemas.microsoft.com/office/drawing/2014/main" id="{6E716C95-D309-4843-B57B-70574BFCB2B4}"/>
              </a:ext>
            </a:extLst>
          </p:cNvPr>
          <p:cNvCxnSpPr>
            <a:cxnSpLocks/>
          </p:cNvCxnSpPr>
          <p:nvPr/>
        </p:nvCxnSpPr>
        <p:spPr>
          <a:xfrm>
            <a:off x="1187119" y="2032306"/>
            <a:ext cx="10085533"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8" name="Straight Connector 77" hidden="1">
            <a:extLst>
              <a:ext uri="{FF2B5EF4-FFF2-40B4-BE49-F238E27FC236}">
                <a16:creationId xmlns:a16="http://schemas.microsoft.com/office/drawing/2014/main" id="{8B8F3E26-5090-4DDC-9C10-10367D1E7760}"/>
              </a:ext>
            </a:extLst>
          </p:cNvPr>
          <p:cNvCxnSpPr>
            <a:cxnSpLocks/>
          </p:cNvCxnSpPr>
          <p:nvPr/>
        </p:nvCxnSpPr>
        <p:spPr>
          <a:xfrm>
            <a:off x="11272652" y="2032306"/>
            <a:ext cx="0" cy="2082062"/>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9" name="Straight Connector 78" hidden="1">
            <a:extLst>
              <a:ext uri="{FF2B5EF4-FFF2-40B4-BE49-F238E27FC236}">
                <a16:creationId xmlns:a16="http://schemas.microsoft.com/office/drawing/2014/main" id="{9CD4BD38-6C56-4DB8-9C0C-F4CB6192A0C2}"/>
              </a:ext>
            </a:extLst>
          </p:cNvPr>
          <p:cNvCxnSpPr>
            <a:cxnSpLocks/>
          </p:cNvCxnSpPr>
          <p:nvPr/>
        </p:nvCxnSpPr>
        <p:spPr>
          <a:xfrm>
            <a:off x="5301671" y="4077228"/>
            <a:ext cx="5970981"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grpSp>
        <p:nvGrpSpPr>
          <p:cNvPr id="80" name="Group 79" hidden="1">
            <a:extLst>
              <a:ext uri="{FF2B5EF4-FFF2-40B4-BE49-F238E27FC236}">
                <a16:creationId xmlns:a16="http://schemas.microsoft.com/office/drawing/2014/main" id="{6D9EF87B-E608-4C1C-B48D-57A1391C16EE}"/>
              </a:ext>
            </a:extLst>
          </p:cNvPr>
          <p:cNvGrpSpPr/>
          <p:nvPr/>
        </p:nvGrpSpPr>
        <p:grpSpPr>
          <a:xfrm rot="9345197">
            <a:off x="1092939" y="4137941"/>
            <a:ext cx="146206" cy="146206"/>
            <a:chOff x="4440936" y="1773936"/>
            <a:chExt cx="3310128" cy="3310128"/>
          </a:xfrm>
          <a:effectLst>
            <a:glow rad="38100">
              <a:schemeClr val="accent5">
                <a:satMod val="175000"/>
                <a:alpha val="28000"/>
              </a:schemeClr>
            </a:glow>
          </a:effectLst>
        </p:grpSpPr>
        <p:sp>
          <p:nvSpPr>
            <p:cNvPr id="81" name="Oval 80" hidden="1">
              <a:extLst>
                <a:ext uri="{FF2B5EF4-FFF2-40B4-BE49-F238E27FC236}">
                  <a16:creationId xmlns:a16="http://schemas.microsoft.com/office/drawing/2014/main" id="{7B94A7E5-7DD8-4CD1-BC5E-3810919EB197}"/>
                </a:ext>
              </a:extLst>
            </p:cNvPr>
            <p:cNvSpPr/>
            <p:nvPr/>
          </p:nvSpPr>
          <p:spPr>
            <a:xfrm>
              <a:off x="4441251" y="1774251"/>
              <a:ext cx="3309498" cy="3309498"/>
            </a:xfrm>
            <a:prstGeom prst="ellipse">
              <a:avLst/>
            </a:prstGeom>
            <a:no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Arc 81" hidden="1">
              <a:extLst>
                <a:ext uri="{FF2B5EF4-FFF2-40B4-BE49-F238E27FC236}">
                  <a16:creationId xmlns:a16="http://schemas.microsoft.com/office/drawing/2014/main" id="{262EF9FA-4868-44EE-9CF1-12F5E9ECA823}"/>
                </a:ext>
              </a:extLst>
            </p:cNvPr>
            <p:cNvSpPr/>
            <p:nvPr/>
          </p:nvSpPr>
          <p:spPr>
            <a:xfrm>
              <a:off x="4440936" y="1773936"/>
              <a:ext cx="3310128" cy="3310128"/>
            </a:xfrm>
            <a:prstGeom prst="arc">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Arc 82" hidden="1">
              <a:extLst>
                <a:ext uri="{FF2B5EF4-FFF2-40B4-BE49-F238E27FC236}">
                  <a16:creationId xmlns:a16="http://schemas.microsoft.com/office/drawing/2014/main" id="{81A76E66-8979-40C5-A860-EDAB4D03B2E4}"/>
                </a:ext>
              </a:extLst>
            </p:cNvPr>
            <p:cNvSpPr/>
            <p:nvPr/>
          </p:nvSpPr>
          <p:spPr>
            <a:xfrm flipH="1">
              <a:off x="4440936" y="1773936"/>
              <a:ext cx="3310128" cy="3310128"/>
            </a:xfrm>
            <a:prstGeom prst="arc">
              <a:avLst>
                <a:gd name="adj1" fmla="val 6117151"/>
                <a:gd name="adj2" fmla="val 8372158"/>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Arc 83" hidden="1">
              <a:extLst>
                <a:ext uri="{FF2B5EF4-FFF2-40B4-BE49-F238E27FC236}">
                  <a16:creationId xmlns:a16="http://schemas.microsoft.com/office/drawing/2014/main" id="{95ED56DD-B762-48EF-A579-F8B33CAACE8C}"/>
                </a:ext>
              </a:extLst>
            </p:cNvPr>
            <p:cNvSpPr/>
            <p:nvPr/>
          </p:nvSpPr>
          <p:spPr>
            <a:xfrm flipH="1">
              <a:off x="4440936" y="1773936"/>
              <a:ext cx="3310128" cy="3310128"/>
            </a:xfrm>
            <a:prstGeom prst="arc">
              <a:avLst>
                <a:gd name="adj1" fmla="val 20256575"/>
                <a:gd name="adj2" fmla="val 3001779"/>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F481A20E-A4E5-4F6F-A651-4AC8AE9FC42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6449" y="1735063"/>
            <a:ext cx="1267890" cy="16939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7CB22F67-3818-4166-B174-A1300E945B3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542678" y="1716253"/>
            <a:ext cx="2852753" cy="38272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id="{F240D326-A41A-4AB6-915C-5A53D4C04B0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799784" y="1690023"/>
            <a:ext cx="1267890" cy="15936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Picture 23">
            <a:extLst>
              <a:ext uri="{FF2B5EF4-FFF2-40B4-BE49-F238E27FC236}">
                <a16:creationId xmlns:a16="http://schemas.microsoft.com/office/drawing/2014/main" id="{40D042E9-F35A-41E2-8B78-41B9BB48354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132682" y="1662016"/>
            <a:ext cx="1711653" cy="22897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5" name="TextBox 84">
            <a:extLst>
              <a:ext uri="{FF2B5EF4-FFF2-40B4-BE49-F238E27FC236}">
                <a16:creationId xmlns:a16="http://schemas.microsoft.com/office/drawing/2014/main" id="{A29F6B34-67C1-4BA7-A4CA-9F05F4D4FAA7}"/>
              </a:ext>
            </a:extLst>
          </p:cNvPr>
          <p:cNvSpPr txBox="1"/>
          <p:nvPr/>
        </p:nvSpPr>
        <p:spPr>
          <a:xfrm>
            <a:off x="1876735" y="748967"/>
            <a:ext cx="8959504"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spc="300">
                <a:solidFill>
                  <a:schemeClr val="bg1"/>
                </a:solidFill>
                <a:latin typeface="Tahoma" panose="020B0604030504040204" pitchFamily="34" charset="0"/>
              </a:rPr>
              <a:t>Họ là ai? Họ có tài năng gì?</a:t>
            </a:r>
            <a:endParaRPr kumimoji="0" lang="en-US" sz="4400" b="1" i="0" u="none" strike="noStrike" kern="1200" cap="none" spc="300" normalizeH="0" baseline="0" noProof="0" dirty="0">
              <a:ln>
                <a:noFill/>
              </a:ln>
              <a:solidFill>
                <a:schemeClr val="bg1"/>
              </a:solidFill>
              <a:effectLst/>
              <a:uLnTx/>
              <a:uFillTx/>
              <a:latin typeface="Tahoma" panose="020B0604030504040204" pitchFamily="34" charset="0"/>
            </a:endParaRPr>
          </a:p>
        </p:txBody>
      </p:sp>
    </p:spTree>
    <p:extLst>
      <p:ext uri="{BB962C8B-B14F-4D97-AF65-F5344CB8AC3E}">
        <p14:creationId xmlns:p14="http://schemas.microsoft.com/office/powerpoint/2010/main" val="195222636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repeatCount="indefinite"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3000"/>
                                        <p:tgtEl>
                                          <p:spTgt spid="38"/>
                                        </p:tgtEl>
                                      </p:cBhvr>
                                    </p:animEffect>
                                  </p:childTnLst>
                                </p:cTn>
                              </p:par>
                              <p:par>
                                <p:cTn id="8" presetID="22" presetClass="entr" presetSubtype="8" repeatCount="indefinite" fill="hold" nodeType="withEffect">
                                  <p:stCondLst>
                                    <p:cond delay="500"/>
                                  </p:stCondLst>
                                  <p:childTnLst>
                                    <p:set>
                                      <p:cBhvr>
                                        <p:cTn id="9" dur="1" fill="hold">
                                          <p:stCondLst>
                                            <p:cond delay="0"/>
                                          </p:stCondLst>
                                        </p:cTn>
                                        <p:tgtEl>
                                          <p:spTgt spid="45"/>
                                        </p:tgtEl>
                                        <p:attrNameLst>
                                          <p:attrName>style.visibility</p:attrName>
                                        </p:attrNameLst>
                                      </p:cBhvr>
                                      <p:to>
                                        <p:strVal val="visible"/>
                                      </p:to>
                                    </p:set>
                                    <p:animEffect transition="in" filter="wipe(left)">
                                      <p:cBhvr>
                                        <p:cTn id="10" dur="2000"/>
                                        <p:tgtEl>
                                          <p:spTgt spid="45"/>
                                        </p:tgtEl>
                                      </p:cBhvr>
                                    </p:animEffect>
                                  </p:childTnLst>
                                </p:cTn>
                              </p:par>
                              <p:par>
                                <p:cTn id="11" presetID="22" presetClass="entr" presetSubtype="8" repeatCount="indefinite" fill="hold" nodeType="withEffect">
                                  <p:stCondLst>
                                    <p:cond delay="900"/>
                                  </p:stCondLst>
                                  <p:childTnLst>
                                    <p:set>
                                      <p:cBhvr>
                                        <p:cTn id="12" dur="1" fill="hold">
                                          <p:stCondLst>
                                            <p:cond delay="0"/>
                                          </p:stCondLst>
                                        </p:cTn>
                                        <p:tgtEl>
                                          <p:spTgt spid="44"/>
                                        </p:tgtEl>
                                        <p:attrNameLst>
                                          <p:attrName>style.visibility</p:attrName>
                                        </p:attrNameLst>
                                      </p:cBhvr>
                                      <p:to>
                                        <p:strVal val="visible"/>
                                      </p:to>
                                    </p:set>
                                    <p:animEffect transition="in" filter="wipe(left)">
                                      <p:cBhvr>
                                        <p:cTn id="13" dur="2000"/>
                                        <p:tgtEl>
                                          <p:spTgt spid="44"/>
                                        </p:tgtEl>
                                      </p:cBhvr>
                                    </p:animEffect>
                                  </p:childTnLst>
                                </p:cTn>
                              </p:par>
                              <p:par>
                                <p:cTn id="14" presetID="22" presetClass="entr" presetSubtype="8" repeatCount="indefinite" fill="hold" nodeType="withEffect">
                                  <p:stCondLst>
                                    <p:cond delay="1400"/>
                                  </p:stCondLst>
                                  <p:childTnLst>
                                    <p:set>
                                      <p:cBhvr>
                                        <p:cTn id="15" dur="1" fill="hold">
                                          <p:stCondLst>
                                            <p:cond delay="0"/>
                                          </p:stCondLst>
                                        </p:cTn>
                                        <p:tgtEl>
                                          <p:spTgt spid="43"/>
                                        </p:tgtEl>
                                        <p:attrNameLst>
                                          <p:attrName>style.visibility</p:attrName>
                                        </p:attrNameLst>
                                      </p:cBhvr>
                                      <p:to>
                                        <p:strVal val="visible"/>
                                      </p:to>
                                    </p:set>
                                    <p:animEffect transition="in" filter="wipe(left)">
                                      <p:cBhvr>
                                        <p:cTn id="16" dur="2000"/>
                                        <p:tgtEl>
                                          <p:spTgt spid="43"/>
                                        </p:tgtEl>
                                      </p:cBhvr>
                                    </p:animEffect>
                                  </p:childTnLst>
                                </p:cTn>
                              </p:par>
                              <p:par>
                                <p:cTn id="17" presetID="22" presetClass="entr" presetSubtype="2" repeatCount="indefinite"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right)">
                                      <p:cBhvr>
                                        <p:cTn id="19" dur="3000"/>
                                        <p:tgtEl>
                                          <p:spTgt spid="26"/>
                                        </p:tgtEl>
                                      </p:cBhvr>
                                    </p:animEffect>
                                  </p:childTnLst>
                                </p:cTn>
                              </p:par>
                              <p:par>
                                <p:cTn id="20" presetID="22" presetClass="entr" presetSubtype="2" repeatCount="indefinite" fill="hold" nodeType="withEffect">
                                  <p:stCondLst>
                                    <p:cond delay="900"/>
                                  </p:stCondLst>
                                  <p:childTnLst>
                                    <p:set>
                                      <p:cBhvr>
                                        <p:cTn id="21" dur="1" fill="hold">
                                          <p:stCondLst>
                                            <p:cond delay="0"/>
                                          </p:stCondLst>
                                        </p:cTn>
                                        <p:tgtEl>
                                          <p:spTgt spid="35"/>
                                        </p:tgtEl>
                                        <p:attrNameLst>
                                          <p:attrName>style.visibility</p:attrName>
                                        </p:attrNameLst>
                                      </p:cBhvr>
                                      <p:to>
                                        <p:strVal val="visible"/>
                                      </p:to>
                                    </p:set>
                                    <p:animEffect transition="in" filter="wipe(right)">
                                      <p:cBhvr>
                                        <p:cTn id="22" dur="3000"/>
                                        <p:tgtEl>
                                          <p:spTgt spid="35"/>
                                        </p:tgtEl>
                                      </p:cBhvr>
                                    </p:animEffect>
                                  </p:childTnLst>
                                </p:cTn>
                              </p:par>
                              <p:par>
                                <p:cTn id="23" presetID="10" presetClass="entr" presetSubtype="0" repeatCount="indefinite" fill="hold" grpId="0" nodeType="withEffect">
                                  <p:stCondLst>
                                    <p:cond delay="0"/>
                                  </p:stCondLst>
                                  <p:endCondLst>
                                    <p:cond evt="onNext" delay="0">
                                      <p:tgtEl>
                                        <p:sldTgt/>
                                      </p:tgtEl>
                                    </p:cond>
                                  </p:endCondLst>
                                  <p:childTnLst>
                                    <p:set>
                                      <p:cBhvr>
                                        <p:cTn id="24" dur="1" fill="hold">
                                          <p:stCondLst>
                                            <p:cond delay="0"/>
                                          </p:stCondLst>
                                        </p:cTn>
                                        <p:tgtEl>
                                          <p:spTgt spid="50"/>
                                        </p:tgtEl>
                                        <p:attrNameLst>
                                          <p:attrName>style.visibility</p:attrName>
                                        </p:attrNameLst>
                                      </p:cBhvr>
                                      <p:to>
                                        <p:strVal val="visible"/>
                                      </p:to>
                                    </p:set>
                                    <p:animEffect transition="in" filter="fade">
                                      <p:cBhvr>
                                        <p:cTn id="25" dur="1000"/>
                                        <p:tgtEl>
                                          <p:spTgt spid="50"/>
                                        </p:tgtEl>
                                      </p:cBhvr>
                                    </p:animEffect>
                                  </p:childTnLst>
                                </p:cTn>
                              </p:par>
                              <p:par>
                                <p:cTn id="26" presetID="10" presetClass="entr" presetSubtype="0" repeatCount="indefinite" fill="hold" grpId="0" nodeType="withEffect">
                                  <p:stCondLst>
                                    <p:cond delay="600"/>
                                  </p:stCondLst>
                                  <p:endCondLst>
                                    <p:cond evt="onNext" delay="0">
                                      <p:tgtEl>
                                        <p:sldTgt/>
                                      </p:tgtEl>
                                    </p:cond>
                                  </p:endCondLst>
                                  <p:childTnLst>
                                    <p:set>
                                      <p:cBhvr>
                                        <p:cTn id="27" dur="1" fill="hold">
                                          <p:stCondLst>
                                            <p:cond delay="0"/>
                                          </p:stCondLst>
                                        </p:cTn>
                                        <p:tgtEl>
                                          <p:spTgt spid="49"/>
                                        </p:tgtEl>
                                        <p:attrNameLst>
                                          <p:attrName>style.visibility</p:attrName>
                                        </p:attrNameLst>
                                      </p:cBhvr>
                                      <p:to>
                                        <p:strVal val="visible"/>
                                      </p:to>
                                    </p:set>
                                    <p:animEffect transition="in" filter="fade">
                                      <p:cBhvr>
                                        <p:cTn id="28" dur="1000"/>
                                        <p:tgtEl>
                                          <p:spTgt spid="49"/>
                                        </p:tgtEl>
                                      </p:cBhvr>
                                    </p:animEffect>
                                  </p:childTnLst>
                                </p:cTn>
                              </p:par>
                              <p:par>
                                <p:cTn id="29" presetID="10" presetClass="entr" presetSubtype="0" repeatCount="indefinite" fill="hold" grpId="0" nodeType="withEffect">
                                  <p:stCondLst>
                                    <p:cond delay="1300"/>
                                  </p:stCondLst>
                                  <p:endCondLst>
                                    <p:cond evt="onNext" delay="0">
                                      <p:tgtEl>
                                        <p:sldTgt/>
                                      </p:tgtEl>
                                    </p:cond>
                                  </p:endCondLst>
                                  <p:childTnLst>
                                    <p:set>
                                      <p:cBhvr>
                                        <p:cTn id="30" dur="1" fill="hold">
                                          <p:stCondLst>
                                            <p:cond delay="0"/>
                                          </p:stCondLst>
                                        </p:cTn>
                                        <p:tgtEl>
                                          <p:spTgt spid="48"/>
                                        </p:tgtEl>
                                        <p:attrNameLst>
                                          <p:attrName>style.visibility</p:attrName>
                                        </p:attrNameLst>
                                      </p:cBhvr>
                                      <p:to>
                                        <p:strVal val="visible"/>
                                      </p:to>
                                    </p:set>
                                    <p:animEffect transition="in" filter="fade">
                                      <p:cBhvr>
                                        <p:cTn id="31" dur="1000"/>
                                        <p:tgtEl>
                                          <p:spTgt spid="48"/>
                                        </p:tgtEl>
                                      </p:cBhvr>
                                    </p:animEffect>
                                  </p:childTnLst>
                                </p:cTn>
                              </p:par>
                              <p:par>
                                <p:cTn id="32" presetID="10" presetClass="entr" presetSubtype="0" repeatCount="indefinite" fill="hold" grpId="0" nodeType="withEffect">
                                  <p:stCondLst>
                                    <p:cond delay="1800"/>
                                  </p:stCondLst>
                                  <p:endCondLst>
                                    <p:cond evt="onNext" delay="0">
                                      <p:tgtEl>
                                        <p:sldTgt/>
                                      </p:tgtEl>
                                    </p:cond>
                                  </p:endCondLst>
                                  <p:childTnLst>
                                    <p:set>
                                      <p:cBhvr>
                                        <p:cTn id="33" dur="1" fill="hold">
                                          <p:stCondLst>
                                            <p:cond delay="0"/>
                                          </p:stCondLst>
                                        </p:cTn>
                                        <p:tgtEl>
                                          <p:spTgt spid="42"/>
                                        </p:tgtEl>
                                        <p:attrNameLst>
                                          <p:attrName>style.visibility</p:attrName>
                                        </p:attrNameLst>
                                      </p:cBhvr>
                                      <p:to>
                                        <p:strVal val="visible"/>
                                      </p:to>
                                    </p:set>
                                    <p:animEffect transition="in" filter="fade">
                                      <p:cBhvr>
                                        <p:cTn id="34" dur="1000"/>
                                        <p:tgtEl>
                                          <p:spTgt spid="42"/>
                                        </p:tgtEl>
                                      </p:cBhvr>
                                    </p:animEffect>
                                  </p:childTnLst>
                                </p:cTn>
                              </p:par>
                              <p:par>
                                <p:cTn id="35" presetID="35" presetClass="path" presetSubtype="0" repeatCount="indefinite" autoRev="1" fill="hold" nodeType="withEffect">
                                  <p:stCondLst>
                                    <p:cond delay="0"/>
                                  </p:stCondLst>
                                  <p:childTnLst>
                                    <p:animMotion origin="layout" path="M -2.70833E-6 7.40741E-7 L -0.06705 7.40741E-7 " pathEditMode="relative" rAng="0" ptsTypes="AA">
                                      <p:cBhvr>
                                        <p:cTn id="36" dur="2000" fill="hold"/>
                                        <p:tgtEl>
                                          <p:spTgt spid="34"/>
                                        </p:tgtEl>
                                        <p:attrNameLst>
                                          <p:attrName>ppt_x</p:attrName>
                                          <p:attrName>ppt_y</p:attrName>
                                        </p:attrNameLst>
                                      </p:cBhvr>
                                      <p:rCtr x="-3359" y="0"/>
                                    </p:animMotion>
                                  </p:childTnLst>
                                </p:cTn>
                              </p:par>
                              <p:par>
                                <p:cTn id="37" presetID="63" presetClass="path" presetSubtype="0" repeatCount="indefinite" autoRev="1" fill="hold" nodeType="withEffect">
                                  <p:stCondLst>
                                    <p:cond delay="0"/>
                                  </p:stCondLst>
                                  <p:childTnLst>
                                    <p:animMotion origin="layout" path="M 4.58333E-6 -3.33333E-6 L 0.0496 -3.33333E-6 " pathEditMode="relative" rAng="0" ptsTypes="AA">
                                      <p:cBhvr>
                                        <p:cTn id="38" dur="2000" fill="hold"/>
                                        <p:tgtEl>
                                          <p:spTgt spid="33"/>
                                        </p:tgtEl>
                                        <p:attrNameLst>
                                          <p:attrName>ppt_x</p:attrName>
                                          <p:attrName>ppt_y</p:attrName>
                                        </p:attrNameLst>
                                      </p:cBhvr>
                                      <p:rCtr x="2474" y="0"/>
                                    </p:animMotion>
                                  </p:childTnLst>
                                </p:cTn>
                              </p:par>
                              <p:par>
                                <p:cTn id="39" presetID="22" presetClass="entr" presetSubtype="8" repeatCount="indefinite" fill="hold" nodeType="withEffect">
                                  <p:stCondLst>
                                    <p:cond delay="0"/>
                                  </p:stCondLst>
                                  <p:childTnLst>
                                    <p:set>
                                      <p:cBhvr>
                                        <p:cTn id="40" dur="1" fill="hold">
                                          <p:stCondLst>
                                            <p:cond delay="0"/>
                                          </p:stCondLst>
                                        </p:cTn>
                                        <p:tgtEl>
                                          <p:spTgt spid="62"/>
                                        </p:tgtEl>
                                        <p:attrNameLst>
                                          <p:attrName>style.visibility</p:attrName>
                                        </p:attrNameLst>
                                      </p:cBhvr>
                                      <p:to>
                                        <p:strVal val="visible"/>
                                      </p:to>
                                    </p:set>
                                    <p:animEffect transition="in" filter="wipe(left)">
                                      <p:cBhvr>
                                        <p:cTn id="41" dur="3000"/>
                                        <p:tgtEl>
                                          <p:spTgt spid="62"/>
                                        </p:tgtEl>
                                      </p:cBhvr>
                                    </p:animEffect>
                                  </p:childTnLst>
                                </p:cTn>
                              </p:par>
                              <p:par>
                                <p:cTn id="42" presetID="22" presetClass="entr" presetSubtype="8" repeatCount="indefinite" fill="hold" nodeType="withEffect">
                                  <p:stCondLst>
                                    <p:cond delay="500"/>
                                  </p:stCondLst>
                                  <p:childTnLst>
                                    <p:set>
                                      <p:cBhvr>
                                        <p:cTn id="43" dur="1" fill="hold">
                                          <p:stCondLst>
                                            <p:cond delay="0"/>
                                          </p:stCondLst>
                                        </p:cTn>
                                        <p:tgtEl>
                                          <p:spTgt spid="69"/>
                                        </p:tgtEl>
                                        <p:attrNameLst>
                                          <p:attrName>style.visibility</p:attrName>
                                        </p:attrNameLst>
                                      </p:cBhvr>
                                      <p:to>
                                        <p:strVal val="visible"/>
                                      </p:to>
                                    </p:set>
                                    <p:animEffect transition="in" filter="wipe(left)">
                                      <p:cBhvr>
                                        <p:cTn id="44" dur="2000"/>
                                        <p:tgtEl>
                                          <p:spTgt spid="69"/>
                                        </p:tgtEl>
                                      </p:cBhvr>
                                    </p:animEffect>
                                  </p:childTnLst>
                                </p:cTn>
                              </p:par>
                              <p:par>
                                <p:cTn id="45" presetID="22" presetClass="entr" presetSubtype="8" repeatCount="indefinite" fill="hold" nodeType="withEffect">
                                  <p:stCondLst>
                                    <p:cond delay="900"/>
                                  </p:stCondLst>
                                  <p:childTnLst>
                                    <p:set>
                                      <p:cBhvr>
                                        <p:cTn id="46" dur="1" fill="hold">
                                          <p:stCondLst>
                                            <p:cond delay="0"/>
                                          </p:stCondLst>
                                        </p:cTn>
                                        <p:tgtEl>
                                          <p:spTgt spid="68"/>
                                        </p:tgtEl>
                                        <p:attrNameLst>
                                          <p:attrName>style.visibility</p:attrName>
                                        </p:attrNameLst>
                                      </p:cBhvr>
                                      <p:to>
                                        <p:strVal val="visible"/>
                                      </p:to>
                                    </p:set>
                                    <p:animEffect transition="in" filter="wipe(left)">
                                      <p:cBhvr>
                                        <p:cTn id="47" dur="2000"/>
                                        <p:tgtEl>
                                          <p:spTgt spid="68"/>
                                        </p:tgtEl>
                                      </p:cBhvr>
                                    </p:animEffect>
                                  </p:childTnLst>
                                </p:cTn>
                              </p:par>
                              <p:par>
                                <p:cTn id="48" presetID="22" presetClass="entr" presetSubtype="8" repeatCount="indefinite" fill="hold" nodeType="withEffect">
                                  <p:stCondLst>
                                    <p:cond delay="1400"/>
                                  </p:stCondLst>
                                  <p:childTnLst>
                                    <p:set>
                                      <p:cBhvr>
                                        <p:cTn id="49" dur="1" fill="hold">
                                          <p:stCondLst>
                                            <p:cond delay="0"/>
                                          </p:stCondLst>
                                        </p:cTn>
                                        <p:tgtEl>
                                          <p:spTgt spid="67"/>
                                        </p:tgtEl>
                                        <p:attrNameLst>
                                          <p:attrName>style.visibility</p:attrName>
                                        </p:attrNameLst>
                                      </p:cBhvr>
                                      <p:to>
                                        <p:strVal val="visible"/>
                                      </p:to>
                                    </p:set>
                                    <p:animEffect transition="in" filter="wipe(left)">
                                      <p:cBhvr>
                                        <p:cTn id="50" dur="2000"/>
                                        <p:tgtEl>
                                          <p:spTgt spid="67"/>
                                        </p:tgtEl>
                                      </p:cBhvr>
                                    </p:animEffect>
                                  </p:childTnLst>
                                </p:cTn>
                              </p:par>
                              <p:par>
                                <p:cTn id="51" presetID="22" presetClass="entr" presetSubtype="2" repeatCount="indefinite" fill="hold" nodeType="withEffect">
                                  <p:stCondLst>
                                    <p:cond delay="0"/>
                                  </p:stCondLst>
                                  <p:childTnLst>
                                    <p:set>
                                      <p:cBhvr>
                                        <p:cTn id="52" dur="1" fill="hold">
                                          <p:stCondLst>
                                            <p:cond delay="0"/>
                                          </p:stCondLst>
                                        </p:cTn>
                                        <p:tgtEl>
                                          <p:spTgt spid="51"/>
                                        </p:tgtEl>
                                        <p:attrNameLst>
                                          <p:attrName>style.visibility</p:attrName>
                                        </p:attrNameLst>
                                      </p:cBhvr>
                                      <p:to>
                                        <p:strVal val="visible"/>
                                      </p:to>
                                    </p:set>
                                    <p:animEffect transition="in" filter="wipe(right)">
                                      <p:cBhvr>
                                        <p:cTn id="53" dur="3000"/>
                                        <p:tgtEl>
                                          <p:spTgt spid="51"/>
                                        </p:tgtEl>
                                      </p:cBhvr>
                                    </p:animEffect>
                                  </p:childTnLst>
                                </p:cTn>
                              </p:par>
                              <p:par>
                                <p:cTn id="54" presetID="22" presetClass="entr" presetSubtype="2" repeatCount="indefinite" fill="hold" nodeType="withEffect">
                                  <p:stCondLst>
                                    <p:cond delay="900"/>
                                  </p:stCondLst>
                                  <p:childTnLst>
                                    <p:set>
                                      <p:cBhvr>
                                        <p:cTn id="55" dur="1" fill="hold">
                                          <p:stCondLst>
                                            <p:cond delay="0"/>
                                          </p:stCondLst>
                                        </p:cTn>
                                        <p:tgtEl>
                                          <p:spTgt spid="59"/>
                                        </p:tgtEl>
                                        <p:attrNameLst>
                                          <p:attrName>style.visibility</p:attrName>
                                        </p:attrNameLst>
                                      </p:cBhvr>
                                      <p:to>
                                        <p:strVal val="visible"/>
                                      </p:to>
                                    </p:set>
                                    <p:animEffect transition="in" filter="wipe(right)">
                                      <p:cBhvr>
                                        <p:cTn id="56" dur="3000"/>
                                        <p:tgtEl>
                                          <p:spTgt spid="59"/>
                                        </p:tgtEl>
                                      </p:cBhvr>
                                    </p:animEffect>
                                  </p:childTnLst>
                                </p:cTn>
                              </p:par>
                              <p:par>
                                <p:cTn id="57" presetID="10" presetClass="entr" presetSubtype="0" repeatCount="indefinite" fill="hold" grpId="0" nodeType="withEffect">
                                  <p:stCondLst>
                                    <p:cond delay="0"/>
                                  </p:stCondLst>
                                  <p:endCondLst>
                                    <p:cond evt="onNext" delay="0">
                                      <p:tgtEl>
                                        <p:sldTgt/>
                                      </p:tgtEl>
                                    </p:cond>
                                  </p:endCondLst>
                                  <p:childTnLst>
                                    <p:set>
                                      <p:cBhvr>
                                        <p:cTn id="58" dur="1" fill="hold">
                                          <p:stCondLst>
                                            <p:cond delay="0"/>
                                          </p:stCondLst>
                                        </p:cTn>
                                        <p:tgtEl>
                                          <p:spTgt spid="74"/>
                                        </p:tgtEl>
                                        <p:attrNameLst>
                                          <p:attrName>style.visibility</p:attrName>
                                        </p:attrNameLst>
                                      </p:cBhvr>
                                      <p:to>
                                        <p:strVal val="visible"/>
                                      </p:to>
                                    </p:set>
                                    <p:animEffect transition="in" filter="fade">
                                      <p:cBhvr>
                                        <p:cTn id="59" dur="1000"/>
                                        <p:tgtEl>
                                          <p:spTgt spid="74"/>
                                        </p:tgtEl>
                                      </p:cBhvr>
                                    </p:animEffect>
                                  </p:childTnLst>
                                </p:cTn>
                              </p:par>
                              <p:par>
                                <p:cTn id="60" presetID="10" presetClass="entr" presetSubtype="0" repeatCount="indefinite" fill="hold" grpId="0" nodeType="withEffect">
                                  <p:stCondLst>
                                    <p:cond delay="600"/>
                                  </p:stCondLst>
                                  <p:endCondLst>
                                    <p:cond evt="onNext" delay="0">
                                      <p:tgtEl>
                                        <p:sldTgt/>
                                      </p:tgtEl>
                                    </p:cond>
                                  </p:endCondLst>
                                  <p:childTnLst>
                                    <p:set>
                                      <p:cBhvr>
                                        <p:cTn id="61" dur="1" fill="hold">
                                          <p:stCondLst>
                                            <p:cond delay="0"/>
                                          </p:stCondLst>
                                        </p:cTn>
                                        <p:tgtEl>
                                          <p:spTgt spid="73"/>
                                        </p:tgtEl>
                                        <p:attrNameLst>
                                          <p:attrName>style.visibility</p:attrName>
                                        </p:attrNameLst>
                                      </p:cBhvr>
                                      <p:to>
                                        <p:strVal val="visible"/>
                                      </p:to>
                                    </p:set>
                                    <p:animEffect transition="in" filter="fade">
                                      <p:cBhvr>
                                        <p:cTn id="62" dur="1000"/>
                                        <p:tgtEl>
                                          <p:spTgt spid="73"/>
                                        </p:tgtEl>
                                      </p:cBhvr>
                                    </p:animEffect>
                                  </p:childTnLst>
                                </p:cTn>
                              </p:par>
                              <p:par>
                                <p:cTn id="63" presetID="10" presetClass="entr" presetSubtype="0" repeatCount="indefinite" fill="hold" grpId="0" nodeType="withEffect">
                                  <p:stCondLst>
                                    <p:cond delay="1300"/>
                                  </p:stCondLst>
                                  <p:endCondLst>
                                    <p:cond evt="onNext" delay="0">
                                      <p:tgtEl>
                                        <p:sldTgt/>
                                      </p:tgtEl>
                                    </p:cond>
                                  </p:endCondLst>
                                  <p:childTnLst>
                                    <p:set>
                                      <p:cBhvr>
                                        <p:cTn id="64" dur="1" fill="hold">
                                          <p:stCondLst>
                                            <p:cond delay="0"/>
                                          </p:stCondLst>
                                        </p:cTn>
                                        <p:tgtEl>
                                          <p:spTgt spid="72"/>
                                        </p:tgtEl>
                                        <p:attrNameLst>
                                          <p:attrName>style.visibility</p:attrName>
                                        </p:attrNameLst>
                                      </p:cBhvr>
                                      <p:to>
                                        <p:strVal val="visible"/>
                                      </p:to>
                                    </p:set>
                                    <p:animEffect transition="in" filter="fade">
                                      <p:cBhvr>
                                        <p:cTn id="65" dur="1000"/>
                                        <p:tgtEl>
                                          <p:spTgt spid="72"/>
                                        </p:tgtEl>
                                      </p:cBhvr>
                                    </p:animEffect>
                                  </p:childTnLst>
                                </p:cTn>
                              </p:par>
                              <p:par>
                                <p:cTn id="66" presetID="10" presetClass="entr" presetSubtype="0" repeatCount="indefinite" fill="hold" grpId="0" nodeType="withEffect">
                                  <p:stCondLst>
                                    <p:cond delay="1800"/>
                                  </p:stCondLst>
                                  <p:endCondLst>
                                    <p:cond evt="onNext" delay="0">
                                      <p:tgtEl>
                                        <p:sldTgt/>
                                      </p:tgtEl>
                                    </p:cond>
                                  </p:endCondLst>
                                  <p:childTnLst>
                                    <p:set>
                                      <p:cBhvr>
                                        <p:cTn id="67" dur="1" fill="hold">
                                          <p:stCondLst>
                                            <p:cond delay="0"/>
                                          </p:stCondLst>
                                        </p:cTn>
                                        <p:tgtEl>
                                          <p:spTgt spid="66"/>
                                        </p:tgtEl>
                                        <p:attrNameLst>
                                          <p:attrName>style.visibility</p:attrName>
                                        </p:attrNameLst>
                                      </p:cBhvr>
                                      <p:to>
                                        <p:strVal val="visible"/>
                                      </p:to>
                                    </p:set>
                                    <p:animEffect transition="in" filter="fade">
                                      <p:cBhvr>
                                        <p:cTn id="68" dur="1000"/>
                                        <p:tgtEl>
                                          <p:spTgt spid="66"/>
                                        </p:tgtEl>
                                      </p:cBhvr>
                                    </p:animEffect>
                                  </p:childTnLst>
                                </p:cTn>
                              </p:par>
                              <p:par>
                                <p:cTn id="69" presetID="35" presetClass="path" presetSubtype="0" repeatCount="indefinite" autoRev="1" fill="hold" nodeType="withEffect">
                                  <p:stCondLst>
                                    <p:cond delay="0"/>
                                  </p:stCondLst>
                                  <p:childTnLst>
                                    <p:animMotion origin="layout" path="M -2.70833E-6 -3.7037E-7 L -0.06705 -3.7037E-7 " pathEditMode="relative" rAng="0" ptsTypes="AA">
                                      <p:cBhvr>
                                        <p:cTn id="70" dur="2000" fill="hold"/>
                                        <p:tgtEl>
                                          <p:spTgt spid="58"/>
                                        </p:tgtEl>
                                        <p:attrNameLst>
                                          <p:attrName>ppt_x</p:attrName>
                                          <p:attrName>ppt_y</p:attrName>
                                        </p:attrNameLst>
                                      </p:cBhvr>
                                      <p:rCtr x="-3359" y="0"/>
                                    </p:animMotion>
                                  </p:childTnLst>
                                </p:cTn>
                              </p:par>
                              <p:par>
                                <p:cTn id="71" presetID="63" presetClass="path" presetSubtype="0" repeatCount="indefinite" autoRev="1" fill="hold" nodeType="withEffect">
                                  <p:stCondLst>
                                    <p:cond delay="0"/>
                                  </p:stCondLst>
                                  <p:childTnLst>
                                    <p:animMotion origin="layout" path="M 4.58333E-6 -4.44444E-6 L 0.0496 -4.44444E-6 " pathEditMode="relative" rAng="0" ptsTypes="AA">
                                      <p:cBhvr>
                                        <p:cTn id="72" dur="2000" fill="hold"/>
                                        <p:tgtEl>
                                          <p:spTgt spid="57"/>
                                        </p:tgtEl>
                                        <p:attrNameLst>
                                          <p:attrName>ppt_x</p:attrName>
                                          <p:attrName>ppt_y</p:attrName>
                                        </p:attrNameLst>
                                      </p:cBhvr>
                                      <p:rCtr x="2474" y="0"/>
                                    </p:animMotion>
                                  </p:childTnLst>
                                </p:cTn>
                              </p:par>
                              <p:par>
                                <p:cTn id="73" presetID="22" presetClass="entr" presetSubtype="8" fill="hold" nodeType="withEffect">
                                  <p:stCondLst>
                                    <p:cond delay="2900"/>
                                  </p:stCondLst>
                                  <p:childTnLst>
                                    <p:set>
                                      <p:cBhvr>
                                        <p:cTn id="74" dur="1" fill="hold">
                                          <p:stCondLst>
                                            <p:cond delay="0"/>
                                          </p:stCondLst>
                                        </p:cTn>
                                        <p:tgtEl>
                                          <p:spTgt spid="75"/>
                                        </p:tgtEl>
                                        <p:attrNameLst>
                                          <p:attrName>style.visibility</p:attrName>
                                        </p:attrNameLst>
                                      </p:cBhvr>
                                      <p:to>
                                        <p:strVal val="visible"/>
                                      </p:to>
                                    </p:set>
                                    <p:animEffect transition="in" filter="wipe(left)">
                                      <p:cBhvr>
                                        <p:cTn id="75" dur="1100"/>
                                        <p:tgtEl>
                                          <p:spTgt spid="75"/>
                                        </p:tgtEl>
                                      </p:cBhvr>
                                    </p:animEffect>
                                  </p:childTnLst>
                                </p:cTn>
                              </p:par>
                              <p:par>
                                <p:cTn id="76" presetID="31" presetClass="entr" presetSubtype="0" fill="hold" nodeType="withEffect">
                                  <p:stCondLst>
                                    <p:cond delay="4000"/>
                                  </p:stCondLst>
                                  <p:childTnLst>
                                    <p:set>
                                      <p:cBhvr>
                                        <p:cTn id="77" dur="1" fill="hold">
                                          <p:stCondLst>
                                            <p:cond delay="0"/>
                                          </p:stCondLst>
                                        </p:cTn>
                                        <p:tgtEl>
                                          <p:spTgt spid="80"/>
                                        </p:tgtEl>
                                        <p:attrNameLst>
                                          <p:attrName>style.visibility</p:attrName>
                                        </p:attrNameLst>
                                      </p:cBhvr>
                                      <p:to>
                                        <p:strVal val="visible"/>
                                      </p:to>
                                    </p:set>
                                    <p:anim calcmode="lin" valueType="num">
                                      <p:cBhvr>
                                        <p:cTn id="78" dur="500" fill="hold"/>
                                        <p:tgtEl>
                                          <p:spTgt spid="80"/>
                                        </p:tgtEl>
                                        <p:attrNameLst>
                                          <p:attrName>ppt_w</p:attrName>
                                        </p:attrNameLst>
                                      </p:cBhvr>
                                      <p:tavLst>
                                        <p:tav tm="0">
                                          <p:val>
                                            <p:fltVal val="0"/>
                                          </p:val>
                                        </p:tav>
                                        <p:tav tm="100000">
                                          <p:val>
                                            <p:strVal val="#ppt_w"/>
                                          </p:val>
                                        </p:tav>
                                      </p:tavLst>
                                    </p:anim>
                                    <p:anim calcmode="lin" valueType="num">
                                      <p:cBhvr>
                                        <p:cTn id="79" dur="500" fill="hold"/>
                                        <p:tgtEl>
                                          <p:spTgt spid="80"/>
                                        </p:tgtEl>
                                        <p:attrNameLst>
                                          <p:attrName>ppt_h</p:attrName>
                                        </p:attrNameLst>
                                      </p:cBhvr>
                                      <p:tavLst>
                                        <p:tav tm="0">
                                          <p:val>
                                            <p:fltVal val="0"/>
                                          </p:val>
                                        </p:tav>
                                        <p:tav tm="100000">
                                          <p:val>
                                            <p:strVal val="#ppt_h"/>
                                          </p:val>
                                        </p:tav>
                                      </p:tavLst>
                                    </p:anim>
                                    <p:anim calcmode="lin" valueType="num">
                                      <p:cBhvr>
                                        <p:cTn id="80" dur="500" fill="hold"/>
                                        <p:tgtEl>
                                          <p:spTgt spid="80"/>
                                        </p:tgtEl>
                                        <p:attrNameLst>
                                          <p:attrName>style.rotation</p:attrName>
                                        </p:attrNameLst>
                                      </p:cBhvr>
                                      <p:tavLst>
                                        <p:tav tm="0">
                                          <p:val>
                                            <p:fltVal val="90"/>
                                          </p:val>
                                        </p:tav>
                                        <p:tav tm="100000">
                                          <p:val>
                                            <p:fltVal val="0"/>
                                          </p:val>
                                        </p:tav>
                                      </p:tavLst>
                                    </p:anim>
                                    <p:animEffect transition="in" filter="fade">
                                      <p:cBhvr>
                                        <p:cTn id="81" dur="500"/>
                                        <p:tgtEl>
                                          <p:spTgt spid="80"/>
                                        </p:tgtEl>
                                      </p:cBhvr>
                                    </p:animEffect>
                                  </p:childTnLst>
                                </p:cTn>
                              </p:par>
                              <p:par>
                                <p:cTn id="82" presetID="22" presetClass="entr" presetSubtype="4" fill="hold" nodeType="withEffect">
                                  <p:stCondLst>
                                    <p:cond delay="4500"/>
                                  </p:stCondLst>
                                  <p:childTnLst>
                                    <p:set>
                                      <p:cBhvr>
                                        <p:cTn id="83" dur="1" fill="hold">
                                          <p:stCondLst>
                                            <p:cond delay="0"/>
                                          </p:stCondLst>
                                        </p:cTn>
                                        <p:tgtEl>
                                          <p:spTgt spid="76"/>
                                        </p:tgtEl>
                                        <p:attrNameLst>
                                          <p:attrName>style.visibility</p:attrName>
                                        </p:attrNameLst>
                                      </p:cBhvr>
                                      <p:to>
                                        <p:strVal val="visible"/>
                                      </p:to>
                                    </p:set>
                                    <p:animEffect transition="in" filter="wipe(down)">
                                      <p:cBhvr>
                                        <p:cTn id="84" dur="750"/>
                                        <p:tgtEl>
                                          <p:spTgt spid="76"/>
                                        </p:tgtEl>
                                      </p:cBhvr>
                                    </p:animEffect>
                                  </p:childTnLst>
                                </p:cTn>
                              </p:par>
                              <p:par>
                                <p:cTn id="85" presetID="22" presetClass="entr" presetSubtype="8" fill="hold" nodeType="withEffect">
                                  <p:stCondLst>
                                    <p:cond delay="5250"/>
                                  </p:stCondLst>
                                  <p:childTnLst>
                                    <p:set>
                                      <p:cBhvr>
                                        <p:cTn id="86" dur="1" fill="hold">
                                          <p:stCondLst>
                                            <p:cond delay="0"/>
                                          </p:stCondLst>
                                        </p:cTn>
                                        <p:tgtEl>
                                          <p:spTgt spid="77"/>
                                        </p:tgtEl>
                                        <p:attrNameLst>
                                          <p:attrName>style.visibility</p:attrName>
                                        </p:attrNameLst>
                                      </p:cBhvr>
                                      <p:to>
                                        <p:strVal val="visible"/>
                                      </p:to>
                                    </p:set>
                                    <p:animEffect transition="in" filter="wipe(left)">
                                      <p:cBhvr>
                                        <p:cTn id="87" dur="750"/>
                                        <p:tgtEl>
                                          <p:spTgt spid="77"/>
                                        </p:tgtEl>
                                      </p:cBhvr>
                                    </p:animEffect>
                                  </p:childTnLst>
                                </p:cTn>
                              </p:par>
                              <p:par>
                                <p:cTn id="88" presetID="22" presetClass="entr" presetSubtype="1" fill="hold" nodeType="withEffect">
                                  <p:stCondLst>
                                    <p:cond delay="6750"/>
                                  </p:stCondLst>
                                  <p:childTnLst>
                                    <p:set>
                                      <p:cBhvr>
                                        <p:cTn id="89" dur="1" fill="hold">
                                          <p:stCondLst>
                                            <p:cond delay="0"/>
                                          </p:stCondLst>
                                        </p:cTn>
                                        <p:tgtEl>
                                          <p:spTgt spid="78"/>
                                        </p:tgtEl>
                                        <p:attrNameLst>
                                          <p:attrName>style.visibility</p:attrName>
                                        </p:attrNameLst>
                                      </p:cBhvr>
                                      <p:to>
                                        <p:strVal val="visible"/>
                                      </p:to>
                                    </p:set>
                                    <p:animEffect transition="in" filter="wipe(up)">
                                      <p:cBhvr>
                                        <p:cTn id="90" dur="750"/>
                                        <p:tgtEl>
                                          <p:spTgt spid="78"/>
                                        </p:tgtEl>
                                      </p:cBhvr>
                                    </p:animEffect>
                                  </p:childTnLst>
                                </p:cTn>
                              </p:par>
                              <p:par>
                                <p:cTn id="91" presetID="22" presetClass="entr" presetSubtype="2" fill="hold" nodeType="withEffect">
                                  <p:stCondLst>
                                    <p:cond delay="7500"/>
                                  </p:stCondLst>
                                  <p:childTnLst>
                                    <p:set>
                                      <p:cBhvr>
                                        <p:cTn id="92" dur="1" fill="hold">
                                          <p:stCondLst>
                                            <p:cond delay="0"/>
                                          </p:stCondLst>
                                        </p:cTn>
                                        <p:tgtEl>
                                          <p:spTgt spid="79"/>
                                        </p:tgtEl>
                                        <p:attrNameLst>
                                          <p:attrName>style.visibility</p:attrName>
                                        </p:attrNameLst>
                                      </p:cBhvr>
                                      <p:to>
                                        <p:strVal val="visible"/>
                                      </p:to>
                                    </p:set>
                                    <p:animEffect transition="in" filter="wipe(right)">
                                      <p:cBhvr>
                                        <p:cTn id="93" dur="750"/>
                                        <p:tgtEl>
                                          <p:spTgt spid="79"/>
                                        </p:tgtEl>
                                      </p:cBhvr>
                                    </p:animEffect>
                                  </p:childTnLst>
                                </p:cTn>
                              </p:par>
                              <p:par>
                                <p:cTn id="94" presetID="8" presetClass="emph" presetSubtype="0" repeatCount="indefinite" fill="hold" nodeType="withEffect">
                                  <p:stCondLst>
                                    <p:cond delay="4000"/>
                                  </p:stCondLst>
                                  <p:childTnLst>
                                    <p:animRot by="21600000">
                                      <p:cBhvr>
                                        <p:cTn id="95" dur="5500" fill="hold"/>
                                        <p:tgtEl>
                                          <p:spTgt spid="8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8" grpId="0" animBg="1"/>
      <p:bldP spid="49" grpId="0" animBg="1"/>
      <p:bldP spid="50" grpId="0" animBg="1"/>
      <p:bldP spid="66" grpId="0" animBg="1"/>
      <p:bldP spid="72" grpId="0" animBg="1"/>
      <p:bldP spid="73" grpId="0" animBg="1"/>
      <p:bldP spid="7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9A6A5AD-24AD-44C9-B291-3A095648A4E0}"/>
              </a:ext>
            </a:extLst>
          </p:cNvPr>
          <p:cNvSpPr/>
          <p:nvPr/>
        </p:nvSpPr>
        <p:spPr>
          <a:xfrm>
            <a:off x="406535" y="800100"/>
            <a:ext cx="5346566" cy="2628900"/>
          </a:xfrm>
          <a:prstGeom prst="roundRect">
            <a:avLst/>
          </a:prstGeom>
          <a:solidFill>
            <a:schemeClr val="bg1">
              <a:alpha val="80000"/>
            </a:schemeClr>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Rounded Corners 90">
            <a:extLst>
              <a:ext uri="{FF2B5EF4-FFF2-40B4-BE49-F238E27FC236}">
                <a16:creationId xmlns:a16="http://schemas.microsoft.com/office/drawing/2014/main" id="{EEA17BD6-07F8-4990-A75D-85C12A314A5B}"/>
              </a:ext>
            </a:extLst>
          </p:cNvPr>
          <p:cNvSpPr/>
          <p:nvPr/>
        </p:nvSpPr>
        <p:spPr>
          <a:xfrm>
            <a:off x="377115" y="3597830"/>
            <a:ext cx="5375986" cy="2628900"/>
          </a:xfrm>
          <a:prstGeom prst="roundRect">
            <a:avLst/>
          </a:prstGeom>
          <a:solidFill>
            <a:schemeClr val="bg1">
              <a:alpha val="80000"/>
            </a:schemeClr>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Rounded Corners 91">
            <a:extLst>
              <a:ext uri="{FF2B5EF4-FFF2-40B4-BE49-F238E27FC236}">
                <a16:creationId xmlns:a16="http://schemas.microsoft.com/office/drawing/2014/main" id="{949FEE4A-8432-4CF8-950A-F49CC3F65CAD}"/>
              </a:ext>
            </a:extLst>
          </p:cNvPr>
          <p:cNvSpPr/>
          <p:nvPr/>
        </p:nvSpPr>
        <p:spPr>
          <a:xfrm>
            <a:off x="5973799" y="3597830"/>
            <a:ext cx="5841086" cy="2628900"/>
          </a:xfrm>
          <a:prstGeom prst="roundRect">
            <a:avLst/>
          </a:prstGeom>
          <a:solidFill>
            <a:schemeClr val="bg1">
              <a:alpha val="80000"/>
            </a:schemeClr>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Rounded Corners 92">
            <a:extLst>
              <a:ext uri="{FF2B5EF4-FFF2-40B4-BE49-F238E27FC236}">
                <a16:creationId xmlns:a16="http://schemas.microsoft.com/office/drawing/2014/main" id="{88EEE78D-FE13-4F6E-A556-22BE3E809B80}"/>
              </a:ext>
            </a:extLst>
          </p:cNvPr>
          <p:cNvSpPr/>
          <p:nvPr/>
        </p:nvSpPr>
        <p:spPr>
          <a:xfrm>
            <a:off x="5973799" y="778430"/>
            <a:ext cx="5811666" cy="2628900"/>
          </a:xfrm>
          <a:prstGeom prst="roundRect">
            <a:avLst/>
          </a:prstGeom>
          <a:solidFill>
            <a:schemeClr val="bg1">
              <a:alpha val="80000"/>
            </a:schemeClr>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hidden="1">
            <a:extLst>
              <a:ext uri="{FF2B5EF4-FFF2-40B4-BE49-F238E27FC236}">
                <a16:creationId xmlns:a16="http://schemas.microsoft.com/office/drawing/2014/main" id="{E765920E-4251-400C-A584-49820EF86DC0}"/>
              </a:ext>
            </a:extLst>
          </p:cNvPr>
          <p:cNvGrpSpPr/>
          <p:nvPr/>
        </p:nvGrpSpPr>
        <p:grpSpPr>
          <a:xfrm flipH="1">
            <a:off x="6458730" y="5945863"/>
            <a:ext cx="5588294" cy="474304"/>
            <a:chOff x="396540" y="859316"/>
            <a:chExt cx="5588294" cy="474304"/>
          </a:xfrm>
          <a:effectLst>
            <a:glow rad="50800">
              <a:srgbClr val="00B0F0">
                <a:alpha val="27000"/>
              </a:srgbClr>
            </a:glow>
          </a:effectLst>
        </p:grpSpPr>
        <p:cxnSp>
          <p:nvCxnSpPr>
            <p:cNvPr id="27" name="Straight Connector 26" hidden="1">
              <a:extLst>
                <a:ext uri="{FF2B5EF4-FFF2-40B4-BE49-F238E27FC236}">
                  <a16:creationId xmlns:a16="http://schemas.microsoft.com/office/drawing/2014/main" id="{72CA0E71-EA2B-4EE6-B075-B4F5944D580A}"/>
                </a:ext>
              </a:extLst>
            </p:cNvPr>
            <p:cNvCxnSpPr/>
            <p:nvPr/>
          </p:nvCxnSpPr>
          <p:spPr>
            <a:xfrm>
              <a:off x="396540" y="861141"/>
              <a:ext cx="16415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hidden="1">
              <a:extLst>
                <a:ext uri="{FF2B5EF4-FFF2-40B4-BE49-F238E27FC236}">
                  <a16:creationId xmlns:a16="http://schemas.microsoft.com/office/drawing/2014/main" id="{D0AF223A-F143-4D11-84E8-F6BDA7AF32EE}"/>
                </a:ext>
              </a:extLst>
            </p:cNvPr>
            <p:cNvCxnSpPr>
              <a:cxnSpLocks/>
            </p:cNvCxnSpPr>
            <p:nvPr/>
          </p:nvCxnSpPr>
          <p:spPr>
            <a:xfrm>
              <a:off x="2585044" y="1286166"/>
              <a:ext cx="25011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hidden="1">
              <a:extLst>
                <a:ext uri="{FF2B5EF4-FFF2-40B4-BE49-F238E27FC236}">
                  <a16:creationId xmlns:a16="http://schemas.microsoft.com/office/drawing/2014/main" id="{2EF6477C-B11A-42D9-BB6B-D7106D48D25D}"/>
                </a:ext>
              </a:extLst>
            </p:cNvPr>
            <p:cNvCxnSpPr>
              <a:cxnSpLocks/>
            </p:cNvCxnSpPr>
            <p:nvPr/>
          </p:nvCxnSpPr>
          <p:spPr>
            <a:xfrm>
              <a:off x="2027104" y="859316"/>
              <a:ext cx="567065" cy="4286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Oval 30" hidden="1">
              <a:extLst>
                <a:ext uri="{FF2B5EF4-FFF2-40B4-BE49-F238E27FC236}">
                  <a16:creationId xmlns:a16="http://schemas.microsoft.com/office/drawing/2014/main" id="{3C07EAA0-BE1F-4B53-9D34-F848CB7E1B04}"/>
                </a:ext>
              </a:extLst>
            </p:cNvPr>
            <p:cNvSpPr/>
            <p:nvPr/>
          </p:nvSpPr>
          <p:spPr>
            <a:xfrm flipV="1">
              <a:off x="5091675" y="1238712"/>
              <a:ext cx="94908" cy="9490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2" name="Straight Connector 31" hidden="1">
              <a:extLst>
                <a:ext uri="{FF2B5EF4-FFF2-40B4-BE49-F238E27FC236}">
                  <a16:creationId xmlns:a16="http://schemas.microsoft.com/office/drawing/2014/main" id="{EA954272-6C8A-484C-A5A7-E492F2850821}"/>
                </a:ext>
              </a:extLst>
            </p:cNvPr>
            <p:cNvCxnSpPr>
              <a:cxnSpLocks/>
            </p:cNvCxnSpPr>
            <p:nvPr/>
          </p:nvCxnSpPr>
          <p:spPr>
            <a:xfrm>
              <a:off x="5186583" y="1290248"/>
              <a:ext cx="7982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3" name="Straight Connector 32" hidden="1">
            <a:extLst>
              <a:ext uri="{FF2B5EF4-FFF2-40B4-BE49-F238E27FC236}">
                <a16:creationId xmlns:a16="http://schemas.microsoft.com/office/drawing/2014/main" id="{A7CCFFAD-4E25-424C-B792-A9BD913BAB26}"/>
              </a:ext>
            </a:extLst>
          </p:cNvPr>
          <p:cNvCxnSpPr>
            <a:cxnSpLocks/>
          </p:cNvCxnSpPr>
          <p:nvPr/>
        </p:nvCxnSpPr>
        <p:spPr>
          <a:xfrm flipH="1">
            <a:off x="7780015" y="6485841"/>
            <a:ext cx="981559"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34" name="Straight Connector 33" hidden="1">
            <a:extLst>
              <a:ext uri="{FF2B5EF4-FFF2-40B4-BE49-F238E27FC236}">
                <a16:creationId xmlns:a16="http://schemas.microsoft.com/office/drawing/2014/main" id="{0CAAB2EC-FA25-4E94-8C51-301864441C88}"/>
              </a:ext>
            </a:extLst>
          </p:cNvPr>
          <p:cNvCxnSpPr>
            <a:cxnSpLocks/>
          </p:cNvCxnSpPr>
          <p:nvPr/>
        </p:nvCxnSpPr>
        <p:spPr>
          <a:xfrm flipH="1">
            <a:off x="7425130" y="6278113"/>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35" name="Group 34" hidden="1">
            <a:extLst>
              <a:ext uri="{FF2B5EF4-FFF2-40B4-BE49-F238E27FC236}">
                <a16:creationId xmlns:a16="http://schemas.microsoft.com/office/drawing/2014/main" id="{4B166ECB-B08B-4D7F-9D15-8644288D1285}"/>
              </a:ext>
            </a:extLst>
          </p:cNvPr>
          <p:cNvGrpSpPr/>
          <p:nvPr/>
        </p:nvGrpSpPr>
        <p:grpSpPr>
          <a:xfrm flipH="1">
            <a:off x="9479850" y="6265425"/>
            <a:ext cx="702507" cy="215359"/>
            <a:chOff x="2261207" y="1178878"/>
            <a:chExt cx="702507" cy="215359"/>
          </a:xfrm>
          <a:effectLst>
            <a:glow rad="50800">
              <a:srgbClr val="00B0F0">
                <a:alpha val="27000"/>
              </a:srgbClr>
            </a:glow>
          </a:effectLst>
        </p:grpSpPr>
        <p:cxnSp>
          <p:nvCxnSpPr>
            <p:cNvPr id="36" name="Straight Connector 35" hidden="1">
              <a:extLst>
                <a:ext uri="{FF2B5EF4-FFF2-40B4-BE49-F238E27FC236}">
                  <a16:creationId xmlns:a16="http://schemas.microsoft.com/office/drawing/2014/main" id="{977BB2FD-E807-49F4-A116-643881A38600}"/>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hidden="1">
              <a:extLst>
                <a:ext uri="{FF2B5EF4-FFF2-40B4-BE49-F238E27FC236}">
                  <a16:creationId xmlns:a16="http://schemas.microsoft.com/office/drawing/2014/main" id="{F784DD01-337E-48A2-B273-ADBEC8D05988}"/>
                </a:ext>
              </a:extLst>
            </p:cNvPr>
            <p:cNvCxnSpPr>
              <a:cxnSpLocks/>
            </p:cNvCxnSpPr>
            <p:nvPr/>
          </p:nvCxnSpPr>
          <p:spPr>
            <a:xfrm>
              <a:off x="2261207"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8" name="Group 37" hidden="1">
            <a:extLst>
              <a:ext uri="{FF2B5EF4-FFF2-40B4-BE49-F238E27FC236}">
                <a16:creationId xmlns:a16="http://schemas.microsoft.com/office/drawing/2014/main" id="{C45549C6-7225-4385-95DE-23A81523CCC1}"/>
              </a:ext>
            </a:extLst>
          </p:cNvPr>
          <p:cNvGrpSpPr/>
          <p:nvPr/>
        </p:nvGrpSpPr>
        <p:grpSpPr>
          <a:xfrm>
            <a:off x="218201" y="5918538"/>
            <a:ext cx="4336374" cy="428675"/>
            <a:chOff x="218201" y="6013788"/>
            <a:chExt cx="4336374" cy="428675"/>
          </a:xfrm>
        </p:grpSpPr>
        <p:cxnSp>
          <p:nvCxnSpPr>
            <p:cNvPr id="39" name="Straight Connector 38" hidden="1">
              <a:extLst>
                <a:ext uri="{FF2B5EF4-FFF2-40B4-BE49-F238E27FC236}">
                  <a16:creationId xmlns:a16="http://schemas.microsoft.com/office/drawing/2014/main" id="{E137A9F0-91D4-4FA1-80D1-F8187812927C}"/>
                </a:ext>
              </a:extLst>
            </p:cNvPr>
            <p:cNvCxnSpPr/>
            <p:nvPr/>
          </p:nvCxnSpPr>
          <p:spPr>
            <a:xfrm>
              <a:off x="218201" y="6015613"/>
              <a:ext cx="1641514"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0" name="Straight Connector 39" hidden="1">
              <a:extLst>
                <a:ext uri="{FF2B5EF4-FFF2-40B4-BE49-F238E27FC236}">
                  <a16:creationId xmlns:a16="http://schemas.microsoft.com/office/drawing/2014/main" id="{D73B7460-BC8E-4DBD-8225-9B68D1EC0578}"/>
                </a:ext>
              </a:extLst>
            </p:cNvPr>
            <p:cNvCxnSpPr>
              <a:cxnSpLocks/>
            </p:cNvCxnSpPr>
            <p:nvPr/>
          </p:nvCxnSpPr>
          <p:spPr>
            <a:xfrm>
              <a:off x="2406705" y="6440638"/>
              <a:ext cx="2147870"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1" name="Straight Connector 40" hidden="1">
              <a:extLst>
                <a:ext uri="{FF2B5EF4-FFF2-40B4-BE49-F238E27FC236}">
                  <a16:creationId xmlns:a16="http://schemas.microsoft.com/office/drawing/2014/main" id="{0BAB8909-F2DD-4284-B724-B4A3FA299D42}"/>
                </a:ext>
              </a:extLst>
            </p:cNvPr>
            <p:cNvCxnSpPr>
              <a:cxnSpLocks/>
            </p:cNvCxnSpPr>
            <p:nvPr/>
          </p:nvCxnSpPr>
          <p:spPr>
            <a:xfrm>
              <a:off x="1848765" y="6013788"/>
              <a:ext cx="567065" cy="428675"/>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sp>
        <p:nvSpPr>
          <p:cNvPr id="42" name="Oval 41" hidden="1">
            <a:extLst>
              <a:ext uri="{FF2B5EF4-FFF2-40B4-BE49-F238E27FC236}">
                <a16:creationId xmlns:a16="http://schemas.microsoft.com/office/drawing/2014/main" id="{6892A4C6-F8D0-4F75-BD23-F3B89934CC1D}"/>
              </a:ext>
            </a:extLst>
          </p:cNvPr>
          <p:cNvSpPr/>
          <p:nvPr/>
        </p:nvSpPr>
        <p:spPr>
          <a:xfrm flipV="1">
            <a:off x="6057834" y="62876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3" name="Straight Connector 42" hidden="1">
            <a:extLst>
              <a:ext uri="{FF2B5EF4-FFF2-40B4-BE49-F238E27FC236}">
                <a16:creationId xmlns:a16="http://schemas.microsoft.com/office/drawing/2014/main" id="{928A56D9-94A4-4098-BB3F-7D435159FFC6}"/>
              </a:ext>
            </a:extLst>
          </p:cNvPr>
          <p:cNvCxnSpPr>
            <a:cxnSpLocks/>
          </p:cNvCxnSpPr>
          <p:nvPr/>
        </p:nvCxnSpPr>
        <p:spPr>
          <a:xfrm>
            <a:off x="3024646" y="6449571"/>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4" name="Straight Connector 43" hidden="1">
            <a:extLst>
              <a:ext uri="{FF2B5EF4-FFF2-40B4-BE49-F238E27FC236}">
                <a16:creationId xmlns:a16="http://schemas.microsoft.com/office/drawing/2014/main" id="{24B084AE-9B86-4EB5-8E93-616C4D8C0B5F}"/>
              </a:ext>
            </a:extLst>
          </p:cNvPr>
          <p:cNvCxnSpPr>
            <a:cxnSpLocks/>
          </p:cNvCxnSpPr>
          <p:nvPr/>
        </p:nvCxnSpPr>
        <p:spPr>
          <a:xfrm>
            <a:off x="2600261" y="6238100"/>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45" name="Group 44" hidden="1">
            <a:extLst>
              <a:ext uri="{FF2B5EF4-FFF2-40B4-BE49-F238E27FC236}">
                <a16:creationId xmlns:a16="http://schemas.microsoft.com/office/drawing/2014/main" id="{FE2C666D-A570-43A4-9278-DFC2B5EAC846}"/>
              </a:ext>
            </a:extLst>
          </p:cNvPr>
          <p:cNvGrpSpPr/>
          <p:nvPr/>
        </p:nvGrpSpPr>
        <p:grpSpPr>
          <a:xfrm>
            <a:off x="2077919" y="6238100"/>
            <a:ext cx="690046" cy="215359"/>
            <a:chOff x="2273668" y="1178878"/>
            <a:chExt cx="690046" cy="215359"/>
          </a:xfrm>
          <a:effectLst>
            <a:glow rad="50800">
              <a:srgbClr val="00B0F0">
                <a:alpha val="27000"/>
              </a:srgbClr>
            </a:glow>
          </a:effectLst>
        </p:grpSpPr>
        <p:cxnSp>
          <p:nvCxnSpPr>
            <p:cNvPr id="46" name="Straight Connector 45" hidden="1">
              <a:extLst>
                <a:ext uri="{FF2B5EF4-FFF2-40B4-BE49-F238E27FC236}">
                  <a16:creationId xmlns:a16="http://schemas.microsoft.com/office/drawing/2014/main" id="{AF6B0937-4FE8-4BDC-8BCF-68C68C48ADA6}"/>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hidden="1">
              <a:extLst>
                <a:ext uri="{FF2B5EF4-FFF2-40B4-BE49-F238E27FC236}">
                  <a16:creationId xmlns:a16="http://schemas.microsoft.com/office/drawing/2014/main" id="{2B9119AE-9E3E-43A6-92D3-05F04992C6B7}"/>
                </a:ext>
              </a:extLst>
            </p:cNvPr>
            <p:cNvCxnSpPr>
              <a:cxnSpLocks/>
            </p:cNvCxnSpPr>
            <p:nvPr/>
          </p:nvCxnSpPr>
          <p:spPr>
            <a:xfrm>
              <a:off x="2273668"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8" name="Oval 47" hidden="1">
            <a:extLst>
              <a:ext uri="{FF2B5EF4-FFF2-40B4-BE49-F238E27FC236}">
                <a16:creationId xmlns:a16="http://schemas.microsoft.com/office/drawing/2014/main" id="{48B94A45-EC03-4EF7-89AC-B8B64CF0E0E8}"/>
              </a:ext>
            </a:extLst>
          </p:cNvPr>
          <p:cNvSpPr/>
          <p:nvPr/>
        </p:nvSpPr>
        <p:spPr>
          <a:xfrm flipV="1">
            <a:off x="5666998" y="62876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hidden="1">
            <a:extLst>
              <a:ext uri="{FF2B5EF4-FFF2-40B4-BE49-F238E27FC236}">
                <a16:creationId xmlns:a16="http://schemas.microsoft.com/office/drawing/2014/main" id="{9C7B9708-929F-4598-991B-AB0FC2EA1DE7}"/>
              </a:ext>
            </a:extLst>
          </p:cNvPr>
          <p:cNvSpPr/>
          <p:nvPr/>
        </p:nvSpPr>
        <p:spPr>
          <a:xfrm flipV="1">
            <a:off x="5276162" y="6287657"/>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hidden="1">
            <a:extLst>
              <a:ext uri="{FF2B5EF4-FFF2-40B4-BE49-F238E27FC236}">
                <a16:creationId xmlns:a16="http://schemas.microsoft.com/office/drawing/2014/main" id="{CE938702-8179-4188-BC0B-8E7C9C61F6FE}"/>
              </a:ext>
            </a:extLst>
          </p:cNvPr>
          <p:cNvSpPr/>
          <p:nvPr/>
        </p:nvSpPr>
        <p:spPr>
          <a:xfrm flipV="1">
            <a:off x="4897364" y="6287656"/>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1" name="Group 50" hidden="1">
            <a:extLst>
              <a:ext uri="{FF2B5EF4-FFF2-40B4-BE49-F238E27FC236}">
                <a16:creationId xmlns:a16="http://schemas.microsoft.com/office/drawing/2014/main" id="{E2A2DAF5-AE77-42DC-B41A-7280D45056BD}"/>
              </a:ext>
            </a:extLst>
          </p:cNvPr>
          <p:cNvGrpSpPr/>
          <p:nvPr/>
        </p:nvGrpSpPr>
        <p:grpSpPr>
          <a:xfrm flipH="1" flipV="1">
            <a:off x="6611130" y="192763"/>
            <a:ext cx="5588294" cy="474304"/>
            <a:chOff x="396540" y="859316"/>
            <a:chExt cx="5588294" cy="474304"/>
          </a:xfrm>
          <a:effectLst>
            <a:glow rad="50800">
              <a:srgbClr val="00B0F0">
                <a:alpha val="27000"/>
              </a:srgbClr>
            </a:glow>
          </a:effectLst>
        </p:grpSpPr>
        <p:cxnSp>
          <p:nvCxnSpPr>
            <p:cNvPr id="52" name="Straight Connector 51" hidden="1">
              <a:extLst>
                <a:ext uri="{FF2B5EF4-FFF2-40B4-BE49-F238E27FC236}">
                  <a16:creationId xmlns:a16="http://schemas.microsoft.com/office/drawing/2014/main" id="{74B45ED4-E250-4539-B789-A311C1B9FFEB}"/>
                </a:ext>
              </a:extLst>
            </p:cNvPr>
            <p:cNvCxnSpPr/>
            <p:nvPr/>
          </p:nvCxnSpPr>
          <p:spPr>
            <a:xfrm>
              <a:off x="396540" y="861141"/>
              <a:ext cx="16415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hidden="1">
              <a:extLst>
                <a:ext uri="{FF2B5EF4-FFF2-40B4-BE49-F238E27FC236}">
                  <a16:creationId xmlns:a16="http://schemas.microsoft.com/office/drawing/2014/main" id="{C219983D-C682-4719-A4FF-435C8C575F20}"/>
                </a:ext>
              </a:extLst>
            </p:cNvPr>
            <p:cNvCxnSpPr>
              <a:cxnSpLocks/>
            </p:cNvCxnSpPr>
            <p:nvPr/>
          </p:nvCxnSpPr>
          <p:spPr>
            <a:xfrm>
              <a:off x="2585044" y="1286166"/>
              <a:ext cx="25011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hidden="1">
              <a:extLst>
                <a:ext uri="{FF2B5EF4-FFF2-40B4-BE49-F238E27FC236}">
                  <a16:creationId xmlns:a16="http://schemas.microsoft.com/office/drawing/2014/main" id="{10195493-96B3-41B8-9BF2-D537C136E407}"/>
                </a:ext>
              </a:extLst>
            </p:cNvPr>
            <p:cNvCxnSpPr>
              <a:cxnSpLocks/>
            </p:cNvCxnSpPr>
            <p:nvPr/>
          </p:nvCxnSpPr>
          <p:spPr>
            <a:xfrm>
              <a:off x="2027104" y="859316"/>
              <a:ext cx="567065" cy="4286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Oval 54" hidden="1">
              <a:extLst>
                <a:ext uri="{FF2B5EF4-FFF2-40B4-BE49-F238E27FC236}">
                  <a16:creationId xmlns:a16="http://schemas.microsoft.com/office/drawing/2014/main" id="{E7F3E2A0-B9D5-42F7-BAB2-FA2A046093EA}"/>
                </a:ext>
              </a:extLst>
            </p:cNvPr>
            <p:cNvSpPr/>
            <p:nvPr/>
          </p:nvSpPr>
          <p:spPr>
            <a:xfrm flipV="1">
              <a:off x="5091675" y="1238712"/>
              <a:ext cx="94908" cy="9490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6" name="Straight Connector 55" hidden="1">
              <a:extLst>
                <a:ext uri="{FF2B5EF4-FFF2-40B4-BE49-F238E27FC236}">
                  <a16:creationId xmlns:a16="http://schemas.microsoft.com/office/drawing/2014/main" id="{6D5B989F-4477-493F-8C12-40A990B9B9D8}"/>
                </a:ext>
              </a:extLst>
            </p:cNvPr>
            <p:cNvCxnSpPr>
              <a:cxnSpLocks/>
            </p:cNvCxnSpPr>
            <p:nvPr/>
          </p:nvCxnSpPr>
          <p:spPr>
            <a:xfrm>
              <a:off x="5186583" y="1290248"/>
              <a:ext cx="7982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57" name="Straight Connector 56" hidden="1">
            <a:extLst>
              <a:ext uri="{FF2B5EF4-FFF2-40B4-BE49-F238E27FC236}">
                <a16:creationId xmlns:a16="http://schemas.microsoft.com/office/drawing/2014/main" id="{4130AA28-2375-4D57-9161-022E2995A8CF}"/>
              </a:ext>
            </a:extLst>
          </p:cNvPr>
          <p:cNvCxnSpPr>
            <a:cxnSpLocks/>
          </p:cNvCxnSpPr>
          <p:nvPr/>
        </p:nvCxnSpPr>
        <p:spPr>
          <a:xfrm flipH="1" flipV="1">
            <a:off x="7932415" y="732741"/>
            <a:ext cx="981559"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58" name="Straight Connector 57" hidden="1">
            <a:extLst>
              <a:ext uri="{FF2B5EF4-FFF2-40B4-BE49-F238E27FC236}">
                <a16:creationId xmlns:a16="http://schemas.microsoft.com/office/drawing/2014/main" id="{5D049B21-8397-4BA6-B4D5-AE00BA794B98}"/>
              </a:ext>
            </a:extLst>
          </p:cNvPr>
          <p:cNvCxnSpPr>
            <a:cxnSpLocks/>
          </p:cNvCxnSpPr>
          <p:nvPr/>
        </p:nvCxnSpPr>
        <p:spPr>
          <a:xfrm flipH="1" flipV="1">
            <a:off x="7577530" y="525013"/>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59" name="Group 58" hidden="1">
            <a:extLst>
              <a:ext uri="{FF2B5EF4-FFF2-40B4-BE49-F238E27FC236}">
                <a16:creationId xmlns:a16="http://schemas.microsoft.com/office/drawing/2014/main" id="{AAFA79DC-01FE-42A7-994E-00DA86DB8C57}"/>
              </a:ext>
            </a:extLst>
          </p:cNvPr>
          <p:cNvGrpSpPr/>
          <p:nvPr/>
        </p:nvGrpSpPr>
        <p:grpSpPr>
          <a:xfrm flipH="1" flipV="1">
            <a:off x="9632250" y="512325"/>
            <a:ext cx="702507" cy="215359"/>
            <a:chOff x="2261207" y="1178878"/>
            <a:chExt cx="702507" cy="215359"/>
          </a:xfrm>
          <a:effectLst>
            <a:glow rad="50800">
              <a:srgbClr val="00B0F0">
                <a:alpha val="27000"/>
              </a:srgbClr>
            </a:glow>
          </a:effectLst>
        </p:grpSpPr>
        <p:cxnSp>
          <p:nvCxnSpPr>
            <p:cNvPr id="60" name="Straight Connector 59" hidden="1">
              <a:extLst>
                <a:ext uri="{FF2B5EF4-FFF2-40B4-BE49-F238E27FC236}">
                  <a16:creationId xmlns:a16="http://schemas.microsoft.com/office/drawing/2014/main" id="{16A45D2A-1C94-446F-B8CB-08C7E79D8408}"/>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hidden="1">
              <a:extLst>
                <a:ext uri="{FF2B5EF4-FFF2-40B4-BE49-F238E27FC236}">
                  <a16:creationId xmlns:a16="http://schemas.microsoft.com/office/drawing/2014/main" id="{B1B7D386-ED11-4A1E-B92D-999684202D20}"/>
                </a:ext>
              </a:extLst>
            </p:cNvPr>
            <p:cNvCxnSpPr>
              <a:cxnSpLocks/>
            </p:cNvCxnSpPr>
            <p:nvPr/>
          </p:nvCxnSpPr>
          <p:spPr>
            <a:xfrm>
              <a:off x="2261207"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2" name="Group 61" hidden="1">
            <a:extLst>
              <a:ext uri="{FF2B5EF4-FFF2-40B4-BE49-F238E27FC236}">
                <a16:creationId xmlns:a16="http://schemas.microsoft.com/office/drawing/2014/main" id="{E305BCA7-0B5D-4196-A2C7-4ED330946C0B}"/>
              </a:ext>
            </a:extLst>
          </p:cNvPr>
          <p:cNvGrpSpPr/>
          <p:nvPr/>
        </p:nvGrpSpPr>
        <p:grpSpPr>
          <a:xfrm flipV="1">
            <a:off x="370601" y="165438"/>
            <a:ext cx="4336374" cy="428675"/>
            <a:chOff x="218201" y="6013788"/>
            <a:chExt cx="4336374" cy="428675"/>
          </a:xfrm>
        </p:grpSpPr>
        <p:cxnSp>
          <p:nvCxnSpPr>
            <p:cNvPr id="63" name="Straight Connector 62" hidden="1">
              <a:extLst>
                <a:ext uri="{FF2B5EF4-FFF2-40B4-BE49-F238E27FC236}">
                  <a16:creationId xmlns:a16="http://schemas.microsoft.com/office/drawing/2014/main" id="{72B5B1A7-7F7C-4D4E-AF52-80E4023D1471}"/>
                </a:ext>
              </a:extLst>
            </p:cNvPr>
            <p:cNvCxnSpPr/>
            <p:nvPr/>
          </p:nvCxnSpPr>
          <p:spPr>
            <a:xfrm>
              <a:off x="218201" y="6015613"/>
              <a:ext cx="1641514"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4" name="Straight Connector 63" hidden="1">
              <a:extLst>
                <a:ext uri="{FF2B5EF4-FFF2-40B4-BE49-F238E27FC236}">
                  <a16:creationId xmlns:a16="http://schemas.microsoft.com/office/drawing/2014/main" id="{CDAD2B66-5E89-4657-8089-E2A0036DCE71}"/>
                </a:ext>
              </a:extLst>
            </p:cNvPr>
            <p:cNvCxnSpPr>
              <a:cxnSpLocks/>
            </p:cNvCxnSpPr>
            <p:nvPr/>
          </p:nvCxnSpPr>
          <p:spPr>
            <a:xfrm>
              <a:off x="2406705" y="6440638"/>
              <a:ext cx="2147870"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5" name="Straight Connector 64" hidden="1">
              <a:extLst>
                <a:ext uri="{FF2B5EF4-FFF2-40B4-BE49-F238E27FC236}">
                  <a16:creationId xmlns:a16="http://schemas.microsoft.com/office/drawing/2014/main" id="{5E8B0027-2451-4ED7-8B68-90C5DB72E581}"/>
                </a:ext>
              </a:extLst>
            </p:cNvPr>
            <p:cNvCxnSpPr>
              <a:cxnSpLocks/>
            </p:cNvCxnSpPr>
            <p:nvPr/>
          </p:nvCxnSpPr>
          <p:spPr>
            <a:xfrm>
              <a:off x="1848765" y="6013788"/>
              <a:ext cx="567065" cy="428675"/>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sp>
        <p:nvSpPr>
          <p:cNvPr id="66" name="Oval 65" hidden="1">
            <a:extLst>
              <a:ext uri="{FF2B5EF4-FFF2-40B4-BE49-F238E27FC236}">
                <a16:creationId xmlns:a16="http://schemas.microsoft.com/office/drawing/2014/main" id="{DE0FA6CC-8140-4548-A3E3-1EFBF074AC2B}"/>
              </a:ext>
            </a:extLst>
          </p:cNvPr>
          <p:cNvSpPr/>
          <p:nvPr/>
        </p:nvSpPr>
        <p:spPr>
          <a:xfrm>
            <a:off x="6210234" y="5345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7" name="Straight Connector 66" hidden="1">
            <a:extLst>
              <a:ext uri="{FF2B5EF4-FFF2-40B4-BE49-F238E27FC236}">
                <a16:creationId xmlns:a16="http://schemas.microsoft.com/office/drawing/2014/main" id="{6C5B0FE9-5436-40AA-AAE5-B989BEC2F995}"/>
              </a:ext>
            </a:extLst>
          </p:cNvPr>
          <p:cNvCxnSpPr>
            <a:cxnSpLocks/>
          </p:cNvCxnSpPr>
          <p:nvPr/>
        </p:nvCxnSpPr>
        <p:spPr>
          <a:xfrm flipV="1">
            <a:off x="3177046" y="696471"/>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8" name="Straight Connector 67" hidden="1">
            <a:extLst>
              <a:ext uri="{FF2B5EF4-FFF2-40B4-BE49-F238E27FC236}">
                <a16:creationId xmlns:a16="http://schemas.microsoft.com/office/drawing/2014/main" id="{89A5A5CF-A1DB-4059-8336-E848EC08E48D}"/>
              </a:ext>
            </a:extLst>
          </p:cNvPr>
          <p:cNvCxnSpPr>
            <a:cxnSpLocks/>
          </p:cNvCxnSpPr>
          <p:nvPr/>
        </p:nvCxnSpPr>
        <p:spPr>
          <a:xfrm flipV="1">
            <a:off x="2752661" y="485000"/>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69" name="Group 68" hidden="1">
            <a:extLst>
              <a:ext uri="{FF2B5EF4-FFF2-40B4-BE49-F238E27FC236}">
                <a16:creationId xmlns:a16="http://schemas.microsoft.com/office/drawing/2014/main" id="{4B49C063-8F4D-4717-9E4B-7696A6CDCE5E}"/>
              </a:ext>
            </a:extLst>
          </p:cNvPr>
          <p:cNvGrpSpPr/>
          <p:nvPr/>
        </p:nvGrpSpPr>
        <p:grpSpPr>
          <a:xfrm flipV="1">
            <a:off x="2230319" y="485000"/>
            <a:ext cx="690046" cy="215359"/>
            <a:chOff x="2273668" y="1178878"/>
            <a:chExt cx="690046" cy="215359"/>
          </a:xfrm>
          <a:effectLst>
            <a:glow rad="50800">
              <a:srgbClr val="00B0F0">
                <a:alpha val="27000"/>
              </a:srgbClr>
            </a:glow>
          </a:effectLst>
        </p:grpSpPr>
        <p:cxnSp>
          <p:nvCxnSpPr>
            <p:cNvPr id="70" name="Straight Connector 69" hidden="1">
              <a:extLst>
                <a:ext uri="{FF2B5EF4-FFF2-40B4-BE49-F238E27FC236}">
                  <a16:creationId xmlns:a16="http://schemas.microsoft.com/office/drawing/2014/main" id="{D7F0E8B5-386F-4CA2-A480-A7929916B297}"/>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hidden="1">
              <a:extLst>
                <a:ext uri="{FF2B5EF4-FFF2-40B4-BE49-F238E27FC236}">
                  <a16:creationId xmlns:a16="http://schemas.microsoft.com/office/drawing/2014/main" id="{B19CF0AB-C344-45E3-95A4-A4117F580A63}"/>
                </a:ext>
              </a:extLst>
            </p:cNvPr>
            <p:cNvCxnSpPr>
              <a:cxnSpLocks/>
            </p:cNvCxnSpPr>
            <p:nvPr/>
          </p:nvCxnSpPr>
          <p:spPr>
            <a:xfrm>
              <a:off x="2273668"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2" name="Oval 71" hidden="1">
            <a:extLst>
              <a:ext uri="{FF2B5EF4-FFF2-40B4-BE49-F238E27FC236}">
                <a16:creationId xmlns:a16="http://schemas.microsoft.com/office/drawing/2014/main" id="{F8EC46BF-3AAE-4E02-AF3D-36EE7F18796C}"/>
              </a:ext>
            </a:extLst>
          </p:cNvPr>
          <p:cNvSpPr/>
          <p:nvPr/>
        </p:nvSpPr>
        <p:spPr>
          <a:xfrm>
            <a:off x="5819398" y="5345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Oval 72" hidden="1">
            <a:extLst>
              <a:ext uri="{FF2B5EF4-FFF2-40B4-BE49-F238E27FC236}">
                <a16:creationId xmlns:a16="http://schemas.microsoft.com/office/drawing/2014/main" id="{4653C1E5-38D2-44E7-83E7-566F4D2E76EA}"/>
              </a:ext>
            </a:extLst>
          </p:cNvPr>
          <p:cNvSpPr/>
          <p:nvPr/>
        </p:nvSpPr>
        <p:spPr>
          <a:xfrm>
            <a:off x="5428562" y="534557"/>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Oval 73" hidden="1">
            <a:extLst>
              <a:ext uri="{FF2B5EF4-FFF2-40B4-BE49-F238E27FC236}">
                <a16:creationId xmlns:a16="http://schemas.microsoft.com/office/drawing/2014/main" id="{140D314A-35AD-41F9-9EAF-E26BF4B4F3EE}"/>
              </a:ext>
            </a:extLst>
          </p:cNvPr>
          <p:cNvSpPr/>
          <p:nvPr/>
        </p:nvSpPr>
        <p:spPr>
          <a:xfrm>
            <a:off x="5049764" y="534556"/>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5" name="Straight Connector 74" hidden="1">
            <a:extLst>
              <a:ext uri="{FF2B5EF4-FFF2-40B4-BE49-F238E27FC236}">
                <a16:creationId xmlns:a16="http://schemas.microsoft.com/office/drawing/2014/main" id="{129735DD-92B2-4B75-9684-32ADA4B0AC78}"/>
              </a:ext>
            </a:extLst>
          </p:cNvPr>
          <p:cNvCxnSpPr>
            <a:cxnSpLocks/>
          </p:cNvCxnSpPr>
          <p:nvPr/>
        </p:nvCxnSpPr>
        <p:spPr>
          <a:xfrm>
            <a:off x="72999" y="4196267"/>
            <a:ext cx="754332"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6" name="Straight Connector 75" hidden="1">
            <a:extLst>
              <a:ext uri="{FF2B5EF4-FFF2-40B4-BE49-F238E27FC236}">
                <a16:creationId xmlns:a16="http://schemas.microsoft.com/office/drawing/2014/main" id="{3AE54D20-EDC4-4903-824C-0B1357BFB096}"/>
              </a:ext>
            </a:extLst>
          </p:cNvPr>
          <p:cNvCxnSpPr>
            <a:cxnSpLocks/>
          </p:cNvCxnSpPr>
          <p:nvPr/>
        </p:nvCxnSpPr>
        <p:spPr>
          <a:xfrm>
            <a:off x="1187119" y="2032306"/>
            <a:ext cx="0" cy="1848006"/>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7" name="Straight Connector 76" hidden="1">
            <a:extLst>
              <a:ext uri="{FF2B5EF4-FFF2-40B4-BE49-F238E27FC236}">
                <a16:creationId xmlns:a16="http://schemas.microsoft.com/office/drawing/2014/main" id="{6E716C95-D309-4843-B57B-70574BFCB2B4}"/>
              </a:ext>
            </a:extLst>
          </p:cNvPr>
          <p:cNvCxnSpPr>
            <a:cxnSpLocks/>
          </p:cNvCxnSpPr>
          <p:nvPr/>
        </p:nvCxnSpPr>
        <p:spPr>
          <a:xfrm>
            <a:off x="1187119" y="2032306"/>
            <a:ext cx="10085533"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8" name="Straight Connector 77" hidden="1">
            <a:extLst>
              <a:ext uri="{FF2B5EF4-FFF2-40B4-BE49-F238E27FC236}">
                <a16:creationId xmlns:a16="http://schemas.microsoft.com/office/drawing/2014/main" id="{8B8F3E26-5090-4DDC-9C10-10367D1E7760}"/>
              </a:ext>
            </a:extLst>
          </p:cNvPr>
          <p:cNvCxnSpPr>
            <a:cxnSpLocks/>
          </p:cNvCxnSpPr>
          <p:nvPr/>
        </p:nvCxnSpPr>
        <p:spPr>
          <a:xfrm>
            <a:off x="11272652" y="2032306"/>
            <a:ext cx="0" cy="2082062"/>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9" name="Straight Connector 78" hidden="1">
            <a:extLst>
              <a:ext uri="{FF2B5EF4-FFF2-40B4-BE49-F238E27FC236}">
                <a16:creationId xmlns:a16="http://schemas.microsoft.com/office/drawing/2014/main" id="{9CD4BD38-6C56-4DB8-9C0C-F4CB6192A0C2}"/>
              </a:ext>
            </a:extLst>
          </p:cNvPr>
          <p:cNvCxnSpPr>
            <a:cxnSpLocks/>
          </p:cNvCxnSpPr>
          <p:nvPr/>
        </p:nvCxnSpPr>
        <p:spPr>
          <a:xfrm>
            <a:off x="5301671" y="4077228"/>
            <a:ext cx="5970981"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grpSp>
        <p:nvGrpSpPr>
          <p:cNvPr id="80" name="Group 79" hidden="1">
            <a:extLst>
              <a:ext uri="{FF2B5EF4-FFF2-40B4-BE49-F238E27FC236}">
                <a16:creationId xmlns:a16="http://schemas.microsoft.com/office/drawing/2014/main" id="{6D9EF87B-E608-4C1C-B48D-57A1391C16EE}"/>
              </a:ext>
            </a:extLst>
          </p:cNvPr>
          <p:cNvGrpSpPr/>
          <p:nvPr/>
        </p:nvGrpSpPr>
        <p:grpSpPr>
          <a:xfrm rot="9345197">
            <a:off x="1092939" y="4137941"/>
            <a:ext cx="146206" cy="146206"/>
            <a:chOff x="4440936" y="1773936"/>
            <a:chExt cx="3310128" cy="3310128"/>
          </a:xfrm>
          <a:effectLst>
            <a:glow rad="38100">
              <a:schemeClr val="accent5">
                <a:satMod val="175000"/>
                <a:alpha val="28000"/>
              </a:schemeClr>
            </a:glow>
          </a:effectLst>
        </p:grpSpPr>
        <p:sp>
          <p:nvSpPr>
            <p:cNvPr id="81" name="Oval 80" hidden="1">
              <a:extLst>
                <a:ext uri="{FF2B5EF4-FFF2-40B4-BE49-F238E27FC236}">
                  <a16:creationId xmlns:a16="http://schemas.microsoft.com/office/drawing/2014/main" id="{7B94A7E5-7DD8-4CD1-BC5E-3810919EB197}"/>
                </a:ext>
              </a:extLst>
            </p:cNvPr>
            <p:cNvSpPr/>
            <p:nvPr/>
          </p:nvSpPr>
          <p:spPr>
            <a:xfrm>
              <a:off x="4441251" y="1774251"/>
              <a:ext cx="3309498" cy="3309498"/>
            </a:xfrm>
            <a:prstGeom prst="ellipse">
              <a:avLst/>
            </a:prstGeom>
            <a:no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Arc 81" hidden="1">
              <a:extLst>
                <a:ext uri="{FF2B5EF4-FFF2-40B4-BE49-F238E27FC236}">
                  <a16:creationId xmlns:a16="http://schemas.microsoft.com/office/drawing/2014/main" id="{262EF9FA-4868-44EE-9CF1-12F5E9ECA823}"/>
                </a:ext>
              </a:extLst>
            </p:cNvPr>
            <p:cNvSpPr/>
            <p:nvPr/>
          </p:nvSpPr>
          <p:spPr>
            <a:xfrm>
              <a:off x="4440936" y="1773936"/>
              <a:ext cx="3310128" cy="3310128"/>
            </a:xfrm>
            <a:prstGeom prst="arc">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Arc 82" hidden="1">
              <a:extLst>
                <a:ext uri="{FF2B5EF4-FFF2-40B4-BE49-F238E27FC236}">
                  <a16:creationId xmlns:a16="http://schemas.microsoft.com/office/drawing/2014/main" id="{81A76E66-8979-40C5-A860-EDAB4D03B2E4}"/>
                </a:ext>
              </a:extLst>
            </p:cNvPr>
            <p:cNvSpPr/>
            <p:nvPr/>
          </p:nvSpPr>
          <p:spPr>
            <a:xfrm flipH="1">
              <a:off x="4440936" y="1773936"/>
              <a:ext cx="3310128" cy="3310128"/>
            </a:xfrm>
            <a:prstGeom prst="arc">
              <a:avLst>
                <a:gd name="adj1" fmla="val 6117151"/>
                <a:gd name="adj2" fmla="val 8372158"/>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Arc 83" hidden="1">
              <a:extLst>
                <a:ext uri="{FF2B5EF4-FFF2-40B4-BE49-F238E27FC236}">
                  <a16:creationId xmlns:a16="http://schemas.microsoft.com/office/drawing/2014/main" id="{95ED56DD-B762-48EF-A579-F8B33CAACE8C}"/>
                </a:ext>
              </a:extLst>
            </p:cNvPr>
            <p:cNvSpPr/>
            <p:nvPr/>
          </p:nvSpPr>
          <p:spPr>
            <a:xfrm flipH="1">
              <a:off x="4440936" y="1773936"/>
              <a:ext cx="3310128" cy="3310128"/>
            </a:xfrm>
            <a:prstGeom prst="arc">
              <a:avLst>
                <a:gd name="adj1" fmla="val 20256575"/>
                <a:gd name="adj2" fmla="val 3001779"/>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F481A20E-A4E5-4F6F-A651-4AC8AE9FC42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5490" y="3812782"/>
            <a:ext cx="1645920" cy="2198997"/>
          </a:xfrm>
          <a:prstGeom prst="roundRect">
            <a:avLst>
              <a:gd name="adj" fmla="val 8594"/>
            </a:avLst>
          </a:prstGeom>
          <a:solidFill>
            <a:srgbClr val="FFFFFF">
              <a:shade val="85000"/>
            </a:srgbClr>
          </a:solidFill>
          <a:ln>
            <a:solidFill>
              <a:schemeClr val="tx1"/>
            </a:solidFill>
          </a:ln>
          <a:effectLst/>
        </p:spPr>
      </p:pic>
      <p:pic>
        <p:nvPicPr>
          <p:cNvPr id="12" name="Picture 11">
            <a:extLst>
              <a:ext uri="{FF2B5EF4-FFF2-40B4-BE49-F238E27FC236}">
                <a16:creationId xmlns:a16="http://schemas.microsoft.com/office/drawing/2014/main" id="{7CB22F67-3818-4166-B174-A1300E945B3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96000" y="3812782"/>
            <a:ext cx="1645920" cy="2208141"/>
          </a:xfrm>
          <a:prstGeom prst="roundRect">
            <a:avLst>
              <a:gd name="adj" fmla="val 8594"/>
            </a:avLst>
          </a:prstGeom>
          <a:solidFill>
            <a:srgbClr val="FFFFFF">
              <a:shade val="85000"/>
            </a:srgbClr>
          </a:solidFill>
          <a:ln>
            <a:solidFill>
              <a:schemeClr val="tx1"/>
            </a:solidFill>
          </a:ln>
          <a:effectLst/>
        </p:spPr>
      </p:pic>
      <p:pic>
        <p:nvPicPr>
          <p:cNvPr id="15" name="Picture 14">
            <a:extLst>
              <a:ext uri="{FF2B5EF4-FFF2-40B4-BE49-F238E27FC236}">
                <a16:creationId xmlns:a16="http://schemas.microsoft.com/office/drawing/2014/main" id="{F240D326-A41A-4AB6-915C-5A53D4C04B0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19436" y="1076751"/>
            <a:ext cx="1645920" cy="2068830"/>
          </a:xfrm>
          <a:prstGeom prst="roundRect">
            <a:avLst>
              <a:gd name="adj" fmla="val 8594"/>
            </a:avLst>
          </a:prstGeom>
          <a:solidFill>
            <a:srgbClr val="FFFFFF">
              <a:shade val="85000"/>
            </a:srgbClr>
          </a:solidFill>
          <a:ln>
            <a:solidFill>
              <a:schemeClr val="tx1"/>
            </a:solidFill>
          </a:ln>
          <a:effectLst/>
        </p:spPr>
      </p:pic>
      <p:pic>
        <p:nvPicPr>
          <p:cNvPr id="24" name="Picture 23">
            <a:extLst>
              <a:ext uri="{FF2B5EF4-FFF2-40B4-BE49-F238E27FC236}">
                <a16:creationId xmlns:a16="http://schemas.microsoft.com/office/drawing/2014/main" id="{40D042E9-F35A-41E2-8B78-41B9BB48354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096000" y="1010253"/>
            <a:ext cx="1645920" cy="2201825"/>
          </a:xfrm>
          <a:prstGeom prst="roundRect">
            <a:avLst>
              <a:gd name="adj" fmla="val 8594"/>
            </a:avLst>
          </a:prstGeom>
          <a:solidFill>
            <a:srgbClr val="FFFFFF">
              <a:shade val="85000"/>
            </a:srgbClr>
          </a:solidFill>
          <a:ln>
            <a:solidFill>
              <a:schemeClr val="tx1"/>
            </a:solidFill>
          </a:ln>
          <a:effectLst/>
        </p:spPr>
      </p:pic>
      <p:sp>
        <p:nvSpPr>
          <p:cNvPr id="85" name="nama">
            <a:extLst>
              <a:ext uri="{FF2B5EF4-FFF2-40B4-BE49-F238E27FC236}">
                <a16:creationId xmlns:a16="http://schemas.microsoft.com/office/drawing/2014/main" id="{51006AE1-B3E5-4392-8E88-0BD7974406A9}"/>
              </a:ext>
            </a:extLst>
          </p:cNvPr>
          <p:cNvSpPr txBox="1"/>
          <p:nvPr/>
        </p:nvSpPr>
        <p:spPr>
          <a:xfrm>
            <a:off x="2431386" y="3736184"/>
            <a:ext cx="3332522"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300" normalizeH="0" baseline="0" noProof="0">
                <a:ln>
                  <a:noFill/>
                </a:ln>
                <a:solidFill>
                  <a:srgbClr val="002060"/>
                </a:solidFill>
                <a:effectLst/>
                <a:uLnTx/>
                <a:uFillTx/>
                <a:latin typeface="UVN Vung Tau" panose="03080702040302070203" pitchFamily="66" charset="0"/>
                <a:ea typeface="+mn-ea"/>
                <a:cs typeface="+mn-cs"/>
              </a:rPr>
              <a:t>NẮM TAY ĐÓNG CỌC</a:t>
            </a:r>
            <a:endParaRPr kumimoji="0" lang="en-US" sz="3600" b="0" i="0" u="none" strike="noStrike" kern="1200" cap="none" spc="300" normalizeH="0" baseline="0" noProof="0" dirty="0">
              <a:ln>
                <a:noFill/>
              </a:ln>
              <a:solidFill>
                <a:srgbClr val="002060"/>
              </a:solidFill>
              <a:effectLst/>
              <a:uLnTx/>
              <a:uFillTx/>
              <a:latin typeface="UVN Vung Tau" panose="03080702040302070203" pitchFamily="66" charset="0"/>
              <a:ea typeface="+mn-ea"/>
              <a:cs typeface="+mn-cs"/>
            </a:endParaRPr>
          </a:p>
        </p:txBody>
      </p:sp>
      <p:sp>
        <p:nvSpPr>
          <p:cNvPr id="86" name="Rectangle 85">
            <a:extLst>
              <a:ext uri="{FF2B5EF4-FFF2-40B4-BE49-F238E27FC236}">
                <a16:creationId xmlns:a16="http://schemas.microsoft.com/office/drawing/2014/main" id="{EB074039-0398-4415-B17F-1D1BB9056DA3}"/>
              </a:ext>
            </a:extLst>
          </p:cNvPr>
          <p:cNvSpPr/>
          <p:nvPr/>
        </p:nvSpPr>
        <p:spPr>
          <a:xfrm>
            <a:off x="2387439" y="4768089"/>
            <a:ext cx="3332522" cy="1384995"/>
          </a:xfrm>
          <a:prstGeom prst="rect">
            <a:avLst/>
          </a:prstGeom>
        </p:spPr>
        <p:txBody>
          <a:bodyPr wrap="square">
            <a:spAutoFit/>
          </a:bodyPr>
          <a:lstStyle/>
          <a:p>
            <a:r>
              <a:rPr lang="nl-NL" sz="2800">
                <a:solidFill>
                  <a:srgbClr val="002060"/>
                </a:solidFill>
                <a:latin typeface="Times New Roman" pitchFamily="18" charset="0"/>
                <a:cs typeface="Times New Roman" pitchFamily="18" charset="0"/>
              </a:rPr>
              <a:t>Dùng nắm tay làm vồ để đóng cọc xuống đất.</a:t>
            </a:r>
          </a:p>
        </p:txBody>
      </p:sp>
      <p:sp>
        <p:nvSpPr>
          <p:cNvPr id="87" name="nama">
            <a:extLst>
              <a:ext uri="{FF2B5EF4-FFF2-40B4-BE49-F238E27FC236}">
                <a16:creationId xmlns:a16="http://schemas.microsoft.com/office/drawing/2014/main" id="{939CFF59-A13A-4951-8FF0-0090B33C0752}"/>
              </a:ext>
            </a:extLst>
          </p:cNvPr>
          <p:cNvSpPr txBox="1"/>
          <p:nvPr/>
        </p:nvSpPr>
        <p:spPr>
          <a:xfrm>
            <a:off x="7819832" y="968240"/>
            <a:ext cx="2627672"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300" normalizeH="0" baseline="0" noProof="0">
                <a:ln>
                  <a:noFill/>
                </a:ln>
                <a:solidFill>
                  <a:srgbClr val="002060"/>
                </a:solidFill>
                <a:effectLst/>
                <a:uLnTx/>
                <a:uFillTx/>
                <a:latin typeface="UVN Vung Tau" panose="03080702040302070203" pitchFamily="66" charset="0"/>
                <a:ea typeface="+mn-ea"/>
                <a:cs typeface="+mn-cs"/>
              </a:rPr>
              <a:t>LẤY</a:t>
            </a:r>
            <a:r>
              <a:rPr kumimoji="0" lang="en-US" sz="3600" b="1" i="0" u="none" strike="noStrike" kern="1200" cap="none" spc="300" normalizeH="0" noProof="0">
                <a:ln>
                  <a:noFill/>
                </a:ln>
                <a:solidFill>
                  <a:srgbClr val="002060"/>
                </a:solidFill>
                <a:effectLst/>
                <a:uLnTx/>
                <a:uFillTx/>
                <a:latin typeface="UVN Vung Tau" panose="03080702040302070203" pitchFamily="66" charset="0"/>
                <a:ea typeface="+mn-ea"/>
                <a:cs typeface="+mn-cs"/>
              </a:rPr>
              <a:t> TAI TÁT NƯỚC</a:t>
            </a:r>
            <a:endParaRPr kumimoji="0" lang="en-US" sz="3600" b="0" i="0" u="none" strike="noStrike" kern="1200" cap="none" spc="300" normalizeH="0" baseline="0" noProof="0" dirty="0">
              <a:ln>
                <a:noFill/>
              </a:ln>
              <a:solidFill>
                <a:srgbClr val="002060"/>
              </a:solidFill>
              <a:effectLst/>
              <a:uLnTx/>
              <a:uFillTx/>
              <a:latin typeface="UVN Vung Tau" panose="03080702040302070203" pitchFamily="66" charset="0"/>
              <a:ea typeface="+mn-ea"/>
              <a:cs typeface="+mn-cs"/>
            </a:endParaRPr>
          </a:p>
        </p:txBody>
      </p:sp>
      <p:sp>
        <p:nvSpPr>
          <p:cNvPr id="88" name="Rectangle 87">
            <a:extLst>
              <a:ext uri="{FF2B5EF4-FFF2-40B4-BE49-F238E27FC236}">
                <a16:creationId xmlns:a16="http://schemas.microsoft.com/office/drawing/2014/main" id="{E823F6A7-F16D-44DE-AE99-A9F2924EB248}"/>
              </a:ext>
            </a:extLst>
          </p:cNvPr>
          <p:cNvSpPr/>
          <p:nvPr/>
        </p:nvSpPr>
        <p:spPr>
          <a:xfrm>
            <a:off x="7773544" y="2205173"/>
            <a:ext cx="3866913" cy="954107"/>
          </a:xfrm>
          <a:prstGeom prst="rect">
            <a:avLst/>
          </a:prstGeom>
        </p:spPr>
        <p:txBody>
          <a:bodyPr wrap="square">
            <a:spAutoFit/>
          </a:bodyPr>
          <a:lstStyle/>
          <a:p>
            <a:r>
              <a:rPr lang="en-US" sz="2800" dirty="0">
                <a:solidFill>
                  <a:srgbClr val="002060"/>
                </a:solidFill>
                <a:latin typeface="Times New Roman" pitchFamily="18" charset="0"/>
                <a:cs typeface="Times New Roman" pitchFamily="18" charset="0"/>
              </a:rPr>
              <a:t>D</a:t>
            </a:r>
            <a:r>
              <a:rPr lang="vi-VN" sz="2800" dirty="0">
                <a:solidFill>
                  <a:srgbClr val="002060"/>
                </a:solidFill>
                <a:latin typeface="Times New Roman" pitchFamily="18" charset="0"/>
                <a:cs typeface="Times New Roman" pitchFamily="18" charset="0"/>
              </a:rPr>
              <a:t>ùng tai của mình để tát nước</a:t>
            </a:r>
            <a:r>
              <a:rPr lang="en-US" sz="2800" dirty="0">
                <a:solidFill>
                  <a:srgbClr val="002060"/>
                </a:solidFill>
                <a:latin typeface="Times New Roman" pitchFamily="18" charset="0"/>
                <a:cs typeface="Times New Roman" pitchFamily="18" charset="0"/>
              </a:rPr>
              <a:t>.</a:t>
            </a:r>
            <a:endParaRPr lang="nl-NL" sz="2800" dirty="0">
              <a:solidFill>
                <a:srgbClr val="002060"/>
              </a:solidFill>
              <a:latin typeface="Times New Roman" pitchFamily="18" charset="0"/>
              <a:cs typeface="Times New Roman" pitchFamily="18" charset="0"/>
            </a:endParaRPr>
          </a:p>
        </p:txBody>
      </p:sp>
      <p:sp>
        <p:nvSpPr>
          <p:cNvPr id="89" name="nama">
            <a:extLst>
              <a:ext uri="{FF2B5EF4-FFF2-40B4-BE49-F238E27FC236}">
                <a16:creationId xmlns:a16="http://schemas.microsoft.com/office/drawing/2014/main" id="{B282529C-BFFF-4888-96BF-F517755A1D0E}"/>
              </a:ext>
            </a:extLst>
          </p:cNvPr>
          <p:cNvSpPr txBox="1"/>
          <p:nvPr/>
        </p:nvSpPr>
        <p:spPr>
          <a:xfrm>
            <a:off x="8013252" y="3711951"/>
            <a:ext cx="307495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300" normalizeH="0" baseline="0" noProof="0">
                <a:ln>
                  <a:noFill/>
                </a:ln>
                <a:solidFill>
                  <a:srgbClr val="002060"/>
                </a:solidFill>
                <a:effectLst/>
                <a:uLnTx/>
                <a:uFillTx/>
                <a:latin typeface="UVN Vung Tau" panose="03080702040302070203" pitchFamily="66" charset="0"/>
                <a:ea typeface="+mn-ea"/>
                <a:cs typeface="+mn-cs"/>
              </a:rPr>
              <a:t>MÓNG</a:t>
            </a:r>
            <a:r>
              <a:rPr kumimoji="0" lang="en-US" sz="3600" b="1" i="0" u="none" strike="noStrike" kern="1200" cap="none" spc="300" normalizeH="0" noProof="0">
                <a:ln>
                  <a:noFill/>
                </a:ln>
                <a:solidFill>
                  <a:srgbClr val="002060"/>
                </a:solidFill>
                <a:effectLst/>
                <a:uLnTx/>
                <a:uFillTx/>
                <a:latin typeface="UVN Vung Tau" panose="03080702040302070203" pitchFamily="66" charset="0"/>
                <a:ea typeface="+mn-ea"/>
                <a:cs typeface="+mn-cs"/>
              </a:rPr>
              <a:t> TAY ĐỤC MÁNG</a:t>
            </a:r>
            <a:endParaRPr kumimoji="0" lang="en-US" sz="3600" b="0" i="0" u="none" strike="noStrike" kern="1200" cap="none" spc="300" normalizeH="0" baseline="0" noProof="0" dirty="0">
              <a:ln>
                <a:noFill/>
              </a:ln>
              <a:solidFill>
                <a:srgbClr val="002060"/>
              </a:solidFill>
              <a:effectLst/>
              <a:uLnTx/>
              <a:uFillTx/>
              <a:latin typeface="UVN Vung Tau" panose="03080702040302070203" pitchFamily="66" charset="0"/>
              <a:ea typeface="+mn-ea"/>
              <a:cs typeface="+mn-cs"/>
            </a:endParaRPr>
          </a:p>
        </p:txBody>
      </p:sp>
      <p:sp>
        <p:nvSpPr>
          <p:cNvPr id="90" name="Rectangle 89">
            <a:extLst>
              <a:ext uri="{FF2B5EF4-FFF2-40B4-BE49-F238E27FC236}">
                <a16:creationId xmlns:a16="http://schemas.microsoft.com/office/drawing/2014/main" id="{B9F92A8D-469B-409B-8B8F-805874EF05AA}"/>
              </a:ext>
            </a:extLst>
          </p:cNvPr>
          <p:cNvSpPr/>
          <p:nvPr/>
        </p:nvSpPr>
        <p:spPr>
          <a:xfrm>
            <a:off x="8013252" y="4746834"/>
            <a:ext cx="3780020" cy="1384995"/>
          </a:xfrm>
          <a:prstGeom prst="rect">
            <a:avLst/>
          </a:prstGeom>
        </p:spPr>
        <p:txBody>
          <a:bodyPr wrap="square">
            <a:spAutoFit/>
          </a:bodyPr>
          <a:lstStyle/>
          <a:p>
            <a:r>
              <a:rPr lang="en-US" sz="2800">
                <a:solidFill>
                  <a:srgbClr val="002060"/>
                </a:solidFill>
                <a:latin typeface="Times New Roman" pitchFamily="18" charset="0"/>
                <a:cs typeface="Times New Roman" pitchFamily="18" charset="0"/>
              </a:rPr>
              <a:t>D</a:t>
            </a:r>
            <a:r>
              <a:rPr lang="vi-VN" sz="2800">
                <a:solidFill>
                  <a:srgbClr val="002060"/>
                </a:solidFill>
                <a:latin typeface="Times New Roman" pitchFamily="18" charset="0"/>
                <a:cs typeface="Times New Roman" pitchFamily="18" charset="0"/>
              </a:rPr>
              <a:t>ùng móng tay của mình đục gỗ thành lòng máng để dẫn nước.</a:t>
            </a:r>
            <a:endParaRPr lang="nl-NL" sz="2800">
              <a:solidFill>
                <a:srgbClr val="002060"/>
              </a:solidFill>
              <a:latin typeface="Times New Roman" pitchFamily="18" charset="0"/>
              <a:cs typeface="Times New Roman" pitchFamily="18" charset="0"/>
            </a:endParaRPr>
          </a:p>
        </p:txBody>
      </p:sp>
      <p:sp>
        <p:nvSpPr>
          <p:cNvPr id="94" name="nama">
            <a:extLst>
              <a:ext uri="{FF2B5EF4-FFF2-40B4-BE49-F238E27FC236}">
                <a16:creationId xmlns:a16="http://schemas.microsoft.com/office/drawing/2014/main" id="{D01B382F-D0C0-44A5-9171-3E0300914F9D}"/>
              </a:ext>
            </a:extLst>
          </p:cNvPr>
          <p:cNvSpPr txBox="1"/>
          <p:nvPr/>
        </p:nvSpPr>
        <p:spPr>
          <a:xfrm>
            <a:off x="2387439" y="963634"/>
            <a:ext cx="296826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300" normalizeH="0" baseline="0" noProof="0">
                <a:ln>
                  <a:noFill/>
                </a:ln>
                <a:solidFill>
                  <a:srgbClr val="002060"/>
                </a:solidFill>
                <a:effectLst/>
                <a:uLnTx/>
                <a:uFillTx/>
                <a:latin typeface="UVN Vung Tau" panose="03080702040302070203" pitchFamily="66" charset="0"/>
                <a:ea typeface="+mn-ea"/>
                <a:cs typeface="+mn-cs"/>
              </a:rPr>
              <a:t>CẨU KHÂY</a:t>
            </a:r>
            <a:endParaRPr kumimoji="0" lang="en-US" sz="3600" b="0" i="0" u="none" strike="noStrike" kern="1200" cap="none" spc="300" normalizeH="0" baseline="0" noProof="0" dirty="0">
              <a:ln>
                <a:noFill/>
              </a:ln>
              <a:solidFill>
                <a:srgbClr val="002060"/>
              </a:solidFill>
              <a:effectLst/>
              <a:uLnTx/>
              <a:uFillTx/>
              <a:latin typeface="UVN Vung Tau" panose="03080702040302070203" pitchFamily="66" charset="0"/>
              <a:ea typeface="+mn-ea"/>
              <a:cs typeface="+mn-cs"/>
            </a:endParaRPr>
          </a:p>
        </p:txBody>
      </p:sp>
      <p:sp>
        <p:nvSpPr>
          <p:cNvPr id="95" name="Rectangle 94">
            <a:extLst>
              <a:ext uri="{FF2B5EF4-FFF2-40B4-BE49-F238E27FC236}">
                <a16:creationId xmlns:a16="http://schemas.microsoft.com/office/drawing/2014/main" id="{F116B3EB-D2CC-4F6D-858F-6B450EDB7D2A}"/>
              </a:ext>
            </a:extLst>
          </p:cNvPr>
          <p:cNvSpPr/>
          <p:nvPr/>
        </p:nvSpPr>
        <p:spPr>
          <a:xfrm>
            <a:off x="2363429" y="1568405"/>
            <a:ext cx="3291478" cy="830997"/>
          </a:xfrm>
          <a:prstGeom prst="rect">
            <a:avLst/>
          </a:prstGeom>
        </p:spPr>
        <p:txBody>
          <a:bodyPr wrap="square">
            <a:spAutoFit/>
          </a:bodyPr>
          <a:lstStyle/>
          <a:p>
            <a:r>
              <a:rPr lang="nl-NL" sz="2400">
                <a:solidFill>
                  <a:srgbClr val="002060"/>
                </a:solidFill>
                <a:latin typeface="Times New Roman" pitchFamily="18" charset="0"/>
                <a:cs typeface="Times New Roman" pitchFamily="18" charset="0"/>
              </a:rPr>
              <a:t>Nhỏ </a:t>
            </a:r>
            <a:r>
              <a:rPr lang="nl-NL" sz="2400" dirty="0">
                <a:solidFill>
                  <a:srgbClr val="002060"/>
                </a:solidFill>
                <a:latin typeface="Times New Roman" pitchFamily="18" charset="0"/>
                <a:cs typeface="Times New Roman" pitchFamily="18" charset="0"/>
              </a:rPr>
              <a:t>người nhưng ăn một lúc hết chín </a:t>
            </a:r>
            <a:r>
              <a:rPr lang="nl-NL" sz="2400">
                <a:solidFill>
                  <a:srgbClr val="002060"/>
                </a:solidFill>
                <a:latin typeface="Times New Roman" pitchFamily="18" charset="0"/>
                <a:cs typeface="Times New Roman" pitchFamily="18" charset="0"/>
              </a:rPr>
              <a:t>chõ xôi </a:t>
            </a:r>
          </a:p>
        </p:txBody>
      </p:sp>
      <p:sp>
        <p:nvSpPr>
          <p:cNvPr id="96" name="Rectangle 95">
            <a:extLst>
              <a:ext uri="{FF2B5EF4-FFF2-40B4-BE49-F238E27FC236}">
                <a16:creationId xmlns:a16="http://schemas.microsoft.com/office/drawing/2014/main" id="{8ED9C2F0-A2F0-4ED9-B1B5-E3673D1039E8}"/>
              </a:ext>
            </a:extLst>
          </p:cNvPr>
          <p:cNvSpPr/>
          <p:nvPr/>
        </p:nvSpPr>
        <p:spPr>
          <a:xfrm>
            <a:off x="2330289" y="2179360"/>
            <a:ext cx="3586359" cy="579967"/>
          </a:xfrm>
          <a:prstGeom prst="rect">
            <a:avLst/>
          </a:prstGeom>
        </p:spPr>
        <p:txBody>
          <a:bodyPr wrap="square">
            <a:spAutoFit/>
          </a:bodyPr>
          <a:lstStyle/>
          <a:p>
            <a:pPr>
              <a:lnSpc>
                <a:spcPct val="150000"/>
              </a:lnSpc>
            </a:pPr>
            <a:r>
              <a:rPr lang="nl-NL" sz="2400" dirty="0">
                <a:solidFill>
                  <a:srgbClr val="002060"/>
                </a:solidFill>
                <a:latin typeface="Times New Roman" pitchFamily="18" charset="0"/>
                <a:cs typeface="Times New Roman" pitchFamily="18" charset="0"/>
              </a:rPr>
              <a:t>10 tuổi sức đã bằng trai 18</a:t>
            </a:r>
            <a:endParaRPr lang="en-US" sz="2400" dirty="0">
              <a:solidFill>
                <a:srgbClr val="002060"/>
              </a:solidFill>
              <a:latin typeface="Times New Roman" pitchFamily="18" charset="0"/>
              <a:cs typeface="Times New Roman" pitchFamily="18" charset="0"/>
            </a:endParaRPr>
          </a:p>
        </p:txBody>
      </p:sp>
      <p:sp>
        <p:nvSpPr>
          <p:cNvPr id="97" name="Rectangle 96">
            <a:extLst>
              <a:ext uri="{FF2B5EF4-FFF2-40B4-BE49-F238E27FC236}">
                <a16:creationId xmlns:a16="http://schemas.microsoft.com/office/drawing/2014/main" id="{526267CE-673D-40D5-B582-F0CC3E42E1E6}"/>
              </a:ext>
            </a:extLst>
          </p:cNvPr>
          <p:cNvSpPr/>
          <p:nvPr/>
        </p:nvSpPr>
        <p:spPr>
          <a:xfrm>
            <a:off x="2349339" y="2593005"/>
            <a:ext cx="3708441" cy="579967"/>
          </a:xfrm>
          <a:prstGeom prst="rect">
            <a:avLst/>
          </a:prstGeom>
        </p:spPr>
        <p:txBody>
          <a:bodyPr wrap="square">
            <a:spAutoFit/>
          </a:bodyPr>
          <a:lstStyle/>
          <a:p>
            <a:pPr>
              <a:lnSpc>
                <a:spcPct val="150000"/>
              </a:lnSpc>
            </a:pPr>
            <a:r>
              <a:rPr lang="nl-NL" sz="2400" dirty="0">
                <a:solidFill>
                  <a:srgbClr val="002060"/>
                </a:solidFill>
                <a:latin typeface="Times New Roman" pitchFamily="18" charset="0"/>
                <a:cs typeface="Times New Roman" pitchFamily="18" charset="0"/>
              </a:rPr>
              <a:t>15 tuổi tinh thông võ nghệ</a:t>
            </a:r>
          </a:p>
        </p:txBody>
      </p:sp>
    </p:spTree>
    <p:extLst>
      <p:ext uri="{BB962C8B-B14F-4D97-AF65-F5344CB8AC3E}">
        <p14:creationId xmlns:p14="http://schemas.microsoft.com/office/powerpoint/2010/main" val="42600538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repeatCount="indefinite"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3000"/>
                                        <p:tgtEl>
                                          <p:spTgt spid="38"/>
                                        </p:tgtEl>
                                      </p:cBhvr>
                                    </p:animEffect>
                                  </p:childTnLst>
                                </p:cTn>
                              </p:par>
                              <p:par>
                                <p:cTn id="8" presetID="22" presetClass="entr" presetSubtype="8" repeatCount="indefinite" fill="hold" nodeType="withEffect">
                                  <p:stCondLst>
                                    <p:cond delay="500"/>
                                  </p:stCondLst>
                                  <p:childTnLst>
                                    <p:set>
                                      <p:cBhvr>
                                        <p:cTn id="9" dur="1" fill="hold">
                                          <p:stCondLst>
                                            <p:cond delay="0"/>
                                          </p:stCondLst>
                                        </p:cTn>
                                        <p:tgtEl>
                                          <p:spTgt spid="45"/>
                                        </p:tgtEl>
                                        <p:attrNameLst>
                                          <p:attrName>style.visibility</p:attrName>
                                        </p:attrNameLst>
                                      </p:cBhvr>
                                      <p:to>
                                        <p:strVal val="visible"/>
                                      </p:to>
                                    </p:set>
                                    <p:animEffect transition="in" filter="wipe(left)">
                                      <p:cBhvr>
                                        <p:cTn id="10" dur="2000"/>
                                        <p:tgtEl>
                                          <p:spTgt spid="45"/>
                                        </p:tgtEl>
                                      </p:cBhvr>
                                    </p:animEffect>
                                  </p:childTnLst>
                                </p:cTn>
                              </p:par>
                              <p:par>
                                <p:cTn id="11" presetID="22" presetClass="entr" presetSubtype="8" repeatCount="indefinite" fill="hold" nodeType="withEffect">
                                  <p:stCondLst>
                                    <p:cond delay="900"/>
                                  </p:stCondLst>
                                  <p:childTnLst>
                                    <p:set>
                                      <p:cBhvr>
                                        <p:cTn id="12" dur="1" fill="hold">
                                          <p:stCondLst>
                                            <p:cond delay="0"/>
                                          </p:stCondLst>
                                        </p:cTn>
                                        <p:tgtEl>
                                          <p:spTgt spid="44"/>
                                        </p:tgtEl>
                                        <p:attrNameLst>
                                          <p:attrName>style.visibility</p:attrName>
                                        </p:attrNameLst>
                                      </p:cBhvr>
                                      <p:to>
                                        <p:strVal val="visible"/>
                                      </p:to>
                                    </p:set>
                                    <p:animEffect transition="in" filter="wipe(left)">
                                      <p:cBhvr>
                                        <p:cTn id="13" dur="2000"/>
                                        <p:tgtEl>
                                          <p:spTgt spid="44"/>
                                        </p:tgtEl>
                                      </p:cBhvr>
                                    </p:animEffect>
                                  </p:childTnLst>
                                </p:cTn>
                              </p:par>
                              <p:par>
                                <p:cTn id="14" presetID="22" presetClass="entr" presetSubtype="8" repeatCount="indefinite" fill="hold" nodeType="withEffect">
                                  <p:stCondLst>
                                    <p:cond delay="1400"/>
                                  </p:stCondLst>
                                  <p:childTnLst>
                                    <p:set>
                                      <p:cBhvr>
                                        <p:cTn id="15" dur="1" fill="hold">
                                          <p:stCondLst>
                                            <p:cond delay="0"/>
                                          </p:stCondLst>
                                        </p:cTn>
                                        <p:tgtEl>
                                          <p:spTgt spid="43"/>
                                        </p:tgtEl>
                                        <p:attrNameLst>
                                          <p:attrName>style.visibility</p:attrName>
                                        </p:attrNameLst>
                                      </p:cBhvr>
                                      <p:to>
                                        <p:strVal val="visible"/>
                                      </p:to>
                                    </p:set>
                                    <p:animEffect transition="in" filter="wipe(left)">
                                      <p:cBhvr>
                                        <p:cTn id="16" dur="2000"/>
                                        <p:tgtEl>
                                          <p:spTgt spid="43"/>
                                        </p:tgtEl>
                                      </p:cBhvr>
                                    </p:animEffect>
                                  </p:childTnLst>
                                </p:cTn>
                              </p:par>
                              <p:par>
                                <p:cTn id="17" presetID="22" presetClass="entr" presetSubtype="2" repeatCount="indefinite"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right)">
                                      <p:cBhvr>
                                        <p:cTn id="19" dur="3000"/>
                                        <p:tgtEl>
                                          <p:spTgt spid="26"/>
                                        </p:tgtEl>
                                      </p:cBhvr>
                                    </p:animEffect>
                                  </p:childTnLst>
                                </p:cTn>
                              </p:par>
                              <p:par>
                                <p:cTn id="20" presetID="22" presetClass="entr" presetSubtype="2" repeatCount="indefinite" fill="hold" nodeType="withEffect">
                                  <p:stCondLst>
                                    <p:cond delay="900"/>
                                  </p:stCondLst>
                                  <p:childTnLst>
                                    <p:set>
                                      <p:cBhvr>
                                        <p:cTn id="21" dur="1" fill="hold">
                                          <p:stCondLst>
                                            <p:cond delay="0"/>
                                          </p:stCondLst>
                                        </p:cTn>
                                        <p:tgtEl>
                                          <p:spTgt spid="35"/>
                                        </p:tgtEl>
                                        <p:attrNameLst>
                                          <p:attrName>style.visibility</p:attrName>
                                        </p:attrNameLst>
                                      </p:cBhvr>
                                      <p:to>
                                        <p:strVal val="visible"/>
                                      </p:to>
                                    </p:set>
                                    <p:animEffect transition="in" filter="wipe(right)">
                                      <p:cBhvr>
                                        <p:cTn id="22" dur="3000"/>
                                        <p:tgtEl>
                                          <p:spTgt spid="35"/>
                                        </p:tgtEl>
                                      </p:cBhvr>
                                    </p:animEffect>
                                  </p:childTnLst>
                                </p:cTn>
                              </p:par>
                              <p:par>
                                <p:cTn id="23" presetID="10" presetClass="entr" presetSubtype="0" repeatCount="indefinite" fill="hold" grpId="0" nodeType="withEffect">
                                  <p:stCondLst>
                                    <p:cond delay="0"/>
                                  </p:stCondLst>
                                  <p:endCondLst>
                                    <p:cond evt="onNext" delay="0">
                                      <p:tgtEl>
                                        <p:sldTgt/>
                                      </p:tgtEl>
                                    </p:cond>
                                  </p:endCondLst>
                                  <p:childTnLst>
                                    <p:set>
                                      <p:cBhvr>
                                        <p:cTn id="24" dur="1" fill="hold">
                                          <p:stCondLst>
                                            <p:cond delay="0"/>
                                          </p:stCondLst>
                                        </p:cTn>
                                        <p:tgtEl>
                                          <p:spTgt spid="50"/>
                                        </p:tgtEl>
                                        <p:attrNameLst>
                                          <p:attrName>style.visibility</p:attrName>
                                        </p:attrNameLst>
                                      </p:cBhvr>
                                      <p:to>
                                        <p:strVal val="visible"/>
                                      </p:to>
                                    </p:set>
                                    <p:animEffect transition="in" filter="fade">
                                      <p:cBhvr>
                                        <p:cTn id="25" dur="1000"/>
                                        <p:tgtEl>
                                          <p:spTgt spid="50"/>
                                        </p:tgtEl>
                                      </p:cBhvr>
                                    </p:animEffect>
                                  </p:childTnLst>
                                </p:cTn>
                              </p:par>
                              <p:par>
                                <p:cTn id="26" presetID="10" presetClass="entr" presetSubtype="0" repeatCount="indefinite" fill="hold" grpId="0" nodeType="withEffect">
                                  <p:stCondLst>
                                    <p:cond delay="600"/>
                                  </p:stCondLst>
                                  <p:endCondLst>
                                    <p:cond evt="onNext" delay="0">
                                      <p:tgtEl>
                                        <p:sldTgt/>
                                      </p:tgtEl>
                                    </p:cond>
                                  </p:endCondLst>
                                  <p:childTnLst>
                                    <p:set>
                                      <p:cBhvr>
                                        <p:cTn id="27" dur="1" fill="hold">
                                          <p:stCondLst>
                                            <p:cond delay="0"/>
                                          </p:stCondLst>
                                        </p:cTn>
                                        <p:tgtEl>
                                          <p:spTgt spid="49"/>
                                        </p:tgtEl>
                                        <p:attrNameLst>
                                          <p:attrName>style.visibility</p:attrName>
                                        </p:attrNameLst>
                                      </p:cBhvr>
                                      <p:to>
                                        <p:strVal val="visible"/>
                                      </p:to>
                                    </p:set>
                                    <p:animEffect transition="in" filter="fade">
                                      <p:cBhvr>
                                        <p:cTn id="28" dur="1000"/>
                                        <p:tgtEl>
                                          <p:spTgt spid="49"/>
                                        </p:tgtEl>
                                      </p:cBhvr>
                                    </p:animEffect>
                                  </p:childTnLst>
                                </p:cTn>
                              </p:par>
                              <p:par>
                                <p:cTn id="29" presetID="10" presetClass="entr" presetSubtype="0" repeatCount="indefinite" fill="hold" grpId="0" nodeType="withEffect">
                                  <p:stCondLst>
                                    <p:cond delay="1300"/>
                                  </p:stCondLst>
                                  <p:endCondLst>
                                    <p:cond evt="onNext" delay="0">
                                      <p:tgtEl>
                                        <p:sldTgt/>
                                      </p:tgtEl>
                                    </p:cond>
                                  </p:endCondLst>
                                  <p:childTnLst>
                                    <p:set>
                                      <p:cBhvr>
                                        <p:cTn id="30" dur="1" fill="hold">
                                          <p:stCondLst>
                                            <p:cond delay="0"/>
                                          </p:stCondLst>
                                        </p:cTn>
                                        <p:tgtEl>
                                          <p:spTgt spid="48"/>
                                        </p:tgtEl>
                                        <p:attrNameLst>
                                          <p:attrName>style.visibility</p:attrName>
                                        </p:attrNameLst>
                                      </p:cBhvr>
                                      <p:to>
                                        <p:strVal val="visible"/>
                                      </p:to>
                                    </p:set>
                                    <p:animEffect transition="in" filter="fade">
                                      <p:cBhvr>
                                        <p:cTn id="31" dur="1000"/>
                                        <p:tgtEl>
                                          <p:spTgt spid="48"/>
                                        </p:tgtEl>
                                      </p:cBhvr>
                                    </p:animEffect>
                                  </p:childTnLst>
                                </p:cTn>
                              </p:par>
                              <p:par>
                                <p:cTn id="32" presetID="10" presetClass="entr" presetSubtype="0" repeatCount="indefinite" fill="hold" grpId="0" nodeType="withEffect">
                                  <p:stCondLst>
                                    <p:cond delay="1800"/>
                                  </p:stCondLst>
                                  <p:endCondLst>
                                    <p:cond evt="onNext" delay="0">
                                      <p:tgtEl>
                                        <p:sldTgt/>
                                      </p:tgtEl>
                                    </p:cond>
                                  </p:endCondLst>
                                  <p:childTnLst>
                                    <p:set>
                                      <p:cBhvr>
                                        <p:cTn id="33" dur="1" fill="hold">
                                          <p:stCondLst>
                                            <p:cond delay="0"/>
                                          </p:stCondLst>
                                        </p:cTn>
                                        <p:tgtEl>
                                          <p:spTgt spid="42"/>
                                        </p:tgtEl>
                                        <p:attrNameLst>
                                          <p:attrName>style.visibility</p:attrName>
                                        </p:attrNameLst>
                                      </p:cBhvr>
                                      <p:to>
                                        <p:strVal val="visible"/>
                                      </p:to>
                                    </p:set>
                                    <p:animEffect transition="in" filter="fade">
                                      <p:cBhvr>
                                        <p:cTn id="34" dur="1000"/>
                                        <p:tgtEl>
                                          <p:spTgt spid="42"/>
                                        </p:tgtEl>
                                      </p:cBhvr>
                                    </p:animEffect>
                                  </p:childTnLst>
                                </p:cTn>
                              </p:par>
                              <p:par>
                                <p:cTn id="35" presetID="35" presetClass="path" presetSubtype="0" repeatCount="indefinite" autoRev="1" fill="hold" nodeType="withEffect">
                                  <p:stCondLst>
                                    <p:cond delay="0"/>
                                  </p:stCondLst>
                                  <p:childTnLst>
                                    <p:animMotion origin="layout" path="M -2.70833E-6 7.40741E-7 L -0.06705 7.40741E-7 " pathEditMode="relative" rAng="0" ptsTypes="AA">
                                      <p:cBhvr>
                                        <p:cTn id="36" dur="2000" fill="hold"/>
                                        <p:tgtEl>
                                          <p:spTgt spid="34"/>
                                        </p:tgtEl>
                                        <p:attrNameLst>
                                          <p:attrName>ppt_x</p:attrName>
                                          <p:attrName>ppt_y</p:attrName>
                                        </p:attrNameLst>
                                      </p:cBhvr>
                                      <p:rCtr x="-3359" y="0"/>
                                    </p:animMotion>
                                  </p:childTnLst>
                                </p:cTn>
                              </p:par>
                              <p:par>
                                <p:cTn id="37" presetID="63" presetClass="path" presetSubtype="0" repeatCount="indefinite" autoRev="1" fill="hold" nodeType="withEffect">
                                  <p:stCondLst>
                                    <p:cond delay="0"/>
                                  </p:stCondLst>
                                  <p:childTnLst>
                                    <p:animMotion origin="layout" path="M 4.58333E-6 -3.33333E-6 L 0.0496 -3.33333E-6 " pathEditMode="relative" rAng="0" ptsTypes="AA">
                                      <p:cBhvr>
                                        <p:cTn id="38" dur="2000" fill="hold"/>
                                        <p:tgtEl>
                                          <p:spTgt spid="33"/>
                                        </p:tgtEl>
                                        <p:attrNameLst>
                                          <p:attrName>ppt_x</p:attrName>
                                          <p:attrName>ppt_y</p:attrName>
                                        </p:attrNameLst>
                                      </p:cBhvr>
                                      <p:rCtr x="2474" y="0"/>
                                    </p:animMotion>
                                  </p:childTnLst>
                                </p:cTn>
                              </p:par>
                              <p:par>
                                <p:cTn id="39" presetID="22" presetClass="entr" presetSubtype="8" repeatCount="indefinite" fill="hold" nodeType="withEffect">
                                  <p:stCondLst>
                                    <p:cond delay="0"/>
                                  </p:stCondLst>
                                  <p:childTnLst>
                                    <p:set>
                                      <p:cBhvr>
                                        <p:cTn id="40" dur="1" fill="hold">
                                          <p:stCondLst>
                                            <p:cond delay="0"/>
                                          </p:stCondLst>
                                        </p:cTn>
                                        <p:tgtEl>
                                          <p:spTgt spid="62"/>
                                        </p:tgtEl>
                                        <p:attrNameLst>
                                          <p:attrName>style.visibility</p:attrName>
                                        </p:attrNameLst>
                                      </p:cBhvr>
                                      <p:to>
                                        <p:strVal val="visible"/>
                                      </p:to>
                                    </p:set>
                                    <p:animEffect transition="in" filter="wipe(left)">
                                      <p:cBhvr>
                                        <p:cTn id="41" dur="3000"/>
                                        <p:tgtEl>
                                          <p:spTgt spid="62"/>
                                        </p:tgtEl>
                                      </p:cBhvr>
                                    </p:animEffect>
                                  </p:childTnLst>
                                </p:cTn>
                              </p:par>
                              <p:par>
                                <p:cTn id="42" presetID="22" presetClass="entr" presetSubtype="8" repeatCount="indefinite" fill="hold" nodeType="withEffect">
                                  <p:stCondLst>
                                    <p:cond delay="500"/>
                                  </p:stCondLst>
                                  <p:childTnLst>
                                    <p:set>
                                      <p:cBhvr>
                                        <p:cTn id="43" dur="1" fill="hold">
                                          <p:stCondLst>
                                            <p:cond delay="0"/>
                                          </p:stCondLst>
                                        </p:cTn>
                                        <p:tgtEl>
                                          <p:spTgt spid="69"/>
                                        </p:tgtEl>
                                        <p:attrNameLst>
                                          <p:attrName>style.visibility</p:attrName>
                                        </p:attrNameLst>
                                      </p:cBhvr>
                                      <p:to>
                                        <p:strVal val="visible"/>
                                      </p:to>
                                    </p:set>
                                    <p:animEffect transition="in" filter="wipe(left)">
                                      <p:cBhvr>
                                        <p:cTn id="44" dur="2000"/>
                                        <p:tgtEl>
                                          <p:spTgt spid="69"/>
                                        </p:tgtEl>
                                      </p:cBhvr>
                                    </p:animEffect>
                                  </p:childTnLst>
                                </p:cTn>
                              </p:par>
                              <p:par>
                                <p:cTn id="45" presetID="22" presetClass="entr" presetSubtype="8" repeatCount="indefinite" fill="hold" nodeType="withEffect">
                                  <p:stCondLst>
                                    <p:cond delay="900"/>
                                  </p:stCondLst>
                                  <p:childTnLst>
                                    <p:set>
                                      <p:cBhvr>
                                        <p:cTn id="46" dur="1" fill="hold">
                                          <p:stCondLst>
                                            <p:cond delay="0"/>
                                          </p:stCondLst>
                                        </p:cTn>
                                        <p:tgtEl>
                                          <p:spTgt spid="68"/>
                                        </p:tgtEl>
                                        <p:attrNameLst>
                                          <p:attrName>style.visibility</p:attrName>
                                        </p:attrNameLst>
                                      </p:cBhvr>
                                      <p:to>
                                        <p:strVal val="visible"/>
                                      </p:to>
                                    </p:set>
                                    <p:animEffect transition="in" filter="wipe(left)">
                                      <p:cBhvr>
                                        <p:cTn id="47" dur="2000"/>
                                        <p:tgtEl>
                                          <p:spTgt spid="68"/>
                                        </p:tgtEl>
                                      </p:cBhvr>
                                    </p:animEffect>
                                  </p:childTnLst>
                                </p:cTn>
                              </p:par>
                              <p:par>
                                <p:cTn id="48" presetID="22" presetClass="entr" presetSubtype="8" repeatCount="indefinite" fill="hold" nodeType="withEffect">
                                  <p:stCondLst>
                                    <p:cond delay="1400"/>
                                  </p:stCondLst>
                                  <p:childTnLst>
                                    <p:set>
                                      <p:cBhvr>
                                        <p:cTn id="49" dur="1" fill="hold">
                                          <p:stCondLst>
                                            <p:cond delay="0"/>
                                          </p:stCondLst>
                                        </p:cTn>
                                        <p:tgtEl>
                                          <p:spTgt spid="67"/>
                                        </p:tgtEl>
                                        <p:attrNameLst>
                                          <p:attrName>style.visibility</p:attrName>
                                        </p:attrNameLst>
                                      </p:cBhvr>
                                      <p:to>
                                        <p:strVal val="visible"/>
                                      </p:to>
                                    </p:set>
                                    <p:animEffect transition="in" filter="wipe(left)">
                                      <p:cBhvr>
                                        <p:cTn id="50" dur="2000"/>
                                        <p:tgtEl>
                                          <p:spTgt spid="67"/>
                                        </p:tgtEl>
                                      </p:cBhvr>
                                    </p:animEffect>
                                  </p:childTnLst>
                                </p:cTn>
                              </p:par>
                              <p:par>
                                <p:cTn id="51" presetID="22" presetClass="entr" presetSubtype="2" repeatCount="indefinite" fill="hold" nodeType="withEffect">
                                  <p:stCondLst>
                                    <p:cond delay="0"/>
                                  </p:stCondLst>
                                  <p:childTnLst>
                                    <p:set>
                                      <p:cBhvr>
                                        <p:cTn id="52" dur="1" fill="hold">
                                          <p:stCondLst>
                                            <p:cond delay="0"/>
                                          </p:stCondLst>
                                        </p:cTn>
                                        <p:tgtEl>
                                          <p:spTgt spid="51"/>
                                        </p:tgtEl>
                                        <p:attrNameLst>
                                          <p:attrName>style.visibility</p:attrName>
                                        </p:attrNameLst>
                                      </p:cBhvr>
                                      <p:to>
                                        <p:strVal val="visible"/>
                                      </p:to>
                                    </p:set>
                                    <p:animEffect transition="in" filter="wipe(right)">
                                      <p:cBhvr>
                                        <p:cTn id="53" dur="3000"/>
                                        <p:tgtEl>
                                          <p:spTgt spid="51"/>
                                        </p:tgtEl>
                                      </p:cBhvr>
                                    </p:animEffect>
                                  </p:childTnLst>
                                </p:cTn>
                              </p:par>
                              <p:par>
                                <p:cTn id="54" presetID="22" presetClass="entr" presetSubtype="2" repeatCount="indefinite" fill="hold" nodeType="withEffect">
                                  <p:stCondLst>
                                    <p:cond delay="900"/>
                                  </p:stCondLst>
                                  <p:childTnLst>
                                    <p:set>
                                      <p:cBhvr>
                                        <p:cTn id="55" dur="1" fill="hold">
                                          <p:stCondLst>
                                            <p:cond delay="0"/>
                                          </p:stCondLst>
                                        </p:cTn>
                                        <p:tgtEl>
                                          <p:spTgt spid="59"/>
                                        </p:tgtEl>
                                        <p:attrNameLst>
                                          <p:attrName>style.visibility</p:attrName>
                                        </p:attrNameLst>
                                      </p:cBhvr>
                                      <p:to>
                                        <p:strVal val="visible"/>
                                      </p:to>
                                    </p:set>
                                    <p:animEffect transition="in" filter="wipe(right)">
                                      <p:cBhvr>
                                        <p:cTn id="56" dur="3000"/>
                                        <p:tgtEl>
                                          <p:spTgt spid="59"/>
                                        </p:tgtEl>
                                      </p:cBhvr>
                                    </p:animEffect>
                                  </p:childTnLst>
                                </p:cTn>
                              </p:par>
                              <p:par>
                                <p:cTn id="57" presetID="10" presetClass="entr" presetSubtype="0" repeatCount="indefinite" fill="hold" grpId="0" nodeType="withEffect">
                                  <p:stCondLst>
                                    <p:cond delay="0"/>
                                  </p:stCondLst>
                                  <p:endCondLst>
                                    <p:cond evt="onNext" delay="0">
                                      <p:tgtEl>
                                        <p:sldTgt/>
                                      </p:tgtEl>
                                    </p:cond>
                                  </p:endCondLst>
                                  <p:childTnLst>
                                    <p:set>
                                      <p:cBhvr>
                                        <p:cTn id="58" dur="1" fill="hold">
                                          <p:stCondLst>
                                            <p:cond delay="0"/>
                                          </p:stCondLst>
                                        </p:cTn>
                                        <p:tgtEl>
                                          <p:spTgt spid="74"/>
                                        </p:tgtEl>
                                        <p:attrNameLst>
                                          <p:attrName>style.visibility</p:attrName>
                                        </p:attrNameLst>
                                      </p:cBhvr>
                                      <p:to>
                                        <p:strVal val="visible"/>
                                      </p:to>
                                    </p:set>
                                    <p:animEffect transition="in" filter="fade">
                                      <p:cBhvr>
                                        <p:cTn id="59" dur="1000"/>
                                        <p:tgtEl>
                                          <p:spTgt spid="74"/>
                                        </p:tgtEl>
                                      </p:cBhvr>
                                    </p:animEffect>
                                  </p:childTnLst>
                                </p:cTn>
                              </p:par>
                              <p:par>
                                <p:cTn id="60" presetID="10" presetClass="entr" presetSubtype="0" repeatCount="indefinite" fill="hold" grpId="0" nodeType="withEffect">
                                  <p:stCondLst>
                                    <p:cond delay="600"/>
                                  </p:stCondLst>
                                  <p:endCondLst>
                                    <p:cond evt="onNext" delay="0">
                                      <p:tgtEl>
                                        <p:sldTgt/>
                                      </p:tgtEl>
                                    </p:cond>
                                  </p:endCondLst>
                                  <p:childTnLst>
                                    <p:set>
                                      <p:cBhvr>
                                        <p:cTn id="61" dur="1" fill="hold">
                                          <p:stCondLst>
                                            <p:cond delay="0"/>
                                          </p:stCondLst>
                                        </p:cTn>
                                        <p:tgtEl>
                                          <p:spTgt spid="73"/>
                                        </p:tgtEl>
                                        <p:attrNameLst>
                                          <p:attrName>style.visibility</p:attrName>
                                        </p:attrNameLst>
                                      </p:cBhvr>
                                      <p:to>
                                        <p:strVal val="visible"/>
                                      </p:to>
                                    </p:set>
                                    <p:animEffect transition="in" filter="fade">
                                      <p:cBhvr>
                                        <p:cTn id="62" dur="1000"/>
                                        <p:tgtEl>
                                          <p:spTgt spid="73"/>
                                        </p:tgtEl>
                                      </p:cBhvr>
                                    </p:animEffect>
                                  </p:childTnLst>
                                </p:cTn>
                              </p:par>
                              <p:par>
                                <p:cTn id="63" presetID="10" presetClass="entr" presetSubtype="0" repeatCount="indefinite" fill="hold" grpId="0" nodeType="withEffect">
                                  <p:stCondLst>
                                    <p:cond delay="1300"/>
                                  </p:stCondLst>
                                  <p:endCondLst>
                                    <p:cond evt="onNext" delay="0">
                                      <p:tgtEl>
                                        <p:sldTgt/>
                                      </p:tgtEl>
                                    </p:cond>
                                  </p:endCondLst>
                                  <p:childTnLst>
                                    <p:set>
                                      <p:cBhvr>
                                        <p:cTn id="64" dur="1" fill="hold">
                                          <p:stCondLst>
                                            <p:cond delay="0"/>
                                          </p:stCondLst>
                                        </p:cTn>
                                        <p:tgtEl>
                                          <p:spTgt spid="72"/>
                                        </p:tgtEl>
                                        <p:attrNameLst>
                                          <p:attrName>style.visibility</p:attrName>
                                        </p:attrNameLst>
                                      </p:cBhvr>
                                      <p:to>
                                        <p:strVal val="visible"/>
                                      </p:to>
                                    </p:set>
                                    <p:animEffect transition="in" filter="fade">
                                      <p:cBhvr>
                                        <p:cTn id="65" dur="1000"/>
                                        <p:tgtEl>
                                          <p:spTgt spid="72"/>
                                        </p:tgtEl>
                                      </p:cBhvr>
                                    </p:animEffect>
                                  </p:childTnLst>
                                </p:cTn>
                              </p:par>
                              <p:par>
                                <p:cTn id="66" presetID="10" presetClass="entr" presetSubtype="0" repeatCount="indefinite" fill="hold" grpId="0" nodeType="withEffect">
                                  <p:stCondLst>
                                    <p:cond delay="1800"/>
                                  </p:stCondLst>
                                  <p:endCondLst>
                                    <p:cond evt="onNext" delay="0">
                                      <p:tgtEl>
                                        <p:sldTgt/>
                                      </p:tgtEl>
                                    </p:cond>
                                  </p:endCondLst>
                                  <p:childTnLst>
                                    <p:set>
                                      <p:cBhvr>
                                        <p:cTn id="67" dur="1" fill="hold">
                                          <p:stCondLst>
                                            <p:cond delay="0"/>
                                          </p:stCondLst>
                                        </p:cTn>
                                        <p:tgtEl>
                                          <p:spTgt spid="66"/>
                                        </p:tgtEl>
                                        <p:attrNameLst>
                                          <p:attrName>style.visibility</p:attrName>
                                        </p:attrNameLst>
                                      </p:cBhvr>
                                      <p:to>
                                        <p:strVal val="visible"/>
                                      </p:to>
                                    </p:set>
                                    <p:animEffect transition="in" filter="fade">
                                      <p:cBhvr>
                                        <p:cTn id="68" dur="1000"/>
                                        <p:tgtEl>
                                          <p:spTgt spid="66"/>
                                        </p:tgtEl>
                                      </p:cBhvr>
                                    </p:animEffect>
                                  </p:childTnLst>
                                </p:cTn>
                              </p:par>
                              <p:par>
                                <p:cTn id="69" presetID="35" presetClass="path" presetSubtype="0" repeatCount="indefinite" autoRev="1" fill="hold" nodeType="withEffect">
                                  <p:stCondLst>
                                    <p:cond delay="0"/>
                                  </p:stCondLst>
                                  <p:childTnLst>
                                    <p:animMotion origin="layout" path="M -2.70833E-6 -3.7037E-7 L -0.06705 -3.7037E-7 " pathEditMode="relative" rAng="0" ptsTypes="AA">
                                      <p:cBhvr>
                                        <p:cTn id="70" dur="2000" fill="hold"/>
                                        <p:tgtEl>
                                          <p:spTgt spid="58"/>
                                        </p:tgtEl>
                                        <p:attrNameLst>
                                          <p:attrName>ppt_x</p:attrName>
                                          <p:attrName>ppt_y</p:attrName>
                                        </p:attrNameLst>
                                      </p:cBhvr>
                                      <p:rCtr x="-3359" y="0"/>
                                    </p:animMotion>
                                  </p:childTnLst>
                                </p:cTn>
                              </p:par>
                              <p:par>
                                <p:cTn id="71" presetID="63" presetClass="path" presetSubtype="0" repeatCount="indefinite" autoRev="1" fill="hold" nodeType="withEffect">
                                  <p:stCondLst>
                                    <p:cond delay="0"/>
                                  </p:stCondLst>
                                  <p:childTnLst>
                                    <p:animMotion origin="layout" path="M 4.58333E-6 -4.44444E-6 L 0.0496 -4.44444E-6 " pathEditMode="relative" rAng="0" ptsTypes="AA">
                                      <p:cBhvr>
                                        <p:cTn id="72" dur="2000" fill="hold"/>
                                        <p:tgtEl>
                                          <p:spTgt spid="57"/>
                                        </p:tgtEl>
                                        <p:attrNameLst>
                                          <p:attrName>ppt_x</p:attrName>
                                          <p:attrName>ppt_y</p:attrName>
                                        </p:attrNameLst>
                                      </p:cBhvr>
                                      <p:rCtr x="2474" y="0"/>
                                    </p:animMotion>
                                  </p:childTnLst>
                                </p:cTn>
                              </p:par>
                              <p:par>
                                <p:cTn id="73" presetID="22" presetClass="entr" presetSubtype="8" fill="hold" nodeType="withEffect">
                                  <p:stCondLst>
                                    <p:cond delay="2900"/>
                                  </p:stCondLst>
                                  <p:childTnLst>
                                    <p:set>
                                      <p:cBhvr>
                                        <p:cTn id="74" dur="1" fill="hold">
                                          <p:stCondLst>
                                            <p:cond delay="0"/>
                                          </p:stCondLst>
                                        </p:cTn>
                                        <p:tgtEl>
                                          <p:spTgt spid="75"/>
                                        </p:tgtEl>
                                        <p:attrNameLst>
                                          <p:attrName>style.visibility</p:attrName>
                                        </p:attrNameLst>
                                      </p:cBhvr>
                                      <p:to>
                                        <p:strVal val="visible"/>
                                      </p:to>
                                    </p:set>
                                    <p:animEffect transition="in" filter="wipe(left)">
                                      <p:cBhvr>
                                        <p:cTn id="75" dur="1100"/>
                                        <p:tgtEl>
                                          <p:spTgt spid="75"/>
                                        </p:tgtEl>
                                      </p:cBhvr>
                                    </p:animEffect>
                                  </p:childTnLst>
                                </p:cTn>
                              </p:par>
                              <p:par>
                                <p:cTn id="76" presetID="31" presetClass="entr" presetSubtype="0" fill="hold" nodeType="withEffect">
                                  <p:stCondLst>
                                    <p:cond delay="4000"/>
                                  </p:stCondLst>
                                  <p:childTnLst>
                                    <p:set>
                                      <p:cBhvr>
                                        <p:cTn id="77" dur="1" fill="hold">
                                          <p:stCondLst>
                                            <p:cond delay="0"/>
                                          </p:stCondLst>
                                        </p:cTn>
                                        <p:tgtEl>
                                          <p:spTgt spid="80"/>
                                        </p:tgtEl>
                                        <p:attrNameLst>
                                          <p:attrName>style.visibility</p:attrName>
                                        </p:attrNameLst>
                                      </p:cBhvr>
                                      <p:to>
                                        <p:strVal val="visible"/>
                                      </p:to>
                                    </p:set>
                                    <p:anim calcmode="lin" valueType="num">
                                      <p:cBhvr>
                                        <p:cTn id="78" dur="500" fill="hold"/>
                                        <p:tgtEl>
                                          <p:spTgt spid="80"/>
                                        </p:tgtEl>
                                        <p:attrNameLst>
                                          <p:attrName>ppt_w</p:attrName>
                                        </p:attrNameLst>
                                      </p:cBhvr>
                                      <p:tavLst>
                                        <p:tav tm="0">
                                          <p:val>
                                            <p:fltVal val="0"/>
                                          </p:val>
                                        </p:tav>
                                        <p:tav tm="100000">
                                          <p:val>
                                            <p:strVal val="#ppt_w"/>
                                          </p:val>
                                        </p:tav>
                                      </p:tavLst>
                                    </p:anim>
                                    <p:anim calcmode="lin" valueType="num">
                                      <p:cBhvr>
                                        <p:cTn id="79" dur="500" fill="hold"/>
                                        <p:tgtEl>
                                          <p:spTgt spid="80"/>
                                        </p:tgtEl>
                                        <p:attrNameLst>
                                          <p:attrName>ppt_h</p:attrName>
                                        </p:attrNameLst>
                                      </p:cBhvr>
                                      <p:tavLst>
                                        <p:tav tm="0">
                                          <p:val>
                                            <p:fltVal val="0"/>
                                          </p:val>
                                        </p:tav>
                                        <p:tav tm="100000">
                                          <p:val>
                                            <p:strVal val="#ppt_h"/>
                                          </p:val>
                                        </p:tav>
                                      </p:tavLst>
                                    </p:anim>
                                    <p:anim calcmode="lin" valueType="num">
                                      <p:cBhvr>
                                        <p:cTn id="80" dur="500" fill="hold"/>
                                        <p:tgtEl>
                                          <p:spTgt spid="80"/>
                                        </p:tgtEl>
                                        <p:attrNameLst>
                                          <p:attrName>style.rotation</p:attrName>
                                        </p:attrNameLst>
                                      </p:cBhvr>
                                      <p:tavLst>
                                        <p:tav tm="0">
                                          <p:val>
                                            <p:fltVal val="90"/>
                                          </p:val>
                                        </p:tav>
                                        <p:tav tm="100000">
                                          <p:val>
                                            <p:fltVal val="0"/>
                                          </p:val>
                                        </p:tav>
                                      </p:tavLst>
                                    </p:anim>
                                    <p:animEffect transition="in" filter="fade">
                                      <p:cBhvr>
                                        <p:cTn id="81" dur="500"/>
                                        <p:tgtEl>
                                          <p:spTgt spid="80"/>
                                        </p:tgtEl>
                                      </p:cBhvr>
                                    </p:animEffect>
                                  </p:childTnLst>
                                </p:cTn>
                              </p:par>
                              <p:par>
                                <p:cTn id="82" presetID="22" presetClass="entr" presetSubtype="4" fill="hold" nodeType="withEffect">
                                  <p:stCondLst>
                                    <p:cond delay="4500"/>
                                  </p:stCondLst>
                                  <p:childTnLst>
                                    <p:set>
                                      <p:cBhvr>
                                        <p:cTn id="83" dur="1" fill="hold">
                                          <p:stCondLst>
                                            <p:cond delay="0"/>
                                          </p:stCondLst>
                                        </p:cTn>
                                        <p:tgtEl>
                                          <p:spTgt spid="76"/>
                                        </p:tgtEl>
                                        <p:attrNameLst>
                                          <p:attrName>style.visibility</p:attrName>
                                        </p:attrNameLst>
                                      </p:cBhvr>
                                      <p:to>
                                        <p:strVal val="visible"/>
                                      </p:to>
                                    </p:set>
                                    <p:animEffect transition="in" filter="wipe(down)">
                                      <p:cBhvr>
                                        <p:cTn id="84" dur="750"/>
                                        <p:tgtEl>
                                          <p:spTgt spid="76"/>
                                        </p:tgtEl>
                                      </p:cBhvr>
                                    </p:animEffect>
                                  </p:childTnLst>
                                </p:cTn>
                              </p:par>
                              <p:par>
                                <p:cTn id="85" presetID="22" presetClass="entr" presetSubtype="8" fill="hold" nodeType="withEffect">
                                  <p:stCondLst>
                                    <p:cond delay="5250"/>
                                  </p:stCondLst>
                                  <p:childTnLst>
                                    <p:set>
                                      <p:cBhvr>
                                        <p:cTn id="86" dur="1" fill="hold">
                                          <p:stCondLst>
                                            <p:cond delay="0"/>
                                          </p:stCondLst>
                                        </p:cTn>
                                        <p:tgtEl>
                                          <p:spTgt spid="77"/>
                                        </p:tgtEl>
                                        <p:attrNameLst>
                                          <p:attrName>style.visibility</p:attrName>
                                        </p:attrNameLst>
                                      </p:cBhvr>
                                      <p:to>
                                        <p:strVal val="visible"/>
                                      </p:to>
                                    </p:set>
                                    <p:animEffect transition="in" filter="wipe(left)">
                                      <p:cBhvr>
                                        <p:cTn id="87" dur="750"/>
                                        <p:tgtEl>
                                          <p:spTgt spid="77"/>
                                        </p:tgtEl>
                                      </p:cBhvr>
                                    </p:animEffect>
                                  </p:childTnLst>
                                </p:cTn>
                              </p:par>
                              <p:par>
                                <p:cTn id="88" presetID="22" presetClass="entr" presetSubtype="1" fill="hold" nodeType="withEffect">
                                  <p:stCondLst>
                                    <p:cond delay="6750"/>
                                  </p:stCondLst>
                                  <p:childTnLst>
                                    <p:set>
                                      <p:cBhvr>
                                        <p:cTn id="89" dur="1" fill="hold">
                                          <p:stCondLst>
                                            <p:cond delay="0"/>
                                          </p:stCondLst>
                                        </p:cTn>
                                        <p:tgtEl>
                                          <p:spTgt spid="78"/>
                                        </p:tgtEl>
                                        <p:attrNameLst>
                                          <p:attrName>style.visibility</p:attrName>
                                        </p:attrNameLst>
                                      </p:cBhvr>
                                      <p:to>
                                        <p:strVal val="visible"/>
                                      </p:to>
                                    </p:set>
                                    <p:animEffect transition="in" filter="wipe(up)">
                                      <p:cBhvr>
                                        <p:cTn id="90" dur="750"/>
                                        <p:tgtEl>
                                          <p:spTgt spid="78"/>
                                        </p:tgtEl>
                                      </p:cBhvr>
                                    </p:animEffect>
                                  </p:childTnLst>
                                </p:cTn>
                              </p:par>
                              <p:par>
                                <p:cTn id="91" presetID="22" presetClass="entr" presetSubtype="2" fill="hold" nodeType="withEffect">
                                  <p:stCondLst>
                                    <p:cond delay="7500"/>
                                  </p:stCondLst>
                                  <p:childTnLst>
                                    <p:set>
                                      <p:cBhvr>
                                        <p:cTn id="92" dur="1" fill="hold">
                                          <p:stCondLst>
                                            <p:cond delay="0"/>
                                          </p:stCondLst>
                                        </p:cTn>
                                        <p:tgtEl>
                                          <p:spTgt spid="79"/>
                                        </p:tgtEl>
                                        <p:attrNameLst>
                                          <p:attrName>style.visibility</p:attrName>
                                        </p:attrNameLst>
                                      </p:cBhvr>
                                      <p:to>
                                        <p:strVal val="visible"/>
                                      </p:to>
                                    </p:set>
                                    <p:animEffect transition="in" filter="wipe(right)">
                                      <p:cBhvr>
                                        <p:cTn id="93" dur="750"/>
                                        <p:tgtEl>
                                          <p:spTgt spid="79"/>
                                        </p:tgtEl>
                                      </p:cBhvr>
                                    </p:animEffect>
                                  </p:childTnLst>
                                </p:cTn>
                              </p:par>
                              <p:par>
                                <p:cTn id="94" presetID="8" presetClass="emph" presetSubtype="0" repeatCount="indefinite" fill="hold" nodeType="withEffect">
                                  <p:stCondLst>
                                    <p:cond delay="4000"/>
                                  </p:stCondLst>
                                  <p:childTnLst>
                                    <p:animRot by="21600000">
                                      <p:cBhvr>
                                        <p:cTn id="95" dur="5500" fill="hold"/>
                                        <p:tgtEl>
                                          <p:spTgt spid="80"/>
                                        </p:tgtEl>
                                        <p:attrNameLst>
                                          <p:attrName>r</p:attrName>
                                        </p:attrNameLst>
                                      </p:cBhvr>
                                    </p:animRo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2"/>
                                        </p:tgtEl>
                                        <p:attrNameLst>
                                          <p:attrName>style.visibility</p:attrName>
                                        </p:attrNameLst>
                                      </p:cBhvr>
                                      <p:to>
                                        <p:strVal val="visible"/>
                                      </p:to>
                                    </p:set>
                                    <p:animEffect transition="in" filter="wipe(left)">
                                      <p:cBhvr>
                                        <p:cTn id="100" dur="500"/>
                                        <p:tgtEl>
                                          <p:spTgt spid="2"/>
                                        </p:tgtEl>
                                      </p:cBhvr>
                                    </p:animEffect>
                                  </p:childTnLst>
                                </p:cTn>
                              </p:par>
                            </p:childTnLst>
                          </p:cTn>
                        </p:par>
                        <p:par>
                          <p:cTn id="101" fill="hold">
                            <p:stCondLst>
                              <p:cond delay="500"/>
                            </p:stCondLst>
                            <p:childTnLst>
                              <p:par>
                                <p:cTn id="102" presetID="1" presetClass="entr" presetSubtype="0" fill="hold" grpId="0" nodeType="afterEffect">
                                  <p:stCondLst>
                                    <p:cond delay="0"/>
                                  </p:stCondLst>
                                  <p:iterate type="lt">
                                    <p:tmAbs val="200"/>
                                  </p:iterate>
                                  <p:childTnLst>
                                    <p:set>
                                      <p:cBhvr>
                                        <p:cTn id="103" dur="1" fill="hold">
                                          <p:stCondLst>
                                            <p:cond delay="0"/>
                                          </p:stCondLst>
                                        </p:cTn>
                                        <p:tgtEl>
                                          <p:spTgt spid="94"/>
                                        </p:tgtEl>
                                        <p:attrNameLst>
                                          <p:attrName>style.visibility</p:attrName>
                                        </p:attrNameLst>
                                      </p:cBhvr>
                                      <p:to>
                                        <p:strVal val="visible"/>
                                      </p:to>
                                    </p:set>
                                  </p:childTnLst>
                                </p:cTn>
                              </p:par>
                            </p:childTnLst>
                          </p:cTn>
                        </p:par>
                        <p:par>
                          <p:cTn id="104" fill="hold">
                            <p:stCondLst>
                              <p:cond delay="1701"/>
                            </p:stCondLst>
                            <p:childTnLst>
                              <p:par>
                                <p:cTn id="105" presetID="22" presetClass="entr" presetSubtype="8" fill="hold" grpId="0" nodeType="afterEffect">
                                  <p:stCondLst>
                                    <p:cond delay="0"/>
                                  </p:stCondLst>
                                  <p:childTnLst>
                                    <p:set>
                                      <p:cBhvr>
                                        <p:cTn id="106" dur="1" fill="hold">
                                          <p:stCondLst>
                                            <p:cond delay="0"/>
                                          </p:stCondLst>
                                        </p:cTn>
                                        <p:tgtEl>
                                          <p:spTgt spid="95"/>
                                        </p:tgtEl>
                                        <p:attrNameLst>
                                          <p:attrName>style.visibility</p:attrName>
                                        </p:attrNameLst>
                                      </p:cBhvr>
                                      <p:to>
                                        <p:strVal val="visible"/>
                                      </p:to>
                                    </p:set>
                                    <p:animEffect transition="in" filter="wipe(left)">
                                      <p:cBhvr>
                                        <p:cTn id="107" dur="500"/>
                                        <p:tgtEl>
                                          <p:spTgt spid="95"/>
                                        </p:tgtEl>
                                      </p:cBhvr>
                                    </p:animEffect>
                                  </p:childTnLst>
                                </p:cTn>
                              </p:par>
                            </p:childTnLst>
                          </p:cTn>
                        </p:par>
                        <p:par>
                          <p:cTn id="108" fill="hold">
                            <p:stCondLst>
                              <p:cond delay="2201"/>
                            </p:stCondLst>
                            <p:childTnLst>
                              <p:par>
                                <p:cTn id="109" presetID="22" presetClass="entr" presetSubtype="8" fill="hold" grpId="0" nodeType="afterEffect">
                                  <p:stCondLst>
                                    <p:cond delay="0"/>
                                  </p:stCondLst>
                                  <p:childTnLst>
                                    <p:set>
                                      <p:cBhvr>
                                        <p:cTn id="110" dur="1" fill="hold">
                                          <p:stCondLst>
                                            <p:cond delay="0"/>
                                          </p:stCondLst>
                                        </p:cTn>
                                        <p:tgtEl>
                                          <p:spTgt spid="96"/>
                                        </p:tgtEl>
                                        <p:attrNameLst>
                                          <p:attrName>style.visibility</p:attrName>
                                        </p:attrNameLst>
                                      </p:cBhvr>
                                      <p:to>
                                        <p:strVal val="visible"/>
                                      </p:to>
                                    </p:set>
                                    <p:animEffect transition="in" filter="wipe(left)">
                                      <p:cBhvr>
                                        <p:cTn id="111" dur="500"/>
                                        <p:tgtEl>
                                          <p:spTgt spid="96"/>
                                        </p:tgtEl>
                                      </p:cBhvr>
                                    </p:animEffect>
                                  </p:childTnLst>
                                </p:cTn>
                              </p:par>
                            </p:childTnLst>
                          </p:cTn>
                        </p:par>
                        <p:par>
                          <p:cTn id="112" fill="hold">
                            <p:stCondLst>
                              <p:cond delay="2701"/>
                            </p:stCondLst>
                            <p:childTnLst>
                              <p:par>
                                <p:cTn id="113" presetID="22" presetClass="entr" presetSubtype="8" fill="hold" grpId="0" nodeType="afterEffect">
                                  <p:stCondLst>
                                    <p:cond delay="0"/>
                                  </p:stCondLst>
                                  <p:childTnLst>
                                    <p:set>
                                      <p:cBhvr>
                                        <p:cTn id="114" dur="1" fill="hold">
                                          <p:stCondLst>
                                            <p:cond delay="0"/>
                                          </p:stCondLst>
                                        </p:cTn>
                                        <p:tgtEl>
                                          <p:spTgt spid="97"/>
                                        </p:tgtEl>
                                        <p:attrNameLst>
                                          <p:attrName>style.visibility</p:attrName>
                                        </p:attrNameLst>
                                      </p:cBhvr>
                                      <p:to>
                                        <p:strVal val="visible"/>
                                      </p:to>
                                    </p:set>
                                    <p:animEffect transition="in" filter="wipe(left)">
                                      <p:cBhvr>
                                        <p:cTn id="115" dur="500"/>
                                        <p:tgtEl>
                                          <p:spTgt spid="97"/>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8" fill="hold" grpId="0" nodeType="clickEffect">
                                  <p:stCondLst>
                                    <p:cond delay="0"/>
                                  </p:stCondLst>
                                  <p:childTnLst>
                                    <p:set>
                                      <p:cBhvr>
                                        <p:cTn id="119" dur="1" fill="hold">
                                          <p:stCondLst>
                                            <p:cond delay="0"/>
                                          </p:stCondLst>
                                        </p:cTn>
                                        <p:tgtEl>
                                          <p:spTgt spid="91"/>
                                        </p:tgtEl>
                                        <p:attrNameLst>
                                          <p:attrName>style.visibility</p:attrName>
                                        </p:attrNameLst>
                                      </p:cBhvr>
                                      <p:to>
                                        <p:strVal val="visible"/>
                                      </p:to>
                                    </p:set>
                                    <p:animEffect transition="in" filter="wipe(left)">
                                      <p:cBhvr>
                                        <p:cTn id="120" dur="500"/>
                                        <p:tgtEl>
                                          <p:spTgt spid="91"/>
                                        </p:tgtEl>
                                      </p:cBhvr>
                                    </p:animEffect>
                                  </p:childTnLst>
                                </p:cTn>
                              </p:par>
                            </p:childTnLst>
                          </p:cTn>
                        </p:par>
                        <p:par>
                          <p:cTn id="121" fill="hold">
                            <p:stCondLst>
                              <p:cond delay="500"/>
                            </p:stCondLst>
                            <p:childTnLst>
                              <p:par>
                                <p:cTn id="122" presetID="1" presetClass="entr" presetSubtype="0" fill="hold" grpId="0" nodeType="afterEffect">
                                  <p:stCondLst>
                                    <p:cond delay="0"/>
                                  </p:stCondLst>
                                  <p:iterate type="lt">
                                    <p:tmAbs val="100"/>
                                  </p:iterate>
                                  <p:childTnLst>
                                    <p:set>
                                      <p:cBhvr>
                                        <p:cTn id="123" dur="1" fill="hold">
                                          <p:stCondLst>
                                            <p:cond delay="0"/>
                                          </p:stCondLst>
                                        </p:cTn>
                                        <p:tgtEl>
                                          <p:spTgt spid="85"/>
                                        </p:tgtEl>
                                        <p:attrNameLst>
                                          <p:attrName>style.visibility</p:attrName>
                                        </p:attrNameLst>
                                      </p:cBhvr>
                                      <p:to>
                                        <p:strVal val="visible"/>
                                      </p:to>
                                    </p:set>
                                  </p:childTnLst>
                                </p:cTn>
                              </p:par>
                            </p:childTnLst>
                          </p:cTn>
                        </p:par>
                        <p:par>
                          <p:cTn id="124" fill="hold">
                            <p:stCondLst>
                              <p:cond delay="1701"/>
                            </p:stCondLst>
                            <p:childTnLst>
                              <p:par>
                                <p:cTn id="125" presetID="22" presetClass="entr" presetSubtype="8" fill="hold" grpId="0" nodeType="afterEffect">
                                  <p:stCondLst>
                                    <p:cond delay="0"/>
                                  </p:stCondLst>
                                  <p:childTnLst>
                                    <p:set>
                                      <p:cBhvr>
                                        <p:cTn id="126" dur="1" fill="hold">
                                          <p:stCondLst>
                                            <p:cond delay="0"/>
                                          </p:stCondLst>
                                        </p:cTn>
                                        <p:tgtEl>
                                          <p:spTgt spid="86"/>
                                        </p:tgtEl>
                                        <p:attrNameLst>
                                          <p:attrName>style.visibility</p:attrName>
                                        </p:attrNameLst>
                                      </p:cBhvr>
                                      <p:to>
                                        <p:strVal val="visible"/>
                                      </p:to>
                                    </p:set>
                                    <p:animEffect transition="in" filter="wipe(left)">
                                      <p:cBhvr>
                                        <p:cTn id="127" dur="500"/>
                                        <p:tgtEl>
                                          <p:spTgt spid="86"/>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8" fill="hold" grpId="0" nodeType="clickEffect">
                                  <p:stCondLst>
                                    <p:cond delay="0"/>
                                  </p:stCondLst>
                                  <p:childTnLst>
                                    <p:set>
                                      <p:cBhvr>
                                        <p:cTn id="131" dur="1" fill="hold">
                                          <p:stCondLst>
                                            <p:cond delay="0"/>
                                          </p:stCondLst>
                                        </p:cTn>
                                        <p:tgtEl>
                                          <p:spTgt spid="93"/>
                                        </p:tgtEl>
                                        <p:attrNameLst>
                                          <p:attrName>style.visibility</p:attrName>
                                        </p:attrNameLst>
                                      </p:cBhvr>
                                      <p:to>
                                        <p:strVal val="visible"/>
                                      </p:to>
                                    </p:set>
                                    <p:animEffect transition="in" filter="wipe(left)">
                                      <p:cBhvr>
                                        <p:cTn id="132" dur="500"/>
                                        <p:tgtEl>
                                          <p:spTgt spid="93"/>
                                        </p:tgtEl>
                                      </p:cBhvr>
                                    </p:animEffect>
                                  </p:childTnLst>
                                </p:cTn>
                              </p:par>
                            </p:childTnLst>
                          </p:cTn>
                        </p:par>
                        <p:par>
                          <p:cTn id="133" fill="hold">
                            <p:stCondLst>
                              <p:cond delay="500"/>
                            </p:stCondLst>
                            <p:childTnLst>
                              <p:par>
                                <p:cTn id="134" presetID="1" presetClass="entr" presetSubtype="0" fill="hold" grpId="0" nodeType="afterEffect">
                                  <p:stCondLst>
                                    <p:cond delay="0"/>
                                  </p:stCondLst>
                                  <p:iterate type="lt">
                                    <p:tmAbs val="100"/>
                                  </p:iterate>
                                  <p:childTnLst>
                                    <p:set>
                                      <p:cBhvr>
                                        <p:cTn id="135" dur="1" fill="hold">
                                          <p:stCondLst>
                                            <p:cond delay="0"/>
                                          </p:stCondLst>
                                        </p:cTn>
                                        <p:tgtEl>
                                          <p:spTgt spid="87"/>
                                        </p:tgtEl>
                                        <p:attrNameLst>
                                          <p:attrName>style.visibility</p:attrName>
                                        </p:attrNameLst>
                                      </p:cBhvr>
                                      <p:to>
                                        <p:strVal val="visible"/>
                                      </p:to>
                                    </p:set>
                                  </p:childTnLst>
                                </p:cTn>
                              </p:par>
                            </p:childTnLst>
                          </p:cTn>
                        </p:par>
                        <p:par>
                          <p:cTn id="136" fill="hold">
                            <p:stCondLst>
                              <p:cond delay="1701"/>
                            </p:stCondLst>
                            <p:childTnLst>
                              <p:par>
                                <p:cTn id="137" presetID="22" presetClass="entr" presetSubtype="8" fill="hold" grpId="0" nodeType="afterEffect">
                                  <p:stCondLst>
                                    <p:cond delay="0"/>
                                  </p:stCondLst>
                                  <p:childTnLst>
                                    <p:set>
                                      <p:cBhvr>
                                        <p:cTn id="138" dur="1" fill="hold">
                                          <p:stCondLst>
                                            <p:cond delay="0"/>
                                          </p:stCondLst>
                                        </p:cTn>
                                        <p:tgtEl>
                                          <p:spTgt spid="88"/>
                                        </p:tgtEl>
                                        <p:attrNameLst>
                                          <p:attrName>style.visibility</p:attrName>
                                        </p:attrNameLst>
                                      </p:cBhvr>
                                      <p:to>
                                        <p:strVal val="visible"/>
                                      </p:to>
                                    </p:set>
                                    <p:animEffect transition="in" filter="wipe(left)">
                                      <p:cBhvr>
                                        <p:cTn id="139" dur="500"/>
                                        <p:tgtEl>
                                          <p:spTgt spid="88"/>
                                        </p:tgtEl>
                                      </p:cBhvr>
                                    </p:animEffect>
                                  </p:childTnLst>
                                </p:cTn>
                              </p:par>
                            </p:childTnLst>
                          </p:cTn>
                        </p:par>
                      </p:childTnLst>
                    </p:cTn>
                  </p:par>
                  <p:par>
                    <p:cTn id="140" fill="hold">
                      <p:stCondLst>
                        <p:cond delay="indefinite"/>
                      </p:stCondLst>
                      <p:childTnLst>
                        <p:par>
                          <p:cTn id="141" fill="hold">
                            <p:stCondLst>
                              <p:cond delay="0"/>
                            </p:stCondLst>
                            <p:childTnLst>
                              <p:par>
                                <p:cTn id="142" presetID="22" presetClass="entr" presetSubtype="8" fill="hold" grpId="0" nodeType="clickEffect">
                                  <p:stCondLst>
                                    <p:cond delay="0"/>
                                  </p:stCondLst>
                                  <p:childTnLst>
                                    <p:set>
                                      <p:cBhvr>
                                        <p:cTn id="143" dur="1" fill="hold">
                                          <p:stCondLst>
                                            <p:cond delay="0"/>
                                          </p:stCondLst>
                                        </p:cTn>
                                        <p:tgtEl>
                                          <p:spTgt spid="92"/>
                                        </p:tgtEl>
                                        <p:attrNameLst>
                                          <p:attrName>style.visibility</p:attrName>
                                        </p:attrNameLst>
                                      </p:cBhvr>
                                      <p:to>
                                        <p:strVal val="visible"/>
                                      </p:to>
                                    </p:set>
                                    <p:animEffect transition="in" filter="wipe(left)">
                                      <p:cBhvr>
                                        <p:cTn id="144" dur="500"/>
                                        <p:tgtEl>
                                          <p:spTgt spid="92"/>
                                        </p:tgtEl>
                                      </p:cBhvr>
                                    </p:animEffect>
                                  </p:childTnLst>
                                </p:cTn>
                              </p:par>
                            </p:childTnLst>
                          </p:cTn>
                        </p:par>
                        <p:par>
                          <p:cTn id="145" fill="hold">
                            <p:stCondLst>
                              <p:cond delay="500"/>
                            </p:stCondLst>
                            <p:childTnLst>
                              <p:par>
                                <p:cTn id="146" presetID="1" presetClass="entr" presetSubtype="0" fill="hold" grpId="0" nodeType="afterEffect">
                                  <p:stCondLst>
                                    <p:cond delay="0"/>
                                  </p:stCondLst>
                                  <p:iterate type="lt">
                                    <p:tmAbs val="100"/>
                                  </p:iterate>
                                  <p:childTnLst>
                                    <p:set>
                                      <p:cBhvr>
                                        <p:cTn id="147" dur="1" fill="hold">
                                          <p:stCondLst>
                                            <p:cond delay="0"/>
                                          </p:stCondLst>
                                        </p:cTn>
                                        <p:tgtEl>
                                          <p:spTgt spid="89"/>
                                        </p:tgtEl>
                                        <p:attrNameLst>
                                          <p:attrName>style.visibility</p:attrName>
                                        </p:attrNameLst>
                                      </p:cBhvr>
                                      <p:to>
                                        <p:strVal val="visible"/>
                                      </p:to>
                                    </p:set>
                                  </p:childTnLst>
                                </p:cTn>
                              </p:par>
                            </p:childTnLst>
                          </p:cTn>
                        </p:par>
                        <p:par>
                          <p:cTn id="148" fill="hold">
                            <p:stCondLst>
                              <p:cond delay="1801"/>
                            </p:stCondLst>
                            <p:childTnLst>
                              <p:par>
                                <p:cTn id="149" presetID="22" presetClass="entr" presetSubtype="8" fill="hold" grpId="0" nodeType="afterEffect">
                                  <p:stCondLst>
                                    <p:cond delay="0"/>
                                  </p:stCondLst>
                                  <p:childTnLst>
                                    <p:set>
                                      <p:cBhvr>
                                        <p:cTn id="150" dur="1" fill="hold">
                                          <p:stCondLst>
                                            <p:cond delay="0"/>
                                          </p:stCondLst>
                                        </p:cTn>
                                        <p:tgtEl>
                                          <p:spTgt spid="90"/>
                                        </p:tgtEl>
                                        <p:attrNameLst>
                                          <p:attrName>style.visibility</p:attrName>
                                        </p:attrNameLst>
                                      </p:cBhvr>
                                      <p:to>
                                        <p:strVal val="visible"/>
                                      </p:to>
                                    </p:set>
                                    <p:animEffect transition="in" filter="wipe(left)">
                                      <p:cBhvr>
                                        <p:cTn id="151"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1" grpId="0" animBg="1"/>
      <p:bldP spid="92" grpId="0" animBg="1"/>
      <p:bldP spid="93" grpId="0" animBg="1"/>
      <p:bldP spid="42" grpId="0" animBg="1"/>
      <p:bldP spid="48" grpId="0" animBg="1"/>
      <p:bldP spid="49" grpId="0" animBg="1"/>
      <p:bldP spid="50" grpId="0" animBg="1"/>
      <p:bldP spid="66" grpId="0" animBg="1"/>
      <p:bldP spid="72" grpId="0" animBg="1"/>
      <p:bldP spid="73" grpId="0" animBg="1"/>
      <p:bldP spid="74" grpId="0" animBg="1"/>
      <p:bldP spid="85" grpId="0"/>
      <p:bldP spid="86" grpId="0"/>
      <p:bldP spid="87" grpId="0"/>
      <p:bldP spid="88" grpId="0"/>
      <p:bldP spid="89" grpId="0"/>
      <p:bldP spid="90" grpId="0"/>
      <p:bldP spid="94" grpId="0"/>
      <p:bldP spid="95" grpId="0"/>
      <p:bldP spid="96" grpId="0"/>
      <p:bldP spid="9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hidden="1">
            <a:extLst>
              <a:ext uri="{FF2B5EF4-FFF2-40B4-BE49-F238E27FC236}">
                <a16:creationId xmlns:a16="http://schemas.microsoft.com/office/drawing/2014/main" id="{E765920E-4251-400C-A584-49820EF86DC0}"/>
              </a:ext>
            </a:extLst>
          </p:cNvPr>
          <p:cNvGrpSpPr/>
          <p:nvPr/>
        </p:nvGrpSpPr>
        <p:grpSpPr>
          <a:xfrm flipH="1">
            <a:off x="6458730" y="5945863"/>
            <a:ext cx="5588294" cy="474304"/>
            <a:chOff x="396540" y="859316"/>
            <a:chExt cx="5588294" cy="474304"/>
          </a:xfrm>
          <a:effectLst>
            <a:glow rad="50800">
              <a:srgbClr val="00B0F0">
                <a:alpha val="27000"/>
              </a:srgbClr>
            </a:glow>
          </a:effectLst>
        </p:grpSpPr>
        <p:cxnSp>
          <p:nvCxnSpPr>
            <p:cNvPr id="27" name="Straight Connector 26" hidden="1">
              <a:extLst>
                <a:ext uri="{FF2B5EF4-FFF2-40B4-BE49-F238E27FC236}">
                  <a16:creationId xmlns:a16="http://schemas.microsoft.com/office/drawing/2014/main" id="{72CA0E71-EA2B-4EE6-B075-B4F5944D580A}"/>
                </a:ext>
              </a:extLst>
            </p:cNvPr>
            <p:cNvCxnSpPr/>
            <p:nvPr/>
          </p:nvCxnSpPr>
          <p:spPr>
            <a:xfrm>
              <a:off x="396540" y="861141"/>
              <a:ext cx="16415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hidden="1">
              <a:extLst>
                <a:ext uri="{FF2B5EF4-FFF2-40B4-BE49-F238E27FC236}">
                  <a16:creationId xmlns:a16="http://schemas.microsoft.com/office/drawing/2014/main" id="{D0AF223A-F143-4D11-84E8-F6BDA7AF32EE}"/>
                </a:ext>
              </a:extLst>
            </p:cNvPr>
            <p:cNvCxnSpPr>
              <a:cxnSpLocks/>
            </p:cNvCxnSpPr>
            <p:nvPr/>
          </p:nvCxnSpPr>
          <p:spPr>
            <a:xfrm>
              <a:off x="2585044" y="1286166"/>
              <a:ext cx="25011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hidden="1">
              <a:extLst>
                <a:ext uri="{FF2B5EF4-FFF2-40B4-BE49-F238E27FC236}">
                  <a16:creationId xmlns:a16="http://schemas.microsoft.com/office/drawing/2014/main" id="{2EF6477C-B11A-42D9-BB6B-D7106D48D25D}"/>
                </a:ext>
              </a:extLst>
            </p:cNvPr>
            <p:cNvCxnSpPr>
              <a:cxnSpLocks/>
            </p:cNvCxnSpPr>
            <p:nvPr/>
          </p:nvCxnSpPr>
          <p:spPr>
            <a:xfrm>
              <a:off x="2027104" y="859316"/>
              <a:ext cx="567065" cy="4286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Oval 30" hidden="1">
              <a:extLst>
                <a:ext uri="{FF2B5EF4-FFF2-40B4-BE49-F238E27FC236}">
                  <a16:creationId xmlns:a16="http://schemas.microsoft.com/office/drawing/2014/main" id="{3C07EAA0-BE1F-4B53-9D34-F848CB7E1B04}"/>
                </a:ext>
              </a:extLst>
            </p:cNvPr>
            <p:cNvSpPr/>
            <p:nvPr/>
          </p:nvSpPr>
          <p:spPr>
            <a:xfrm flipV="1">
              <a:off x="5091675" y="1238712"/>
              <a:ext cx="94908" cy="9490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2" name="Straight Connector 31" hidden="1">
              <a:extLst>
                <a:ext uri="{FF2B5EF4-FFF2-40B4-BE49-F238E27FC236}">
                  <a16:creationId xmlns:a16="http://schemas.microsoft.com/office/drawing/2014/main" id="{EA954272-6C8A-484C-A5A7-E492F2850821}"/>
                </a:ext>
              </a:extLst>
            </p:cNvPr>
            <p:cNvCxnSpPr>
              <a:cxnSpLocks/>
            </p:cNvCxnSpPr>
            <p:nvPr/>
          </p:nvCxnSpPr>
          <p:spPr>
            <a:xfrm>
              <a:off x="5186583" y="1290248"/>
              <a:ext cx="7982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3" name="Straight Connector 32" hidden="1">
            <a:extLst>
              <a:ext uri="{FF2B5EF4-FFF2-40B4-BE49-F238E27FC236}">
                <a16:creationId xmlns:a16="http://schemas.microsoft.com/office/drawing/2014/main" id="{A7CCFFAD-4E25-424C-B792-A9BD913BAB26}"/>
              </a:ext>
            </a:extLst>
          </p:cNvPr>
          <p:cNvCxnSpPr>
            <a:cxnSpLocks/>
          </p:cNvCxnSpPr>
          <p:nvPr/>
        </p:nvCxnSpPr>
        <p:spPr>
          <a:xfrm flipH="1">
            <a:off x="7780015" y="6485841"/>
            <a:ext cx="981559"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34" name="Straight Connector 33" hidden="1">
            <a:extLst>
              <a:ext uri="{FF2B5EF4-FFF2-40B4-BE49-F238E27FC236}">
                <a16:creationId xmlns:a16="http://schemas.microsoft.com/office/drawing/2014/main" id="{0CAAB2EC-FA25-4E94-8C51-301864441C88}"/>
              </a:ext>
            </a:extLst>
          </p:cNvPr>
          <p:cNvCxnSpPr>
            <a:cxnSpLocks/>
          </p:cNvCxnSpPr>
          <p:nvPr/>
        </p:nvCxnSpPr>
        <p:spPr>
          <a:xfrm flipH="1">
            <a:off x="7425130" y="6278113"/>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35" name="Group 34" hidden="1">
            <a:extLst>
              <a:ext uri="{FF2B5EF4-FFF2-40B4-BE49-F238E27FC236}">
                <a16:creationId xmlns:a16="http://schemas.microsoft.com/office/drawing/2014/main" id="{4B166ECB-B08B-4D7F-9D15-8644288D1285}"/>
              </a:ext>
            </a:extLst>
          </p:cNvPr>
          <p:cNvGrpSpPr/>
          <p:nvPr/>
        </p:nvGrpSpPr>
        <p:grpSpPr>
          <a:xfrm flipH="1">
            <a:off x="9479850" y="6265425"/>
            <a:ext cx="702507" cy="215359"/>
            <a:chOff x="2261207" y="1178878"/>
            <a:chExt cx="702507" cy="215359"/>
          </a:xfrm>
          <a:effectLst>
            <a:glow rad="50800">
              <a:srgbClr val="00B0F0">
                <a:alpha val="27000"/>
              </a:srgbClr>
            </a:glow>
          </a:effectLst>
        </p:grpSpPr>
        <p:cxnSp>
          <p:nvCxnSpPr>
            <p:cNvPr id="36" name="Straight Connector 35" hidden="1">
              <a:extLst>
                <a:ext uri="{FF2B5EF4-FFF2-40B4-BE49-F238E27FC236}">
                  <a16:creationId xmlns:a16="http://schemas.microsoft.com/office/drawing/2014/main" id="{977BB2FD-E807-49F4-A116-643881A38600}"/>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hidden="1">
              <a:extLst>
                <a:ext uri="{FF2B5EF4-FFF2-40B4-BE49-F238E27FC236}">
                  <a16:creationId xmlns:a16="http://schemas.microsoft.com/office/drawing/2014/main" id="{F784DD01-337E-48A2-B273-ADBEC8D05988}"/>
                </a:ext>
              </a:extLst>
            </p:cNvPr>
            <p:cNvCxnSpPr>
              <a:cxnSpLocks/>
            </p:cNvCxnSpPr>
            <p:nvPr/>
          </p:nvCxnSpPr>
          <p:spPr>
            <a:xfrm>
              <a:off x="2261207"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8" name="Group 37" hidden="1">
            <a:extLst>
              <a:ext uri="{FF2B5EF4-FFF2-40B4-BE49-F238E27FC236}">
                <a16:creationId xmlns:a16="http://schemas.microsoft.com/office/drawing/2014/main" id="{C45549C6-7225-4385-95DE-23A81523CCC1}"/>
              </a:ext>
            </a:extLst>
          </p:cNvPr>
          <p:cNvGrpSpPr/>
          <p:nvPr/>
        </p:nvGrpSpPr>
        <p:grpSpPr>
          <a:xfrm>
            <a:off x="218201" y="5918538"/>
            <a:ext cx="4336374" cy="428675"/>
            <a:chOff x="218201" y="6013788"/>
            <a:chExt cx="4336374" cy="428675"/>
          </a:xfrm>
        </p:grpSpPr>
        <p:cxnSp>
          <p:nvCxnSpPr>
            <p:cNvPr id="39" name="Straight Connector 38" hidden="1">
              <a:extLst>
                <a:ext uri="{FF2B5EF4-FFF2-40B4-BE49-F238E27FC236}">
                  <a16:creationId xmlns:a16="http://schemas.microsoft.com/office/drawing/2014/main" id="{E137A9F0-91D4-4FA1-80D1-F8187812927C}"/>
                </a:ext>
              </a:extLst>
            </p:cNvPr>
            <p:cNvCxnSpPr/>
            <p:nvPr/>
          </p:nvCxnSpPr>
          <p:spPr>
            <a:xfrm>
              <a:off x="218201" y="6015613"/>
              <a:ext cx="1641514"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0" name="Straight Connector 39" hidden="1">
              <a:extLst>
                <a:ext uri="{FF2B5EF4-FFF2-40B4-BE49-F238E27FC236}">
                  <a16:creationId xmlns:a16="http://schemas.microsoft.com/office/drawing/2014/main" id="{D73B7460-BC8E-4DBD-8225-9B68D1EC0578}"/>
                </a:ext>
              </a:extLst>
            </p:cNvPr>
            <p:cNvCxnSpPr>
              <a:cxnSpLocks/>
            </p:cNvCxnSpPr>
            <p:nvPr/>
          </p:nvCxnSpPr>
          <p:spPr>
            <a:xfrm>
              <a:off x="2406705" y="6440638"/>
              <a:ext cx="2147870"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1" name="Straight Connector 40" hidden="1">
              <a:extLst>
                <a:ext uri="{FF2B5EF4-FFF2-40B4-BE49-F238E27FC236}">
                  <a16:creationId xmlns:a16="http://schemas.microsoft.com/office/drawing/2014/main" id="{0BAB8909-F2DD-4284-B724-B4A3FA299D42}"/>
                </a:ext>
              </a:extLst>
            </p:cNvPr>
            <p:cNvCxnSpPr>
              <a:cxnSpLocks/>
            </p:cNvCxnSpPr>
            <p:nvPr/>
          </p:nvCxnSpPr>
          <p:spPr>
            <a:xfrm>
              <a:off x="1848765" y="6013788"/>
              <a:ext cx="567065" cy="428675"/>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sp>
        <p:nvSpPr>
          <p:cNvPr id="42" name="Oval 41" hidden="1">
            <a:extLst>
              <a:ext uri="{FF2B5EF4-FFF2-40B4-BE49-F238E27FC236}">
                <a16:creationId xmlns:a16="http://schemas.microsoft.com/office/drawing/2014/main" id="{6892A4C6-F8D0-4F75-BD23-F3B89934CC1D}"/>
              </a:ext>
            </a:extLst>
          </p:cNvPr>
          <p:cNvSpPr/>
          <p:nvPr/>
        </p:nvSpPr>
        <p:spPr>
          <a:xfrm flipV="1">
            <a:off x="6057834" y="62876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3" name="Straight Connector 42" hidden="1">
            <a:extLst>
              <a:ext uri="{FF2B5EF4-FFF2-40B4-BE49-F238E27FC236}">
                <a16:creationId xmlns:a16="http://schemas.microsoft.com/office/drawing/2014/main" id="{928A56D9-94A4-4098-BB3F-7D435159FFC6}"/>
              </a:ext>
            </a:extLst>
          </p:cNvPr>
          <p:cNvCxnSpPr>
            <a:cxnSpLocks/>
          </p:cNvCxnSpPr>
          <p:nvPr/>
        </p:nvCxnSpPr>
        <p:spPr>
          <a:xfrm>
            <a:off x="3024646" y="6449571"/>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44" name="Straight Connector 43" hidden="1">
            <a:extLst>
              <a:ext uri="{FF2B5EF4-FFF2-40B4-BE49-F238E27FC236}">
                <a16:creationId xmlns:a16="http://schemas.microsoft.com/office/drawing/2014/main" id="{24B084AE-9B86-4EB5-8E93-616C4D8C0B5F}"/>
              </a:ext>
            </a:extLst>
          </p:cNvPr>
          <p:cNvCxnSpPr>
            <a:cxnSpLocks/>
          </p:cNvCxnSpPr>
          <p:nvPr/>
        </p:nvCxnSpPr>
        <p:spPr>
          <a:xfrm>
            <a:off x="2600261" y="6238100"/>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45" name="Group 44" hidden="1">
            <a:extLst>
              <a:ext uri="{FF2B5EF4-FFF2-40B4-BE49-F238E27FC236}">
                <a16:creationId xmlns:a16="http://schemas.microsoft.com/office/drawing/2014/main" id="{FE2C666D-A570-43A4-9278-DFC2B5EAC846}"/>
              </a:ext>
            </a:extLst>
          </p:cNvPr>
          <p:cNvGrpSpPr/>
          <p:nvPr/>
        </p:nvGrpSpPr>
        <p:grpSpPr>
          <a:xfrm>
            <a:off x="2077919" y="6238100"/>
            <a:ext cx="690046" cy="215359"/>
            <a:chOff x="2273668" y="1178878"/>
            <a:chExt cx="690046" cy="215359"/>
          </a:xfrm>
          <a:effectLst>
            <a:glow rad="50800">
              <a:srgbClr val="00B0F0">
                <a:alpha val="27000"/>
              </a:srgbClr>
            </a:glow>
          </a:effectLst>
        </p:grpSpPr>
        <p:cxnSp>
          <p:nvCxnSpPr>
            <p:cNvPr id="46" name="Straight Connector 45" hidden="1">
              <a:extLst>
                <a:ext uri="{FF2B5EF4-FFF2-40B4-BE49-F238E27FC236}">
                  <a16:creationId xmlns:a16="http://schemas.microsoft.com/office/drawing/2014/main" id="{AF6B0937-4FE8-4BDC-8BCF-68C68C48ADA6}"/>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hidden="1">
              <a:extLst>
                <a:ext uri="{FF2B5EF4-FFF2-40B4-BE49-F238E27FC236}">
                  <a16:creationId xmlns:a16="http://schemas.microsoft.com/office/drawing/2014/main" id="{2B9119AE-9E3E-43A6-92D3-05F04992C6B7}"/>
                </a:ext>
              </a:extLst>
            </p:cNvPr>
            <p:cNvCxnSpPr>
              <a:cxnSpLocks/>
            </p:cNvCxnSpPr>
            <p:nvPr/>
          </p:nvCxnSpPr>
          <p:spPr>
            <a:xfrm>
              <a:off x="2273668"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8" name="Oval 47" hidden="1">
            <a:extLst>
              <a:ext uri="{FF2B5EF4-FFF2-40B4-BE49-F238E27FC236}">
                <a16:creationId xmlns:a16="http://schemas.microsoft.com/office/drawing/2014/main" id="{48B94A45-EC03-4EF7-89AC-B8B64CF0E0E8}"/>
              </a:ext>
            </a:extLst>
          </p:cNvPr>
          <p:cNvSpPr/>
          <p:nvPr/>
        </p:nvSpPr>
        <p:spPr>
          <a:xfrm flipV="1">
            <a:off x="5666998" y="62876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hidden="1">
            <a:extLst>
              <a:ext uri="{FF2B5EF4-FFF2-40B4-BE49-F238E27FC236}">
                <a16:creationId xmlns:a16="http://schemas.microsoft.com/office/drawing/2014/main" id="{9C7B9708-929F-4598-991B-AB0FC2EA1DE7}"/>
              </a:ext>
            </a:extLst>
          </p:cNvPr>
          <p:cNvSpPr/>
          <p:nvPr/>
        </p:nvSpPr>
        <p:spPr>
          <a:xfrm flipV="1">
            <a:off x="5276162" y="6287657"/>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hidden="1">
            <a:extLst>
              <a:ext uri="{FF2B5EF4-FFF2-40B4-BE49-F238E27FC236}">
                <a16:creationId xmlns:a16="http://schemas.microsoft.com/office/drawing/2014/main" id="{CE938702-8179-4188-BC0B-8E7C9C61F6FE}"/>
              </a:ext>
            </a:extLst>
          </p:cNvPr>
          <p:cNvSpPr/>
          <p:nvPr/>
        </p:nvSpPr>
        <p:spPr>
          <a:xfrm flipV="1">
            <a:off x="4897364" y="6287656"/>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1" name="Group 50" hidden="1">
            <a:extLst>
              <a:ext uri="{FF2B5EF4-FFF2-40B4-BE49-F238E27FC236}">
                <a16:creationId xmlns:a16="http://schemas.microsoft.com/office/drawing/2014/main" id="{E2A2DAF5-AE77-42DC-B41A-7280D45056BD}"/>
              </a:ext>
            </a:extLst>
          </p:cNvPr>
          <p:cNvGrpSpPr/>
          <p:nvPr/>
        </p:nvGrpSpPr>
        <p:grpSpPr>
          <a:xfrm flipH="1" flipV="1">
            <a:off x="6611130" y="192763"/>
            <a:ext cx="5588294" cy="474304"/>
            <a:chOff x="396540" y="859316"/>
            <a:chExt cx="5588294" cy="474304"/>
          </a:xfrm>
          <a:effectLst>
            <a:glow rad="50800">
              <a:srgbClr val="00B0F0">
                <a:alpha val="27000"/>
              </a:srgbClr>
            </a:glow>
          </a:effectLst>
        </p:grpSpPr>
        <p:cxnSp>
          <p:nvCxnSpPr>
            <p:cNvPr id="52" name="Straight Connector 51" hidden="1">
              <a:extLst>
                <a:ext uri="{FF2B5EF4-FFF2-40B4-BE49-F238E27FC236}">
                  <a16:creationId xmlns:a16="http://schemas.microsoft.com/office/drawing/2014/main" id="{74B45ED4-E250-4539-B789-A311C1B9FFEB}"/>
                </a:ext>
              </a:extLst>
            </p:cNvPr>
            <p:cNvCxnSpPr/>
            <p:nvPr/>
          </p:nvCxnSpPr>
          <p:spPr>
            <a:xfrm>
              <a:off x="396540" y="861141"/>
              <a:ext cx="164151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hidden="1">
              <a:extLst>
                <a:ext uri="{FF2B5EF4-FFF2-40B4-BE49-F238E27FC236}">
                  <a16:creationId xmlns:a16="http://schemas.microsoft.com/office/drawing/2014/main" id="{C219983D-C682-4719-A4FF-435C8C575F20}"/>
                </a:ext>
              </a:extLst>
            </p:cNvPr>
            <p:cNvCxnSpPr>
              <a:cxnSpLocks/>
            </p:cNvCxnSpPr>
            <p:nvPr/>
          </p:nvCxnSpPr>
          <p:spPr>
            <a:xfrm>
              <a:off x="2585044" y="1286166"/>
              <a:ext cx="250115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hidden="1">
              <a:extLst>
                <a:ext uri="{FF2B5EF4-FFF2-40B4-BE49-F238E27FC236}">
                  <a16:creationId xmlns:a16="http://schemas.microsoft.com/office/drawing/2014/main" id="{10195493-96B3-41B8-9BF2-D537C136E407}"/>
                </a:ext>
              </a:extLst>
            </p:cNvPr>
            <p:cNvCxnSpPr>
              <a:cxnSpLocks/>
            </p:cNvCxnSpPr>
            <p:nvPr/>
          </p:nvCxnSpPr>
          <p:spPr>
            <a:xfrm>
              <a:off x="2027104" y="859316"/>
              <a:ext cx="567065" cy="4286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Oval 54" hidden="1">
              <a:extLst>
                <a:ext uri="{FF2B5EF4-FFF2-40B4-BE49-F238E27FC236}">
                  <a16:creationId xmlns:a16="http://schemas.microsoft.com/office/drawing/2014/main" id="{E7F3E2A0-B9D5-42F7-BAB2-FA2A046093EA}"/>
                </a:ext>
              </a:extLst>
            </p:cNvPr>
            <p:cNvSpPr/>
            <p:nvPr/>
          </p:nvSpPr>
          <p:spPr>
            <a:xfrm flipV="1">
              <a:off x="5091675" y="1238712"/>
              <a:ext cx="94908" cy="9490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6" name="Straight Connector 55" hidden="1">
              <a:extLst>
                <a:ext uri="{FF2B5EF4-FFF2-40B4-BE49-F238E27FC236}">
                  <a16:creationId xmlns:a16="http://schemas.microsoft.com/office/drawing/2014/main" id="{6D5B989F-4477-493F-8C12-40A990B9B9D8}"/>
                </a:ext>
              </a:extLst>
            </p:cNvPr>
            <p:cNvCxnSpPr>
              <a:cxnSpLocks/>
            </p:cNvCxnSpPr>
            <p:nvPr/>
          </p:nvCxnSpPr>
          <p:spPr>
            <a:xfrm>
              <a:off x="5186583" y="1290248"/>
              <a:ext cx="7982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57" name="Straight Connector 56" hidden="1">
            <a:extLst>
              <a:ext uri="{FF2B5EF4-FFF2-40B4-BE49-F238E27FC236}">
                <a16:creationId xmlns:a16="http://schemas.microsoft.com/office/drawing/2014/main" id="{4130AA28-2375-4D57-9161-022E2995A8CF}"/>
              </a:ext>
            </a:extLst>
          </p:cNvPr>
          <p:cNvCxnSpPr>
            <a:cxnSpLocks/>
          </p:cNvCxnSpPr>
          <p:nvPr/>
        </p:nvCxnSpPr>
        <p:spPr>
          <a:xfrm flipH="1" flipV="1">
            <a:off x="7932415" y="732741"/>
            <a:ext cx="981559"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58" name="Straight Connector 57" hidden="1">
            <a:extLst>
              <a:ext uri="{FF2B5EF4-FFF2-40B4-BE49-F238E27FC236}">
                <a16:creationId xmlns:a16="http://schemas.microsoft.com/office/drawing/2014/main" id="{5D049B21-8397-4BA6-B4D5-AE00BA794B98}"/>
              </a:ext>
            </a:extLst>
          </p:cNvPr>
          <p:cNvCxnSpPr>
            <a:cxnSpLocks/>
          </p:cNvCxnSpPr>
          <p:nvPr/>
        </p:nvCxnSpPr>
        <p:spPr>
          <a:xfrm flipH="1" flipV="1">
            <a:off x="7577530" y="525013"/>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59" name="Group 58" hidden="1">
            <a:extLst>
              <a:ext uri="{FF2B5EF4-FFF2-40B4-BE49-F238E27FC236}">
                <a16:creationId xmlns:a16="http://schemas.microsoft.com/office/drawing/2014/main" id="{AAFA79DC-01FE-42A7-994E-00DA86DB8C57}"/>
              </a:ext>
            </a:extLst>
          </p:cNvPr>
          <p:cNvGrpSpPr/>
          <p:nvPr/>
        </p:nvGrpSpPr>
        <p:grpSpPr>
          <a:xfrm flipH="1" flipV="1">
            <a:off x="9632250" y="512325"/>
            <a:ext cx="702507" cy="215359"/>
            <a:chOff x="2261207" y="1178878"/>
            <a:chExt cx="702507" cy="215359"/>
          </a:xfrm>
          <a:effectLst>
            <a:glow rad="50800">
              <a:srgbClr val="00B0F0">
                <a:alpha val="27000"/>
              </a:srgbClr>
            </a:glow>
          </a:effectLst>
        </p:grpSpPr>
        <p:cxnSp>
          <p:nvCxnSpPr>
            <p:cNvPr id="60" name="Straight Connector 59" hidden="1">
              <a:extLst>
                <a:ext uri="{FF2B5EF4-FFF2-40B4-BE49-F238E27FC236}">
                  <a16:creationId xmlns:a16="http://schemas.microsoft.com/office/drawing/2014/main" id="{16A45D2A-1C94-446F-B8CB-08C7E79D8408}"/>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hidden="1">
              <a:extLst>
                <a:ext uri="{FF2B5EF4-FFF2-40B4-BE49-F238E27FC236}">
                  <a16:creationId xmlns:a16="http://schemas.microsoft.com/office/drawing/2014/main" id="{B1B7D386-ED11-4A1E-B92D-999684202D20}"/>
                </a:ext>
              </a:extLst>
            </p:cNvPr>
            <p:cNvCxnSpPr>
              <a:cxnSpLocks/>
            </p:cNvCxnSpPr>
            <p:nvPr/>
          </p:nvCxnSpPr>
          <p:spPr>
            <a:xfrm>
              <a:off x="2261207"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2" name="Group 61" hidden="1">
            <a:extLst>
              <a:ext uri="{FF2B5EF4-FFF2-40B4-BE49-F238E27FC236}">
                <a16:creationId xmlns:a16="http://schemas.microsoft.com/office/drawing/2014/main" id="{E305BCA7-0B5D-4196-A2C7-4ED330946C0B}"/>
              </a:ext>
            </a:extLst>
          </p:cNvPr>
          <p:cNvGrpSpPr/>
          <p:nvPr/>
        </p:nvGrpSpPr>
        <p:grpSpPr>
          <a:xfrm flipV="1">
            <a:off x="370601" y="165438"/>
            <a:ext cx="4336374" cy="428675"/>
            <a:chOff x="218201" y="6013788"/>
            <a:chExt cx="4336374" cy="428675"/>
          </a:xfrm>
        </p:grpSpPr>
        <p:cxnSp>
          <p:nvCxnSpPr>
            <p:cNvPr id="63" name="Straight Connector 62" hidden="1">
              <a:extLst>
                <a:ext uri="{FF2B5EF4-FFF2-40B4-BE49-F238E27FC236}">
                  <a16:creationId xmlns:a16="http://schemas.microsoft.com/office/drawing/2014/main" id="{72B5B1A7-7F7C-4D4E-AF52-80E4023D1471}"/>
                </a:ext>
              </a:extLst>
            </p:cNvPr>
            <p:cNvCxnSpPr/>
            <p:nvPr/>
          </p:nvCxnSpPr>
          <p:spPr>
            <a:xfrm>
              <a:off x="218201" y="6015613"/>
              <a:ext cx="1641514"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4" name="Straight Connector 63" hidden="1">
              <a:extLst>
                <a:ext uri="{FF2B5EF4-FFF2-40B4-BE49-F238E27FC236}">
                  <a16:creationId xmlns:a16="http://schemas.microsoft.com/office/drawing/2014/main" id="{CDAD2B66-5E89-4657-8089-E2A0036DCE71}"/>
                </a:ext>
              </a:extLst>
            </p:cNvPr>
            <p:cNvCxnSpPr>
              <a:cxnSpLocks/>
            </p:cNvCxnSpPr>
            <p:nvPr/>
          </p:nvCxnSpPr>
          <p:spPr>
            <a:xfrm>
              <a:off x="2406705" y="6440638"/>
              <a:ext cx="2147870" cy="0"/>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5" name="Straight Connector 64" hidden="1">
              <a:extLst>
                <a:ext uri="{FF2B5EF4-FFF2-40B4-BE49-F238E27FC236}">
                  <a16:creationId xmlns:a16="http://schemas.microsoft.com/office/drawing/2014/main" id="{5E8B0027-2451-4ED7-8B68-90C5DB72E581}"/>
                </a:ext>
              </a:extLst>
            </p:cNvPr>
            <p:cNvCxnSpPr>
              <a:cxnSpLocks/>
            </p:cNvCxnSpPr>
            <p:nvPr/>
          </p:nvCxnSpPr>
          <p:spPr>
            <a:xfrm>
              <a:off x="1848765" y="6013788"/>
              <a:ext cx="567065" cy="428675"/>
            </a:xfrm>
            <a:prstGeom prst="line">
              <a:avLst/>
            </a:prstGeom>
            <a:ln w="2540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sp>
        <p:nvSpPr>
          <p:cNvPr id="66" name="Oval 65" hidden="1">
            <a:extLst>
              <a:ext uri="{FF2B5EF4-FFF2-40B4-BE49-F238E27FC236}">
                <a16:creationId xmlns:a16="http://schemas.microsoft.com/office/drawing/2014/main" id="{DE0FA6CC-8140-4548-A3E3-1EFBF074AC2B}"/>
              </a:ext>
            </a:extLst>
          </p:cNvPr>
          <p:cNvSpPr/>
          <p:nvPr/>
        </p:nvSpPr>
        <p:spPr>
          <a:xfrm>
            <a:off x="6210234" y="5345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7" name="Straight Connector 66" hidden="1">
            <a:extLst>
              <a:ext uri="{FF2B5EF4-FFF2-40B4-BE49-F238E27FC236}">
                <a16:creationId xmlns:a16="http://schemas.microsoft.com/office/drawing/2014/main" id="{6C5B0FE9-5436-40AA-AAE5-B989BEC2F995}"/>
              </a:ext>
            </a:extLst>
          </p:cNvPr>
          <p:cNvCxnSpPr>
            <a:cxnSpLocks/>
          </p:cNvCxnSpPr>
          <p:nvPr/>
        </p:nvCxnSpPr>
        <p:spPr>
          <a:xfrm flipV="1">
            <a:off x="3177046" y="696471"/>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cxnSp>
        <p:nvCxnSpPr>
          <p:cNvPr id="68" name="Straight Connector 67" hidden="1">
            <a:extLst>
              <a:ext uri="{FF2B5EF4-FFF2-40B4-BE49-F238E27FC236}">
                <a16:creationId xmlns:a16="http://schemas.microsoft.com/office/drawing/2014/main" id="{89A5A5CF-A1DB-4059-8336-E848EC08E48D}"/>
              </a:ext>
            </a:extLst>
          </p:cNvPr>
          <p:cNvCxnSpPr>
            <a:cxnSpLocks/>
          </p:cNvCxnSpPr>
          <p:nvPr/>
        </p:nvCxnSpPr>
        <p:spPr>
          <a:xfrm flipV="1">
            <a:off x="2752661" y="485000"/>
            <a:ext cx="1347520" cy="0"/>
          </a:xfrm>
          <a:prstGeom prst="line">
            <a:avLst/>
          </a:prstGeom>
          <a:ln w="19050">
            <a:solidFill>
              <a:schemeClr val="bg1"/>
            </a:solidFill>
          </a:ln>
          <a:effectLst>
            <a:glow rad="50800">
              <a:srgbClr val="00B0F0">
                <a:alpha val="27000"/>
              </a:srgbClr>
            </a:glow>
          </a:effectLst>
        </p:spPr>
        <p:style>
          <a:lnRef idx="1">
            <a:schemeClr val="accent1"/>
          </a:lnRef>
          <a:fillRef idx="0">
            <a:schemeClr val="accent1"/>
          </a:fillRef>
          <a:effectRef idx="0">
            <a:schemeClr val="accent1"/>
          </a:effectRef>
          <a:fontRef idx="minor">
            <a:schemeClr val="tx1"/>
          </a:fontRef>
        </p:style>
      </p:cxnSp>
      <p:grpSp>
        <p:nvGrpSpPr>
          <p:cNvPr id="69" name="Group 68" hidden="1">
            <a:extLst>
              <a:ext uri="{FF2B5EF4-FFF2-40B4-BE49-F238E27FC236}">
                <a16:creationId xmlns:a16="http://schemas.microsoft.com/office/drawing/2014/main" id="{4B49C063-8F4D-4717-9E4B-7696A6CDCE5E}"/>
              </a:ext>
            </a:extLst>
          </p:cNvPr>
          <p:cNvGrpSpPr/>
          <p:nvPr/>
        </p:nvGrpSpPr>
        <p:grpSpPr>
          <a:xfrm flipV="1">
            <a:off x="2230319" y="485000"/>
            <a:ext cx="690046" cy="215359"/>
            <a:chOff x="2273668" y="1178878"/>
            <a:chExt cx="690046" cy="215359"/>
          </a:xfrm>
          <a:effectLst>
            <a:glow rad="50800">
              <a:srgbClr val="00B0F0">
                <a:alpha val="27000"/>
              </a:srgbClr>
            </a:glow>
          </a:effectLst>
        </p:grpSpPr>
        <p:cxnSp>
          <p:nvCxnSpPr>
            <p:cNvPr id="70" name="Straight Connector 69" hidden="1">
              <a:extLst>
                <a:ext uri="{FF2B5EF4-FFF2-40B4-BE49-F238E27FC236}">
                  <a16:creationId xmlns:a16="http://schemas.microsoft.com/office/drawing/2014/main" id="{D7F0E8B5-386F-4CA2-A480-A7929916B297}"/>
                </a:ext>
              </a:extLst>
            </p:cNvPr>
            <p:cNvCxnSpPr>
              <a:cxnSpLocks/>
            </p:cNvCxnSpPr>
            <p:nvPr/>
          </p:nvCxnSpPr>
          <p:spPr>
            <a:xfrm>
              <a:off x="2546091" y="1390349"/>
              <a:ext cx="41762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hidden="1">
              <a:extLst>
                <a:ext uri="{FF2B5EF4-FFF2-40B4-BE49-F238E27FC236}">
                  <a16:creationId xmlns:a16="http://schemas.microsoft.com/office/drawing/2014/main" id="{B19CF0AB-C344-45E3-95A4-A4117F580A63}"/>
                </a:ext>
              </a:extLst>
            </p:cNvPr>
            <p:cNvCxnSpPr>
              <a:cxnSpLocks/>
            </p:cNvCxnSpPr>
            <p:nvPr/>
          </p:nvCxnSpPr>
          <p:spPr>
            <a:xfrm>
              <a:off x="2273668" y="1178878"/>
              <a:ext cx="284884" cy="2153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2" name="Oval 71" hidden="1">
            <a:extLst>
              <a:ext uri="{FF2B5EF4-FFF2-40B4-BE49-F238E27FC236}">
                <a16:creationId xmlns:a16="http://schemas.microsoft.com/office/drawing/2014/main" id="{F8EC46BF-3AAE-4E02-AF3D-36EE7F18796C}"/>
              </a:ext>
            </a:extLst>
          </p:cNvPr>
          <p:cNvSpPr/>
          <p:nvPr/>
        </p:nvSpPr>
        <p:spPr>
          <a:xfrm>
            <a:off x="5819398" y="534558"/>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Oval 72" hidden="1">
            <a:extLst>
              <a:ext uri="{FF2B5EF4-FFF2-40B4-BE49-F238E27FC236}">
                <a16:creationId xmlns:a16="http://schemas.microsoft.com/office/drawing/2014/main" id="{4653C1E5-38D2-44E7-83E7-566F4D2E76EA}"/>
              </a:ext>
            </a:extLst>
          </p:cNvPr>
          <p:cNvSpPr/>
          <p:nvPr/>
        </p:nvSpPr>
        <p:spPr>
          <a:xfrm>
            <a:off x="5428562" y="534557"/>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Oval 73" hidden="1">
            <a:extLst>
              <a:ext uri="{FF2B5EF4-FFF2-40B4-BE49-F238E27FC236}">
                <a16:creationId xmlns:a16="http://schemas.microsoft.com/office/drawing/2014/main" id="{140D314A-35AD-41F9-9EAF-E26BF4B4F3EE}"/>
              </a:ext>
            </a:extLst>
          </p:cNvPr>
          <p:cNvSpPr/>
          <p:nvPr/>
        </p:nvSpPr>
        <p:spPr>
          <a:xfrm>
            <a:off x="5049764" y="534556"/>
            <a:ext cx="149557" cy="149557"/>
          </a:xfrm>
          <a:prstGeom prst="ellipse">
            <a:avLst/>
          </a:prstGeom>
          <a:noFill/>
          <a:ln w="19050">
            <a:solidFill>
              <a:schemeClr val="bg1"/>
            </a:solidFill>
          </a:ln>
          <a:effectLst>
            <a:glow rad="50800">
              <a:srgbClr val="00B0F0">
                <a:alpha val="2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5" name="Straight Connector 74" hidden="1">
            <a:extLst>
              <a:ext uri="{FF2B5EF4-FFF2-40B4-BE49-F238E27FC236}">
                <a16:creationId xmlns:a16="http://schemas.microsoft.com/office/drawing/2014/main" id="{129735DD-92B2-4B75-9684-32ADA4B0AC78}"/>
              </a:ext>
            </a:extLst>
          </p:cNvPr>
          <p:cNvCxnSpPr>
            <a:cxnSpLocks/>
          </p:cNvCxnSpPr>
          <p:nvPr/>
        </p:nvCxnSpPr>
        <p:spPr>
          <a:xfrm>
            <a:off x="72999" y="4196267"/>
            <a:ext cx="754332"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6" name="Straight Connector 75" hidden="1">
            <a:extLst>
              <a:ext uri="{FF2B5EF4-FFF2-40B4-BE49-F238E27FC236}">
                <a16:creationId xmlns:a16="http://schemas.microsoft.com/office/drawing/2014/main" id="{3AE54D20-EDC4-4903-824C-0B1357BFB096}"/>
              </a:ext>
            </a:extLst>
          </p:cNvPr>
          <p:cNvCxnSpPr>
            <a:cxnSpLocks/>
          </p:cNvCxnSpPr>
          <p:nvPr/>
        </p:nvCxnSpPr>
        <p:spPr>
          <a:xfrm>
            <a:off x="1187119" y="2032306"/>
            <a:ext cx="0" cy="1848006"/>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7" name="Straight Connector 76" hidden="1">
            <a:extLst>
              <a:ext uri="{FF2B5EF4-FFF2-40B4-BE49-F238E27FC236}">
                <a16:creationId xmlns:a16="http://schemas.microsoft.com/office/drawing/2014/main" id="{6E716C95-D309-4843-B57B-70574BFCB2B4}"/>
              </a:ext>
            </a:extLst>
          </p:cNvPr>
          <p:cNvCxnSpPr>
            <a:cxnSpLocks/>
          </p:cNvCxnSpPr>
          <p:nvPr/>
        </p:nvCxnSpPr>
        <p:spPr>
          <a:xfrm>
            <a:off x="1187119" y="2032306"/>
            <a:ext cx="10085533"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8" name="Straight Connector 77" hidden="1">
            <a:extLst>
              <a:ext uri="{FF2B5EF4-FFF2-40B4-BE49-F238E27FC236}">
                <a16:creationId xmlns:a16="http://schemas.microsoft.com/office/drawing/2014/main" id="{8B8F3E26-5090-4DDC-9C10-10367D1E7760}"/>
              </a:ext>
            </a:extLst>
          </p:cNvPr>
          <p:cNvCxnSpPr>
            <a:cxnSpLocks/>
          </p:cNvCxnSpPr>
          <p:nvPr/>
        </p:nvCxnSpPr>
        <p:spPr>
          <a:xfrm>
            <a:off x="11272652" y="2032306"/>
            <a:ext cx="0" cy="2082062"/>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9" name="Straight Connector 78" hidden="1">
            <a:extLst>
              <a:ext uri="{FF2B5EF4-FFF2-40B4-BE49-F238E27FC236}">
                <a16:creationId xmlns:a16="http://schemas.microsoft.com/office/drawing/2014/main" id="{9CD4BD38-6C56-4DB8-9C0C-F4CB6192A0C2}"/>
              </a:ext>
            </a:extLst>
          </p:cNvPr>
          <p:cNvCxnSpPr>
            <a:cxnSpLocks/>
          </p:cNvCxnSpPr>
          <p:nvPr/>
        </p:nvCxnSpPr>
        <p:spPr>
          <a:xfrm>
            <a:off x="5301671" y="4077228"/>
            <a:ext cx="5970981" cy="0"/>
          </a:xfrm>
          <a:prstGeom prst="line">
            <a:avLst/>
          </a:prstGeom>
          <a:ln w="31750">
            <a:solidFill>
              <a:srgbClr val="BDD7EE"/>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grpSp>
        <p:nvGrpSpPr>
          <p:cNvPr id="80" name="Group 79" hidden="1">
            <a:extLst>
              <a:ext uri="{FF2B5EF4-FFF2-40B4-BE49-F238E27FC236}">
                <a16:creationId xmlns:a16="http://schemas.microsoft.com/office/drawing/2014/main" id="{6D9EF87B-E608-4C1C-B48D-57A1391C16EE}"/>
              </a:ext>
            </a:extLst>
          </p:cNvPr>
          <p:cNvGrpSpPr/>
          <p:nvPr/>
        </p:nvGrpSpPr>
        <p:grpSpPr>
          <a:xfrm rot="9345197">
            <a:off x="1092939" y="4137941"/>
            <a:ext cx="146206" cy="146206"/>
            <a:chOff x="4440936" y="1773936"/>
            <a:chExt cx="3310128" cy="3310128"/>
          </a:xfrm>
          <a:effectLst>
            <a:glow rad="38100">
              <a:schemeClr val="accent5">
                <a:satMod val="175000"/>
                <a:alpha val="28000"/>
              </a:schemeClr>
            </a:glow>
          </a:effectLst>
        </p:grpSpPr>
        <p:sp>
          <p:nvSpPr>
            <p:cNvPr id="81" name="Oval 80" hidden="1">
              <a:extLst>
                <a:ext uri="{FF2B5EF4-FFF2-40B4-BE49-F238E27FC236}">
                  <a16:creationId xmlns:a16="http://schemas.microsoft.com/office/drawing/2014/main" id="{7B94A7E5-7DD8-4CD1-BC5E-3810919EB197}"/>
                </a:ext>
              </a:extLst>
            </p:cNvPr>
            <p:cNvSpPr/>
            <p:nvPr/>
          </p:nvSpPr>
          <p:spPr>
            <a:xfrm>
              <a:off x="4441251" y="1774251"/>
              <a:ext cx="3309498" cy="3309498"/>
            </a:xfrm>
            <a:prstGeom prst="ellipse">
              <a:avLst/>
            </a:prstGeom>
            <a:no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Arc 81" hidden="1">
              <a:extLst>
                <a:ext uri="{FF2B5EF4-FFF2-40B4-BE49-F238E27FC236}">
                  <a16:creationId xmlns:a16="http://schemas.microsoft.com/office/drawing/2014/main" id="{262EF9FA-4868-44EE-9CF1-12F5E9ECA823}"/>
                </a:ext>
              </a:extLst>
            </p:cNvPr>
            <p:cNvSpPr/>
            <p:nvPr/>
          </p:nvSpPr>
          <p:spPr>
            <a:xfrm>
              <a:off x="4440936" y="1773936"/>
              <a:ext cx="3310128" cy="3310128"/>
            </a:xfrm>
            <a:prstGeom prst="arc">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Arc 82" hidden="1">
              <a:extLst>
                <a:ext uri="{FF2B5EF4-FFF2-40B4-BE49-F238E27FC236}">
                  <a16:creationId xmlns:a16="http://schemas.microsoft.com/office/drawing/2014/main" id="{81A76E66-8979-40C5-A860-EDAB4D03B2E4}"/>
                </a:ext>
              </a:extLst>
            </p:cNvPr>
            <p:cNvSpPr/>
            <p:nvPr/>
          </p:nvSpPr>
          <p:spPr>
            <a:xfrm flipH="1">
              <a:off x="4440936" y="1773936"/>
              <a:ext cx="3310128" cy="3310128"/>
            </a:xfrm>
            <a:prstGeom prst="arc">
              <a:avLst>
                <a:gd name="adj1" fmla="val 6117151"/>
                <a:gd name="adj2" fmla="val 8372158"/>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Arc 83" hidden="1">
              <a:extLst>
                <a:ext uri="{FF2B5EF4-FFF2-40B4-BE49-F238E27FC236}">
                  <a16:creationId xmlns:a16="http://schemas.microsoft.com/office/drawing/2014/main" id="{95ED56DD-B762-48EF-A579-F8B33CAACE8C}"/>
                </a:ext>
              </a:extLst>
            </p:cNvPr>
            <p:cNvSpPr/>
            <p:nvPr/>
          </p:nvSpPr>
          <p:spPr>
            <a:xfrm flipH="1">
              <a:off x="4440936" y="1773936"/>
              <a:ext cx="3310128" cy="3310128"/>
            </a:xfrm>
            <a:prstGeom prst="arc">
              <a:avLst>
                <a:gd name="adj1" fmla="val 20256575"/>
                <a:gd name="adj2" fmla="val 3001779"/>
              </a:avLst>
            </a:prstGeom>
            <a:ln w="28575">
              <a:solidFill>
                <a:srgbClr val="BDD7EE"/>
              </a:solidFill>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F481A20E-A4E5-4F6F-A651-4AC8AE9FC42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7709" y="2069596"/>
            <a:ext cx="822960" cy="10994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7CB22F67-3818-4166-B174-A1300E945B3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81785" y="5053665"/>
            <a:ext cx="822960" cy="11040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id="{F240D326-A41A-4AB6-915C-5A53D4C04B0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27709" y="534176"/>
            <a:ext cx="822960" cy="10344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Picture 23">
            <a:extLst>
              <a:ext uri="{FF2B5EF4-FFF2-40B4-BE49-F238E27FC236}">
                <a16:creationId xmlns:a16="http://schemas.microsoft.com/office/drawing/2014/main" id="{40D042E9-F35A-41E2-8B78-41B9BB48354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27709" y="3591014"/>
            <a:ext cx="822960" cy="11009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4" name="Straight Arrow Connector 3">
            <a:extLst>
              <a:ext uri="{FF2B5EF4-FFF2-40B4-BE49-F238E27FC236}">
                <a16:creationId xmlns:a16="http://schemas.microsoft.com/office/drawing/2014/main" id="{FAED9D81-144C-46C0-96FA-5179E1A48890}"/>
              </a:ext>
            </a:extLst>
          </p:cNvPr>
          <p:cNvCxnSpPr>
            <a:cxnSpLocks/>
          </p:cNvCxnSpPr>
          <p:nvPr/>
        </p:nvCxnSpPr>
        <p:spPr>
          <a:xfrm>
            <a:off x="2886169" y="3691791"/>
            <a:ext cx="861534" cy="0"/>
          </a:xfrm>
          <a:prstGeom prst="straightConnector1">
            <a:avLst/>
          </a:prstGeom>
          <a:ln w="38100">
            <a:solidFill>
              <a:schemeClr val="bg1"/>
            </a:solidFill>
            <a:prstDash val="sysDash"/>
            <a:tailEnd type="triangle"/>
          </a:ln>
        </p:spPr>
        <p:style>
          <a:lnRef idx="1">
            <a:schemeClr val="dk1"/>
          </a:lnRef>
          <a:fillRef idx="0">
            <a:schemeClr val="dk1"/>
          </a:fillRef>
          <a:effectRef idx="0">
            <a:schemeClr val="dk1"/>
          </a:effectRef>
          <a:fontRef idx="minor">
            <a:schemeClr val="tx1"/>
          </a:fontRef>
        </p:style>
      </p:cxnSp>
      <p:pic>
        <p:nvPicPr>
          <p:cNvPr id="7" name="Picture 6">
            <a:extLst>
              <a:ext uri="{FF2B5EF4-FFF2-40B4-BE49-F238E27FC236}">
                <a16:creationId xmlns:a16="http://schemas.microsoft.com/office/drawing/2014/main" id="{D8D59F44-9B74-4954-A48C-E5EAB721F6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86161" y="2625223"/>
            <a:ext cx="4905976" cy="2398664"/>
          </a:xfrm>
          <a:prstGeom prst="rect">
            <a:avLst/>
          </a:prstGeom>
          <a:ln>
            <a:noFill/>
          </a:ln>
          <a:effectLst>
            <a:softEdge rad="112500"/>
          </a:effectLst>
        </p:spPr>
      </p:pic>
      <p:sp>
        <p:nvSpPr>
          <p:cNvPr id="98" name="Speech Bubble: Rectangle with Corners Rounded 97">
            <a:extLst>
              <a:ext uri="{FF2B5EF4-FFF2-40B4-BE49-F238E27FC236}">
                <a16:creationId xmlns:a16="http://schemas.microsoft.com/office/drawing/2014/main" id="{44BEF20D-35A0-41D9-A924-499AE1B65DA9}"/>
              </a:ext>
            </a:extLst>
          </p:cNvPr>
          <p:cNvSpPr/>
          <p:nvPr/>
        </p:nvSpPr>
        <p:spPr>
          <a:xfrm>
            <a:off x="7812397" y="2288798"/>
            <a:ext cx="4064526" cy="1740366"/>
          </a:xfrm>
          <a:prstGeom prst="wedgeRoundRectCallout">
            <a:avLst>
              <a:gd name="adj1" fmla="val 10247"/>
              <a:gd name="adj2" fmla="val 65975"/>
              <a:gd name="adj3" fmla="val 16667"/>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9" name="TextBox 98">
            <a:extLst>
              <a:ext uri="{FF2B5EF4-FFF2-40B4-BE49-F238E27FC236}">
                <a16:creationId xmlns:a16="http://schemas.microsoft.com/office/drawing/2014/main" id="{9AB03165-EE75-4A31-B1DC-CA2FA5E04451}"/>
              </a:ext>
            </a:extLst>
          </p:cNvPr>
          <p:cNvSpPr txBox="1"/>
          <p:nvPr/>
        </p:nvSpPr>
        <p:spPr>
          <a:xfrm>
            <a:off x="8039768" y="2450646"/>
            <a:ext cx="3635172" cy="1200329"/>
          </a:xfrm>
          <a:prstGeom prst="rect">
            <a:avLst/>
          </a:prstGeom>
          <a:noFill/>
        </p:spPr>
        <p:txBody>
          <a:bodyPr wrap="square" rtlCol="0">
            <a:spAutoFit/>
          </a:bodyPr>
          <a:lstStyle/>
          <a:p>
            <a:pPr algn="just"/>
            <a:r>
              <a:rPr lang="en-US" sz="3600" b="1">
                <a:latin typeface="Tahoma" panose="020B0604030504040204" pitchFamily="34" charset="0"/>
                <a:ea typeface="Tahoma" panose="020B0604030504040204" pitchFamily="34" charset="0"/>
                <a:cs typeface="Tahoma" panose="020B0604030504040204" pitchFamily="34" charset="0"/>
              </a:rPr>
              <a:t>Họ muốn đi đâu và làm gì?</a:t>
            </a:r>
          </a:p>
        </p:txBody>
      </p:sp>
      <p:pic>
        <p:nvPicPr>
          <p:cNvPr id="100" name="Picture 99">
            <a:extLst>
              <a:ext uri="{FF2B5EF4-FFF2-40B4-BE49-F238E27FC236}">
                <a16:creationId xmlns:a16="http://schemas.microsoft.com/office/drawing/2014/main" id="{424929CF-CA34-4689-B814-925C9D75A4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75606" y="3490123"/>
            <a:ext cx="2133738" cy="3221122"/>
          </a:xfrm>
          <a:prstGeom prst="rect">
            <a:avLst/>
          </a:prstGeom>
          <a:effectLst>
            <a:outerShdw blurRad="76200" dir="18900000" sy="23000" kx="-1200000" algn="bl" rotWithShape="0">
              <a:prstClr val="black">
                <a:alpha val="20000"/>
              </a:prstClr>
            </a:outerShdw>
          </a:effectLst>
        </p:spPr>
      </p:pic>
      <p:sp>
        <p:nvSpPr>
          <p:cNvPr id="101" name="Rectangle: Rounded Corners 100">
            <a:extLst>
              <a:ext uri="{FF2B5EF4-FFF2-40B4-BE49-F238E27FC236}">
                <a16:creationId xmlns:a16="http://schemas.microsoft.com/office/drawing/2014/main" id="{A286F492-C5BF-4DCF-8F42-5711570830D0}"/>
              </a:ext>
            </a:extLst>
          </p:cNvPr>
          <p:cNvSpPr/>
          <p:nvPr/>
        </p:nvSpPr>
        <p:spPr>
          <a:xfrm>
            <a:off x="3421083" y="810072"/>
            <a:ext cx="5584510" cy="1552658"/>
          </a:xfrm>
          <a:prstGeom prst="roundRect">
            <a:avLst/>
          </a:prstGeom>
          <a:solidFill>
            <a:srgbClr val="34070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Rounded Corners 101">
            <a:extLst>
              <a:ext uri="{FF2B5EF4-FFF2-40B4-BE49-F238E27FC236}">
                <a16:creationId xmlns:a16="http://schemas.microsoft.com/office/drawing/2014/main" id="{788B02C7-40E2-42B4-9B57-E7A75283FD1E}"/>
              </a:ext>
            </a:extLst>
          </p:cNvPr>
          <p:cNvSpPr/>
          <p:nvPr/>
        </p:nvSpPr>
        <p:spPr>
          <a:xfrm>
            <a:off x="3573483" y="819308"/>
            <a:ext cx="5584510" cy="1552658"/>
          </a:xfrm>
          <a:prstGeom prst="roundRect">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Rounded Corners 102">
            <a:extLst>
              <a:ext uri="{FF2B5EF4-FFF2-40B4-BE49-F238E27FC236}">
                <a16:creationId xmlns:a16="http://schemas.microsoft.com/office/drawing/2014/main" id="{9015B551-2625-4E76-BC67-51314288B177}"/>
              </a:ext>
            </a:extLst>
          </p:cNvPr>
          <p:cNvSpPr/>
          <p:nvPr/>
        </p:nvSpPr>
        <p:spPr>
          <a:xfrm>
            <a:off x="3331029" y="705641"/>
            <a:ext cx="5584510" cy="1552658"/>
          </a:xfrm>
          <a:prstGeom prst="roundRect">
            <a:avLst/>
          </a:prstGeom>
          <a:no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TextBox 103">
            <a:extLst>
              <a:ext uri="{FF2B5EF4-FFF2-40B4-BE49-F238E27FC236}">
                <a16:creationId xmlns:a16="http://schemas.microsoft.com/office/drawing/2014/main" id="{B5ADF417-A309-42A3-A79C-155D848D822C}"/>
              </a:ext>
            </a:extLst>
          </p:cNvPr>
          <p:cNvSpPr txBox="1"/>
          <p:nvPr/>
        </p:nvSpPr>
        <p:spPr>
          <a:xfrm>
            <a:off x="4055041" y="934226"/>
            <a:ext cx="470809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spc="300">
                <a:solidFill>
                  <a:prstClr val="white"/>
                </a:solidFill>
                <a:latin typeface="UTM Iron Gothic" panose="02040603050506020204" pitchFamily="18" charset="0"/>
              </a:rPr>
              <a:t>Bốn anh tài</a:t>
            </a:r>
            <a:endParaRPr kumimoji="0" lang="en-US" sz="8000" b="0" i="0" u="none" strike="noStrike" kern="1200" cap="none" spc="300" normalizeH="0" baseline="0" noProof="0" dirty="0">
              <a:ln>
                <a:noFill/>
              </a:ln>
              <a:solidFill>
                <a:prstClr val="white"/>
              </a:solidFill>
              <a:effectLst/>
              <a:uLnTx/>
              <a:uFillTx/>
              <a:latin typeface="UTM Iron Gothic" panose="02040603050506020204" pitchFamily="18" charset="0"/>
            </a:endParaRPr>
          </a:p>
        </p:txBody>
      </p:sp>
      <p:sp>
        <p:nvSpPr>
          <p:cNvPr id="105" name="nama">
            <a:extLst>
              <a:ext uri="{FF2B5EF4-FFF2-40B4-BE49-F238E27FC236}">
                <a16:creationId xmlns:a16="http://schemas.microsoft.com/office/drawing/2014/main" id="{313EB5EE-78F2-4630-87FB-969CDE8266A7}"/>
              </a:ext>
            </a:extLst>
          </p:cNvPr>
          <p:cNvSpPr txBox="1"/>
          <p:nvPr/>
        </p:nvSpPr>
        <p:spPr>
          <a:xfrm>
            <a:off x="-85539" y="3127596"/>
            <a:ext cx="352694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30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NẮM TAY ĐÓNG CỌC</a:t>
            </a:r>
            <a:endParaRPr kumimoji="0" lang="en-US" sz="1600" i="0" u="none" strike="noStrike" kern="1200" cap="none" spc="30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6" name="nama">
            <a:extLst>
              <a:ext uri="{FF2B5EF4-FFF2-40B4-BE49-F238E27FC236}">
                <a16:creationId xmlns:a16="http://schemas.microsoft.com/office/drawing/2014/main" id="{DD6AFA7F-3E72-4FC9-8F2B-46D19BA22ECC}"/>
              </a:ext>
            </a:extLst>
          </p:cNvPr>
          <p:cNvSpPr txBox="1"/>
          <p:nvPr/>
        </p:nvSpPr>
        <p:spPr>
          <a:xfrm>
            <a:off x="-85539" y="4685333"/>
            <a:ext cx="3305175"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30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LẤY</a:t>
            </a:r>
            <a:r>
              <a:rPr kumimoji="0" lang="en-US" sz="1600" i="0" u="none" strike="noStrike" kern="1200" cap="none" spc="300" normalizeH="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TAI TÁT NƯỚC</a:t>
            </a:r>
            <a:endParaRPr kumimoji="0" lang="en-US" sz="1600" i="0" u="none" strike="noStrike" kern="1200" cap="none" spc="30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7" name="nama">
            <a:extLst>
              <a:ext uri="{FF2B5EF4-FFF2-40B4-BE49-F238E27FC236}">
                <a16:creationId xmlns:a16="http://schemas.microsoft.com/office/drawing/2014/main" id="{A92EE26A-4E54-455A-A49D-34BC4DA11907}"/>
              </a:ext>
            </a:extLst>
          </p:cNvPr>
          <p:cNvSpPr txBox="1"/>
          <p:nvPr/>
        </p:nvSpPr>
        <p:spPr>
          <a:xfrm>
            <a:off x="-9485" y="6107091"/>
            <a:ext cx="4506322"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30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MÓNG</a:t>
            </a:r>
            <a:r>
              <a:rPr kumimoji="0" lang="en-US" sz="1600" i="0" u="none" strike="noStrike" kern="1200" cap="none" spc="300" normalizeH="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TAY ĐỤC MÁNG</a:t>
            </a:r>
            <a:endParaRPr kumimoji="0" lang="en-US" sz="1600" i="0" u="none" strike="noStrike" kern="1200" cap="none" spc="30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8" name="nama">
            <a:extLst>
              <a:ext uri="{FF2B5EF4-FFF2-40B4-BE49-F238E27FC236}">
                <a16:creationId xmlns:a16="http://schemas.microsoft.com/office/drawing/2014/main" id="{6E9261B5-6EDA-48EB-B044-5A207C6C417B}"/>
              </a:ext>
            </a:extLst>
          </p:cNvPr>
          <p:cNvSpPr txBox="1"/>
          <p:nvPr/>
        </p:nvSpPr>
        <p:spPr>
          <a:xfrm>
            <a:off x="0" y="1531168"/>
            <a:ext cx="194310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30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CẨU KHÂY</a:t>
            </a:r>
            <a:endParaRPr kumimoji="0" lang="en-US" sz="1600" i="0" u="none" strike="noStrike" kern="1200" cap="none" spc="30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9" name="nama">
            <a:extLst>
              <a:ext uri="{FF2B5EF4-FFF2-40B4-BE49-F238E27FC236}">
                <a16:creationId xmlns:a16="http://schemas.microsoft.com/office/drawing/2014/main" id="{B2F5E91E-FC11-49C0-9D0E-C0579B8503F1}"/>
              </a:ext>
            </a:extLst>
          </p:cNvPr>
          <p:cNvSpPr txBox="1"/>
          <p:nvPr/>
        </p:nvSpPr>
        <p:spPr>
          <a:xfrm>
            <a:off x="4055041" y="5076039"/>
            <a:ext cx="4506322"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30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Họ đang trên đường đi tìm và tiêu diệt yêu tinh gây hại cho dân bản.</a:t>
            </a:r>
            <a:endParaRPr kumimoji="0" lang="en-US" sz="2400" i="0" u="none" strike="noStrike" kern="1200" cap="none" spc="30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0" name="TextBox 109">
            <a:extLst>
              <a:ext uri="{FF2B5EF4-FFF2-40B4-BE49-F238E27FC236}">
                <a16:creationId xmlns:a16="http://schemas.microsoft.com/office/drawing/2014/main" id="{185C64DB-B41B-4796-B1F0-4432A7839B90}"/>
              </a:ext>
            </a:extLst>
          </p:cNvPr>
          <p:cNvSpPr txBox="1"/>
          <p:nvPr/>
        </p:nvSpPr>
        <p:spPr>
          <a:xfrm>
            <a:off x="8039768" y="2374151"/>
            <a:ext cx="3635172" cy="1569660"/>
          </a:xfrm>
          <a:prstGeom prst="rect">
            <a:avLst/>
          </a:prstGeom>
          <a:noFill/>
        </p:spPr>
        <p:txBody>
          <a:bodyPr wrap="square" rtlCol="0">
            <a:spAutoFit/>
          </a:bodyPr>
          <a:lstStyle/>
          <a:p>
            <a:pPr algn="just"/>
            <a:r>
              <a:rPr lang="en-US" sz="3200" b="1">
                <a:latin typeface="Tahoma" panose="020B0604030504040204" pitchFamily="34" charset="0"/>
                <a:ea typeface="Tahoma" panose="020B0604030504040204" pitchFamily="34" charset="0"/>
                <a:cs typeface="Tahoma" panose="020B0604030504040204" pitchFamily="34" charset="0"/>
              </a:rPr>
              <a:t>Họ có thể chiến thắng yêu tinh hung ác không?</a:t>
            </a:r>
          </a:p>
        </p:txBody>
      </p:sp>
    </p:spTree>
    <p:extLst>
      <p:ext uri="{BB962C8B-B14F-4D97-AF65-F5344CB8AC3E}">
        <p14:creationId xmlns:p14="http://schemas.microsoft.com/office/powerpoint/2010/main" val="701046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repeatCount="indefinite"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3000"/>
                                        <p:tgtEl>
                                          <p:spTgt spid="38"/>
                                        </p:tgtEl>
                                      </p:cBhvr>
                                    </p:animEffect>
                                  </p:childTnLst>
                                </p:cTn>
                              </p:par>
                              <p:par>
                                <p:cTn id="8" presetID="22" presetClass="entr" presetSubtype="8" repeatCount="indefinite" fill="hold" nodeType="withEffect">
                                  <p:stCondLst>
                                    <p:cond delay="500"/>
                                  </p:stCondLst>
                                  <p:childTnLst>
                                    <p:set>
                                      <p:cBhvr>
                                        <p:cTn id="9" dur="1" fill="hold">
                                          <p:stCondLst>
                                            <p:cond delay="0"/>
                                          </p:stCondLst>
                                        </p:cTn>
                                        <p:tgtEl>
                                          <p:spTgt spid="45"/>
                                        </p:tgtEl>
                                        <p:attrNameLst>
                                          <p:attrName>style.visibility</p:attrName>
                                        </p:attrNameLst>
                                      </p:cBhvr>
                                      <p:to>
                                        <p:strVal val="visible"/>
                                      </p:to>
                                    </p:set>
                                    <p:animEffect transition="in" filter="wipe(left)">
                                      <p:cBhvr>
                                        <p:cTn id="10" dur="2000"/>
                                        <p:tgtEl>
                                          <p:spTgt spid="45"/>
                                        </p:tgtEl>
                                      </p:cBhvr>
                                    </p:animEffect>
                                  </p:childTnLst>
                                </p:cTn>
                              </p:par>
                              <p:par>
                                <p:cTn id="11" presetID="22" presetClass="entr" presetSubtype="8" repeatCount="indefinite" fill="hold" nodeType="withEffect">
                                  <p:stCondLst>
                                    <p:cond delay="900"/>
                                  </p:stCondLst>
                                  <p:childTnLst>
                                    <p:set>
                                      <p:cBhvr>
                                        <p:cTn id="12" dur="1" fill="hold">
                                          <p:stCondLst>
                                            <p:cond delay="0"/>
                                          </p:stCondLst>
                                        </p:cTn>
                                        <p:tgtEl>
                                          <p:spTgt spid="44"/>
                                        </p:tgtEl>
                                        <p:attrNameLst>
                                          <p:attrName>style.visibility</p:attrName>
                                        </p:attrNameLst>
                                      </p:cBhvr>
                                      <p:to>
                                        <p:strVal val="visible"/>
                                      </p:to>
                                    </p:set>
                                    <p:animEffect transition="in" filter="wipe(left)">
                                      <p:cBhvr>
                                        <p:cTn id="13" dur="2000"/>
                                        <p:tgtEl>
                                          <p:spTgt spid="44"/>
                                        </p:tgtEl>
                                      </p:cBhvr>
                                    </p:animEffect>
                                  </p:childTnLst>
                                </p:cTn>
                              </p:par>
                              <p:par>
                                <p:cTn id="14" presetID="22" presetClass="entr" presetSubtype="8" repeatCount="indefinite" fill="hold" nodeType="withEffect">
                                  <p:stCondLst>
                                    <p:cond delay="1400"/>
                                  </p:stCondLst>
                                  <p:childTnLst>
                                    <p:set>
                                      <p:cBhvr>
                                        <p:cTn id="15" dur="1" fill="hold">
                                          <p:stCondLst>
                                            <p:cond delay="0"/>
                                          </p:stCondLst>
                                        </p:cTn>
                                        <p:tgtEl>
                                          <p:spTgt spid="43"/>
                                        </p:tgtEl>
                                        <p:attrNameLst>
                                          <p:attrName>style.visibility</p:attrName>
                                        </p:attrNameLst>
                                      </p:cBhvr>
                                      <p:to>
                                        <p:strVal val="visible"/>
                                      </p:to>
                                    </p:set>
                                    <p:animEffect transition="in" filter="wipe(left)">
                                      <p:cBhvr>
                                        <p:cTn id="16" dur="2000"/>
                                        <p:tgtEl>
                                          <p:spTgt spid="43"/>
                                        </p:tgtEl>
                                      </p:cBhvr>
                                    </p:animEffect>
                                  </p:childTnLst>
                                </p:cTn>
                              </p:par>
                              <p:par>
                                <p:cTn id="17" presetID="22" presetClass="entr" presetSubtype="2" repeatCount="indefinite"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right)">
                                      <p:cBhvr>
                                        <p:cTn id="19" dur="3000"/>
                                        <p:tgtEl>
                                          <p:spTgt spid="26"/>
                                        </p:tgtEl>
                                      </p:cBhvr>
                                    </p:animEffect>
                                  </p:childTnLst>
                                </p:cTn>
                              </p:par>
                              <p:par>
                                <p:cTn id="20" presetID="22" presetClass="entr" presetSubtype="2" repeatCount="indefinite" fill="hold" nodeType="withEffect">
                                  <p:stCondLst>
                                    <p:cond delay="900"/>
                                  </p:stCondLst>
                                  <p:childTnLst>
                                    <p:set>
                                      <p:cBhvr>
                                        <p:cTn id="21" dur="1" fill="hold">
                                          <p:stCondLst>
                                            <p:cond delay="0"/>
                                          </p:stCondLst>
                                        </p:cTn>
                                        <p:tgtEl>
                                          <p:spTgt spid="35"/>
                                        </p:tgtEl>
                                        <p:attrNameLst>
                                          <p:attrName>style.visibility</p:attrName>
                                        </p:attrNameLst>
                                      </p:cBhvr>
                                      <p:to>
                                        <p:strVal val="visible"/>
                                      </p:to>
                                    </p:set>
                                    <p:animEffect transition="in" filter="wipe(right)">
                                      <p:cBhvr>
                                        <p:cTn id="22" dur="3000"/>
                                        <p:tgtEl>
                                          <p:spTgt spid="35"/>
                                        </p:tgtEl>
                                      </p:cBhvr>
                                    </p:animEffect>
                                  </p:childTnLst>
                                </p:cTn>
                              </p:par>
                              <p:par>
                                <p:cTn id="23" presetID="10" presetClass="entr" presetSubtype="0" repeatCount="indefinite" fill="hold" grpId="0" nodeType="withEffect">
                                  <p:stCondLst>
                                    <p:cond delay="0"/>
                                  </p:stCondLst>
                                  <p:endCondLst>
                                    <p:cond evt="onNext" delay="0">
                                      <p:tgtEl>
                                        <p:sldTgt/>
                                      </p:tgtEl>
                                    </p:cond>
                                  </p:endCondLst>
                                  <p:childTnLst>
                                    <p:set>
                                      <p:cBhvr>
                                        <p:cTn id="24" dur="1" fill="hold">
                                          <p:stCondLst>
                                            <p:cond delay="0"/>
                                          </p:stCondLst>
                                        </p:cTn>
                                        <p:tgtEl>
                                          <p:spTgt spid="50"/>
                                        </p:tgtEl>
                                        <p:attrNameLst>
                                          <p:attrName>style.visibility</p:attrName>
                                        </p:attrNameLst>
                                      </p:cBhvr>
                                      <p:to>
                                        <p:strVal val="visible"/>
                                      </p:to>
                                    </p:set>
                                    <p:animEffect transition="in" filter="fade">
                                      <p:cBhvr>
                                        <p:cTn id="25" dur="1000"/>
                                        <p:tgtEl>
                                          <p:spTgt spid="50"/>
                                        </p:tgtEl>
                                      </p:cBhvr>
                                    </p:animEffect>
                                  </p:childTnLst>
                                </p:cTn>
                              </p:par>
                              <p:par>
                                <p:cTn id="26" presetID="10" presetClass="entr" presetSubtype="0" repeatCount="indefinite" fill="hold" grpId="0" nodeType="withEffect">
                                  <p:stCondLst>
                                    <p:cond delay="600"/>
                                  </p:stCondLst>
                                  <p:endCondLst>
                                    <p:cond evt="onNext" delay="0">
                                      <p:tgtEl>
                                        <p:sldTgt/>
                                      </p:tgtEl>
                                    </p:cond>
                                  </p:endCondLst>
                                  <p:childTnLst>
                                    <p:set>
                                      <p:cBhvr>
                                        <p:cTn id="27" dur="1" fill="hold">
                                          <p:stCondLst>
                                            <p:cond delay="0"/>
                                          </p:stCondLst>
                                        </p:cTn>
                                        <p:tgtEl>
                                          <p:spTgt spid="49"/>
                                        </p:tgtEl>
                                        <p:attrNameLst>
                                          <p:attrName>style.visibility</p:attrName>
                                        </p:attrNameLst>
                                      </p:cBhvr>
                                      <p:to>
                                        <p:strVal val="visible"/>
                                      </p:to>
                                    </p:set>
                                    <p:animEffect transition="in" filter="fade">
                                      <p:cBhvr>
                                        <p:cTn id="28" dur="1000"/>
                                        <p:tgtEl>
                                          <p:spTgt spid="49"/>
                                        </p:tgtEl>
                                      </p:cBhvr>
                                    </p:animEffect>
                                  </p:childTnLst>
                                </p:cTn>
                              </p:par>
                              <p:par>
                                <p:cTn id="29" presetID="10" presetClass="entr" presetSubtype="0" repeatCount="indefinite" fill="hold" grpId="0" nodeType="withEffect">
                                  <p:stCondLst>
                                    <p:cond delay="1300"/>
                                  </p:stCondLst>
                                  <p:endCondLst>
                                    <p:cond evt="onNext" delay="0">
                                      <p:tgtEl>
                                        <p:sldTgt/>
                                      </p:tgtEl>
                                    </p:cond>
                                  </p:endCondLst>
                                  <p:childTnLst>
                                    <p:set>
                                      <p:cBhvr>
                                        <p:cTn id="30" dur="1" fill="hold">
                                          <p:stCondLst>
                                            <p:cond delay="0"/>
                                          </p:stCondLst>
                                        </p:cTn>
                                        <p:tgtEl>
                                          <p:spTgt spid="48"/>
                                        </p:tgtEl>
                                        <p:attrNameLst>
                                          <p:attrName>style.visibility</p:attrName>
                                        </p:attrNameLst>
                                      </p:cBhvr>
                                      <p:to>
                                        <p:strVal val="visible"/>
                                      </p:to>
                                    </p:set>
                                    <p:animEffect transition="in" filter="fade">
                                      <p:cBhvr>
                                        <p:cTn id="31" dur="1000"/>
                                        <p:tgtEl>
                                          <p:spTgt spid="48"/>
                                        </p:tgtEl>
                                      </p:cBhvr>
                                    </p:animEffect>
                                  </p:childTnLst>
                                </p:cTn>
                              </p:par>
                              <p:par>
                                <p:cTn id="32" presetID="10" presetClass="entr" presetSubtype="0" repeatCount="indefinite" fill="hold" grpId="0" nodeType="withEffect">
                                  <p:stCondLst>
                                    <p:cond delay="1800"/>
                                  </p:stCondLst>
                                  <p:endCondLst>
                                    <p:cond evt="onNext" delay="0">
                                      <p:tgtEl>
                                        <p:sldTgt/>
                                      </p:tgtEl>
                                    </p:cond>
                                  </p:endCondLst>
                                  <p:childTnLst>
                                    <p:set>
                                      <p:cBhvr>
                                        <p:cTn id="33" dur="1" fill="hold">
                                          <p:stCondLst>
                                            <p:cond delay="0"/>
                                          </p:stCondLst>
                                        </p:cTn>
                                        <p:tgtEl>
                                          <p:spTgt spid="42"/>
                                        </p:tgtEl>
                                        <p:attrNameLst>
                                          <p:attrName>style.visibility</p:attrName>
                                        </p:attrNameLst>
                                      </p:cBhvr>
                                      <p:to>
                                        <p:strVal val="visible"/>
                                      </p:to>
                                    </p:set>
                                    <p:animEffect transition="in" filter="fade">
                                      <p:cBhvr>
                                        <p:cTn id="34" dur="1000"/>
                                        <p:tgtEl>
                                          <p:spTgt spid="42"/>
                                        </p:tgtEl>
                                      </p:cBhvr>
                                    </p:animEffect>
                                  </p:childTnLst>
                                </p:cTn>
                              </p:par>
                              <p:par>
                                <p:cTn id="35" presetID="35" presetClass="path" presetSubtype="0" repeatCount="indefinite" autoRev="1" fill="hold" nodeType="withEffect">
                                  <p:stCondLst>
                                    <p:cond delay="0"/>
                                  </p:stCondLst>
                                  <p:childTnLst>
                                    <p:animMotion origin="layout" path="M -2.70833E-6 7.40741E-7 L -0.06705 7.40741E-7 " pathEditMode="relative" rAng="0" ptsTypes="AA">
                                      <p:cBhvr>
                                        <p:cTn id="36" dur="2000" fill="hold"/>
                                        <p:tgtEl>
                                          <p:spTgt spid="34"/>
                                        </p:tgtEl>
                                        <p:attrNameLst>
                                          <p:attrName>ppt_x</p:attrName>
                                          <p:attrName>ppt_y</p:attrName>
                                        </p:attrNameLst>
                                      </p:cBhvr>
                                      <p:rCtr x="-3359" y="0"/>
                                    </p:animMotion>
                                  </p:childTnLst>
                                </p:cTn>
                              </p:par>
                              <p:par>
                                <p:cTn id="37" presetID="63" presetClass="path" presetSubtype="0" repeatCount="indefinite" autoRev="1" fill="hold" nodeType="withEffect">
                                  <p:stCondLst>
                                    <p:cond delay="0"/>
                                  </p:stCondLst>
                                  <p:childTnLst>
                                    <p:animMotion origin="layout" path="M 4.58333E-6 -3.33333E-6 L 0.0496 -3.33333E-6 " pathEditMode="relative" rAng="0" ptsTypes="AA">
                                      <p:cBhvr>
                                        <p:cTn id="38" dur="2000" fill="hold"/>
                                        <p:tgtEl>
                                          <p:spTgt spid="33"/>
                                        </p:tgtEl>
                                        <p:attrNameLst>
                                          <p:attrName>ppt_x</p:attrName>
                                          <p:attrName>ppt_y</p:attrName>
                                        </p:attrNameLst>
                                      </p:cBhvr>
                                      <p:rCtr x="2474" y="0"/>
                                    </p:animMotion>
                                  </p:childTnLst>
                                </p:cTn>
                              </p:par>
                              <p:par>
                                <p:cTn id="39" presetID="22" presetClass="entr" presetSubtype="8" repeatCount="indefinite" fill="hold" nodeType="withEffect">
                                  <p:stCondLst>
                                    <p:cond delay="0"/>
                                  </p:stCondLst>
                                  <p:childTnLst>
                                    <p:set>
                                      <p:cBhvr>
                                        <p:cTn id="40" dur="1" fill="hold">
                                          <p:stCondLst>
                                            <p:cond delay="0"/>
                                          </p:stCondLst>
                                        </p:cTn>
                                        <p:tgtEl>
                                          <p:spTgt spid="62"/>
                                        </p:tgtEl>
                                        <p:attrNameLst>
                                          <p:attrName>style.visibility</p:attrName>
                                        </p:attrNameLst>
                                      </p:cBhvr>
                                      <p:to>
                                        <p:strVal val="visible"/>
                                      </p:to>
                                    </p:set>
                                    <p:animEffect transition="in" filter="wipe(left)">
                                      <p:cBhvr>
                                        <p:cTn id="41" dur="3000"/>
                                        <p:tgtEl>
                                          <p:spTgt spid="62"/>
                                        </p:tgtEl>
                                      </p:cBhvr>
                                    </p:animEffect>
                                  </p:childTnLst>
                                </p:cTn>
                              </p:par>
                              <p:par>
                                <p:cTn id="42" presetID="22" presetClass="entr" presetSubtype="8" repeatCount="indefinite" fill="hold" nodeType="withEffect">
                                  <p:stCondLst>
                                    <p:cond delay="500"/>
                                  </p:stCondLst>
                                  <p:childTnLst>
                                    <p:set>
                                      <p:cBhvr>
                                        <p:cTn id="43" dur="1" fill="hold">
                                          <p:stCondLst>
                                            <p:cond delay="0"/>
                                          </p:stCondLst>
                                        </p:cTn>
                                        <p:tgtEl>
                                          <p:spTgt spid="69"/>
                                        </p:tgtEl>
                                        <p:attrNameLst>
                                          <p:attrName>style.visibility</p:attrName>
                                        </p:attrNameLst>
                                      </p:cBhvr>
                                      <p:to>
                                        <p:strVal val="visible"/>
                                      </p:to>
                                    </p:set>
                                    <p:animEffect transition="in" filter="wipe(left)">
                                      <p:cBhvr>
                                        <p:cTn id="44" dur="2000"/>
                                        <p:tgtEl>
                                          <p:spTgt spid="69"/>
                                        </p:tgtEl>
                                      </p:cBhvr>
                                    </p:animEffect>
                                  </p:childTnLst>
                                </p:cTn>
                              </p:par>
                              <p:par>
                                <p:cTn id="45" presetID="22" presetClass="entr" presetSubtype="8" repeatCount="indefinite" fill="hold" nodeType="withEffect">
                                  <p:stCondLst>
                                    <p:cond delay="900"/>
                                  </p:stCondLst>
                                  <p:childTnLst>
                                    <p:set>
                                      <p:cBhvr>
                                        <p:cTn id="46" dur="1" fill="hold">
                                          <p:stCondLst>
                                            <p:cond delay="0"/>
                                          </p:stCondLst>
                                        </p:cTn>
                                        <p:tgtEl>
                                          <p:spTgt spid="68"/>
                                        </p:tgtEl>
                                        <p:attrNameLst>
                                          <p:attrName>style.visibility</p:attrName>
                                        </p:attrNameLst>
                                      </p:cBhvr>
                                      <p:to>
                                        <p:strVal val="visible"/>
                                      </p:to>
                                    </p:set>
                                    <p:animEffect transition="in" filter="wipe(left)">
                                      <p:cBhvr>
                                        <p:cTn id="47" dur="2000"/>
                                        <p:tgtEl>
                                          <p:spTgt spid="68"/>
                                        </p:tgtEl>
                                      </p:cBhvr>
                                    </p:animEffect>
                                  </p:childTnLst>
                                </p:cTn>
                              </p:par>
                              <p:par>
                                <p:cTn id="48" presetID="22" presetClass="entr" presetSubtype="8" repeatCount="indefinite" fill="hold" nodeType="withEffect">
                                  <p:stCondLst>
                                    <p:cond delay="1400"/>
                                  </p:stCondLst>
                                  <p:childTnLst>
                                    <p:set>
                                      <p:cBhvr>
                                        <p:cTn id="49" dur="1" fill="hold">
                                          <p:stCondLst>
                                            <p:cond delay="0"/>
                                          </p:stCondLst>
                                        </p:cTn>
                                        <p:tgtEl>
                                          <p:spTgt spid="67"/>
                                        </p:tgtEl>
                                        <p:attrNameLst>
                                          <p:attrName>style.visibility</p:attrName>
                                        </p:attrNameLst>
                                      </p:cBhvr>
                                      <p:to>
                                        <p:strVal val="visible"/>
                                      </p:to>
                                    </p:set>
                                    <p:animEffect transition="in" filter="wipe(left)">
                                      <p:cBhvr>
                                        <p:cTn id="50" dur="2000"/>
                                        <p:tgtEl>
                                          <p:spTgt spid="67"/>
                                        </p:tgtEl>
                                      </p:cBhvr>
                                    </p:animEffect>
                                  </p:childTnLst>
                                </p:cTn>
                              </p:par>
                              <p:par>
                                <p:cTn id="51" presetID="22" presetClass="entr" presetSubtype="2" repeatCount="indefinite" fill="hold" nodeType="withEffect">
                                  <p:stCondLst>
                                    <p:cond delay="0"/>
                                  </p:stCondLst>
                                  <p:childTnLst>
                                    <p:set>
                                      <p:cBhvr>
                                        <p:cTn id="52" dur="1" fill="hold">
                                          <p:stCondLst>
                                            <p:cond delay="0"/>
                                          </p:stCondLst>
                                        </p:cTn>
                                        <p:tgtEl>
                                          <p:spTgt spid="51"/>
                                        </p:tgtEl>
                                        <p:attrNameLst>
                                          <p:attrName>style.visibility</p:attrName>
                                        </p:attrNameLst>
                                      </p:cBhvr>
                                      <p:to>
                                        <p:strVal val="visible"/>
                                      </p:to>
                                    </p:set>
                                    <p:animEffect transition="in" filter="wipe(right)">
                                      <p:cBhvr>
                                        <p:cTn id="53" dur="3000"/>
                                        <p:tgtEl>
                                          <p:spTgt spid="51"/>
                                        </p:tgtEl>
                                      </p:cBhvr>
                                    </p:animEffect>
                                  </p:childTnLst>
                                </p:cTn>
                              </p:par>
                              <p:par>
                                <p:cTn id="54" presetID="22" presetClass="entr" presetSubtype="2" repeatCount="indefinite" fill="hold" nodeType="withEffect">
                                  <p:stCondLst>
                                    <p:cond delay="900"/>
                                  </p:stCondLst>
                                  <p:childTnLst>
                                    <p:set>
                                      <p:cBhvr>
                                        <p:cTn id="55" dur="1" fill="hold">
                                          <p:stCondLst>
                                            <p:cond delay="0"/>
                                          </p:stCondLst>
                                        </p:cTn>
                                        <p:tgtEl>
                                          <p:spTgt spid="59"/>
                                        </p:tgtEl>
                                        <p:attrNameLst>
                                          <p:attrName>style.visibility</p:attrName>
                                        </p:attrNameLst>
                                      </p:cBhvr>
                                      <p:to>
                                        <p:strVal val="visible"/>
                                      </p:to>
                                    </p:set>
                                    <p:animEffect transition="in" filter="wipe(right)">
                                      <p:cBhvr>
                                        <p:cTn id="56" dur="3000"/>
                                        <p:tgtEl>
                                          <p:spTgt spid="59"/>
                                        </p:tgtEl>
                                      </p:cBhvr>
                                    </p:animEffect>
                                  </p:childTnLst>
                                </p:cTn>
                              </p:par>
                              <p:par>
                                <p:cTn id="57" presetID="10" presetClass="entr" presetSubtype="0" repeatCount="indefinite" fill="hold" grpId="0" nodeType="withEffect">
                                  <p:stCondLst>
                                    <p:cond delay="0"/>
                                  </p:stCondLst>
                                  <p:endCondLst>
                                    <p:cond evt="onNext" delay="0">
                                      <p:tgtEl>
                                        <p:sldTgt/>
                                      </p:tgtEl>
                                    </p:cond>
                                  </p:endCondLst>
                                  <p:childTnLst>
                                    <p:set>
                                      <p:cBhvr>
                                        <p:cTn id="58" dur="1" fill="hold">
                                          <p:stCondLst>
                                            <p:cond delay="0"/>
                                          </p:stCondLst>
                                        </p:cTn>
                                        <p:tgtEl>
                                          <p:spTgt spid="74"/>
                                        </p:tgtEl>
                                        <p:attrNameLst>
                                          <p:attrName>style.visibility</p:attrName>
                                        </p:attrNameLst>
                                      </p:cBhvr>
                                      <p:to>
                                        <p:strVal val="visible"/>
                                      </p:to>
                                    </p:set>
                                    <p:animEffect transition="in" filter="fade">
                                      <p:cBhvr>
                                        <p:cTn id="59" dur="1000"/>
                                        <p:tgtEl>
                                          <p:spTgt spid="74"/>
                                        </p:tgtEl>
                                      </p:cBhvr>
                                    </p:animEffect>
                                  </p:childTnLst>
                                </p:cTn>
                              </p:par>
                              <p:par>
                                <p:cTn id="60" presetID="10" presetClass="entr" presetSubtype="0" repeatCount="indefinite" fill="hold" grpId="0" nodeType="withEffect">
                                  <p:stCondLst>
                                    <p:cond delay="600"/>
                                  </p:stCondLst>
                                  <p:endCondLst>
                                    <p:cond evt="onNext" delay="0">
                                      <p:tgtEl>
                                        <p:sldTgt/>
                                      </p:tgtEl>
                                    </p:cond>
                                  </p:endCondLst>
                                  <p:childTnLst>
                                    <p:set>
                                      <p:cBhvr>
                                        <p:cTn id="61" dur="1" fill="hold">
                                          <p:stCondLst>
                                            <p:cond delay="0"/>
                                          </p:stCondLst>
                                        </p:cTn>
                                        <p:tgtEl>
                                          <p:spTgt spid="73"/>
                                        </p:tgtEl>
                                        <p:attrNameLst>
                                          <p:attrName>style.visibility</p:attrName>
                                        </p:attrNameLst>
                                      </p:cBhvr>
                                      <p:to>
                                        <p:strVal val="visible"/>
                                      </p:to>
                                    </p:set>
                                    <p:animEffect transition="in" filter="fade">
                                      <p:cBhvr>
                                        <p:cTn id="62" dur="1000"/>
                                        <p:tgtEl>
                                          <p:spTgt spid="73"/>
                                        </p:tgtEl>
                                      </p:cBhvr>
                                    </p:animEffect>
                                  </p:childTnLst>
                                </p:cTn>
                              </p:par>
                              <p:par>
                                <p:cTn id="63" presetID="10" presetClass="entr" presetSubtype="0" repeatCount="indefinite" fill="hold" grpId="0" nodeType="withEffect">
                                  <p:stCondLst>
                                    <p:cond delay="1300"/>
                                  </p:stCondLst>
                                  <p:endCondLst>
                                    <p:cond evt="onNext" delay="0">
                                      <p:tgtEl>
                                        <p:sldTgt/>
                                      </p:tgtEl>
                                    </p:cond>
                                  </p:endCondLst>
                                  <p:childTnLst>
                                    <p:set>
                                      <p:cBhvr>
                                        <p:cTn id="64" dur="1" fill="hold">
                                          <p:stCondLst>
                                            <p:cond delay="0"/>
                                          </p:stCondLst>
                                        </p:cTn>
                                        <p:tgtEl>
                                          <p:spTgt spid="72"/>
                                        </p:tgtEl>
                                        <p:attrNameLst>
                                          <p:attrName>style.visibility</p:attrName>
                                        </p:attrNameLst>
                                      </p:cBhvr>
                                      <p:to>
                                        <p:strVal val="visible"/>
                                      </p:to>
                                    </p:set>
                                    <p:animEffect transition="in" filter="fade">
                                      <p:cBhvr>
                                        <p:cTn id="65" dur="1000"/>
                                        <p:tgtEl>
                                          <p:spTgt spid="72"/>
                                        </p:tgtEl>
                                      </p:cBhvr>
                                    </p:animEffect>
                                  </p:childTnLst>
                                </p:cTn>
                              </p:par>
                              <p:par>
                                <p:cTn id="66" presetID="10" presetClass="entr" presetSubtype="0" repeatCount="indefinite" fill="hold" grpId="0" nodeType="withEffect">
                                  <p:stCondLst>
                                    <p:cond delay="1800"/>
                                  </p:stCondLst>
                                  <p:endCondLst>
                                    <p:cond evt="onNext" delay="0">
                                      <p:tgtEl>
                                        <p:sldTgt/>
                                      </p:tgtEl>
                                    </p:cond>
                                  </p:endCondLst>
                                  <p:childTnLst>
                                    <p:set>
                                      <p:cBhvr>
                                        <p:cTn id="67" dur="1" fill="hold">
                                          <p:stCondLst>
                                            <p:cond delay="0"/>
                                          </p:stCondLst>
                                        </p:cTn>
                                        <p:tgtEl>
                                          <p:spTgt spid="66"/>
                                        </p:tgtEl>
                                        <p:attrNameLst>
                                          <p:attrName>style.visibility</p:attrName>
                                        </p:attrNameLst>
                                      </p:cBhvr>
                                      <p:to>
                                        <p:strVal val="visible"/>
                                      </p:to>
                                    </p:set>
                                    <p:animEffect transition="in" filter="fade">
                                      <p:cBhvr>
                                        <p:cTn id="68" dur="1000"/>
                                        <p:tgtEl>
                                          <p:spTgt spid="66"/>
                                        </p:tgtEl>
                                      </p:cBhvr>
                                    </p:animEffect>
                                  </p:childTnLst>
                                </p:cTn>
                              </p:par>
                              <p:par>
                                <p:cTn id="69" presetID="35" presetClass="path" presetSubtype="0" repeatCount="indefinite" autoRev="1" fill="hold" nodeType="withEffect">
                                  <p:stCondLst>
                                    <p:cond delay="0"/>
                                  </p:stCondLst>
                                  <p:childTnLst>
                                    <p:animMotion origin="layout" path="M -2.70833E-6 -3.7037E-7 L -0.06705 -3.7037E-7 " pathEditMode="relative" rAng="0" ptsTypes="AA">
                                      <p:cBhvr>
                                        <p:cTn id="70" dur="2000" fill="hold"/>
                                        <p:tgtEl>
                                          <p:spTgt spid="58"/>
                                        </p:tgtEl>
                                        <p:attrNameLst>
                                          <p:attrName>ppt_x</p:attrName>
                                          <p:attrName>ppt_y</p:attrName>
                                        </p:attrNameLst>
                                      </p:cBhvr>
                                      <p:rCtr x="-3359" y="0"/>
                                    </p:animMotion>
                                  </p:childTnLst>
                                </p:cTn>
                              </p:par>
                              <p:par>
                                <p:cTn id="71" presetID="63" presetClass="path" presetSubtype="0" repeatCount="indefinite" autoRev="1" fill="hold" nodeType="withEffect">
                                  <p:stCondLst>
                                    <p:cond delay="0"/>
                                  </p:stCondLst>
                                  <p:childTnLst>
                                    <p:animMotion origin="layout" path="M 4.58333E-6 -4.44444E-6 L 0.0496 -4.44444E-6 " pathEditMode="relative" rAng="0" ptsTypes="AA">
                                      <p:cBhvr>
                                        <p:cTn id="72" dur="2000" fill="hold"/>
                                        <p:tgtEl>
                                          <p:spTgt spid="57"/>
                                        </p:tgtEl>
                                        <p:attrNameLst>
                                          <p:attrName>ppt_x</p:attrName>
                                          <p:attrName>ppt_y</p:attrName>
                                        </p:attrNameLst>
                                      </p:cBhvr>
                                      <p:rCtr x="2474" y="0"/>
                                    </p:animMotion>
                                  </p:childTnLst>
                                </p:cTn>
                              </p:par>
                              <p:par>
                                <p:cTn id="73" presetID="22" presetClass="entr" presetSubtype="8" fill="hold" nodeType="withEffect">
                                  <p:stCondLst>
                                    <p:cond delay="2900"/>
                                  </p:stCondLst>
                                  <p:childTnLst>
                                    <p:set>
                                      <p:cBhvr>
                                        <p:cTn id="74" dur="1" fill="hold">
                                          <p:stCondLst>
                                            <p:cond delay="0"/>
                                          </p:stCondLst>
                                        </p:cTn>
                                        <p:tgtEl>
                                          <p:spTgt spid="75"/>
                                        </p:tgtEl>
                                        <p:attrNameLst>
                                          <p:attrName>style.visibility</p:attrName>
                                        </p:attrNameLst>
                                      </p:cBhvr>
                                      <p:to>
                                        <p:strVal val="visible"/>
                                      </p:to>
                                    </p:set>
                                    <p:animEffect transition="in" filter="wipe(left)">
                                      <p:cBhvr>
                                        <p:cTn id="75" dur="1100"/>
                                        <p:tgtEl>
                                          <p:spTgt spid="75"/>
                                        </p:tgtEl>
                                      </p:cBhvr>
                                    </p:animEffect>
                                  </p:childTnLst>
                                </p:cTn>
                              </p:par>
                              <p:par>
                                <p:cTn id="76" presetID="31" presetClass="entr" presetSubtype="0" fill="hold" nodeType="withEffect">
                                  <p:stCondLst>
                                    <p:cond delay="4000"/>
                                  </p:stCondLst>
                                  <p:childTnLst>
                                    <p:set>
                                      <p:cBhvr>
                                        <p:cTn id="77" dur="1" fill="hold">
                                          <p:stCondLst>
                                            <p:cond delay="0"/>
                                          </p:stCondLst>
                                        </p:cTn>
                                        <p:tgtEl>
                                          <p:spTgt spid="80"/>
                                        </p:tgtEl>
                                        <p:attrNameLst>
                                          <p:attrName>style.visibility</p:attrName>
                                        </p:attrNameLst>
                                      </p:cBhvr>
                                      <p:to>
                                        <p:strVal val="visible"/>
                                      </p:to>
                                    </p:set>
                                    <p:anim calcmode="lin" valueType="num">
                                      <p:cBhvr>
                                        <p:cTn id="78" dur="500" fill="hold"/>
                                        <p:tgtEl>
                                          <p:spTgt spid="80"/>
                                        </p:tgtEl>
                                        <p:attrNameLst>
                                          <p:attrName>ppt_w</p:attrName>
                                        </p:attrNameLst>
                                      </p:cBhvr>
                                      <p:tavLst>
                                        <p:tav tm="0">
                                          <p:val>
                                            <p:fltVal val="0"/>
                                          </p:val>
                                        </p:tav>
                                        <p:tav tm="100000">
                                          <p:val>
                                            <p:strVal val="#ppt_w"/>
                                          </p:val>
                                        </p:tav>
                                      </p:tavLst>
                                    </p:anim>
                                    <p:anim calcmode="lin" valueType="num">
                                      <p:cBhvr>
                                        <p:cTn id="79" dur="500" fill="hold"/>
                                        <p:tgtEl>
                                          <p:spTgt spid="80"/>
                                        </p:tgtEl>
                                        <p:attrNameLst>
                                          <p:attrName>ppt_h</p:attrName>
                                        </p:attrNameLst>
                                      </p:cBhvr>
                                      <p:tavLst>
                                        <p:tav tm="0">
                                          <p:val>
                                            <p:fltVal val="0"/>
                                          </p:val>
                                        </p:tav>
                                        <p:tav tm="100000">
                                          <p:val>
                                            <p:strVal val="#ppt_h"/>
                                          </p:val>
                                        </p:tav>
                                      </p:tavLst>
                                    </p:anim>
                                    <p:anim calcmode="lin" valueType="num">
                                      <p:cBhvr>
                                        <p:cTn id="80" dur="500" fill="hold"/>
                                        <p:tgtEl>
                                          <p:spTgt spid="80"/>
                                        </p:tgtEl>
                                        <p:attrNameLst>
                                          <p:attrName>style.rotation</p:attrName>
                                        </p:attrNameLst>
                                      </p:cBhvr>
                                      <p:tavLst>
                                        <p:tav tm="0">
                                          <p:val>
                                            <p:fltVal val="90"/>
                                          </p:val>
                                        </p:tav>
                                        <p:tav tm="100000">
                                          <p:val>
                                            <p:fltVal val="0"/>
                                          </p:val>
                                        </p:tav>
                                      </p:tavLst>
                                    </p:anim>
                                    <p:animEffect transition="in" filter="fade">
                                      <p:cBhvr>
                                        <p:cTn id="81" dur="500"/>
                                        <p:tgtEl>
                                          <p:spTgt spid="80"/>
                                        </p:tgtEl>
                                      </p:cBhvr>
                                    </p:animEffect>
                                  </p:childTnLst>
                                </p:cTn>
                              </p:par>
                              <p:par>
                                <p:cTn id="82" presetID="22" presetClass="entr" presetSubtype="4" fill="hold" nodeType="withEffect">
                                  <p:stCondLst>
                                    <p:cond delay="4500"/>
                                  </p:stCondLst>
                                  <p:childTnLst>
                                    <p:set>
                                      <p:cBhvr>
                                        <p:cTn id="83" dur="1" fill="hold">
                                          <p:stCondLst>
                                            <p:cond delay="0"/>
                                          </p:stCondLst>
                                        </p:cTn>
                                        <p:tgtEl>
                                          <p:spTgt spid="76"/>
                                        </p:tgtEl>
                                        <p:attrNameLst>
                                          <p:attrName>style.visibility</p:attrName>
                                        </p:attrNameLst>
                                      </p:cBhvr>
                                      <p:to>
                                        <p:strVal val="visible"/>
                                      </p:to>
                                    </p:set>
                                    <p:animEffect transition="in" filter="wipe(down)">
                                      <p:cBhvr>
                                        <p:cTn id="84" dur="750"/>
                                        <p:tgtEl>
                                          <p:spTgt spid="76"/>
                                        </p:tgtEl>
                                      </p:cBhvr>
                                    </p:animEffect>
                                  </p:childTnLst>
                                </p:cTn>
                              </p:par>
                              <p:par>
                                <p:cTn id="85" presetID="22" presetClass="entr" presetSubtype="8" fill="hold" nodeType="withEffect">
                                  <p:stCondLst>
                                    <p:cond delay="5250"/>
                                  </p:stCondLst>
                                  <p:childTnLst>
                                    <p:set>
                                      <p:cBhvr>
                                        <p:cTn id="86" dur="1" fill="hold">
                                          <p:stCondLst>
                                            <p:cond delay="0"/>
                                          </p:stCondLst>
                                        </p:cTn>
                                        <p:tgtEl>
                                          <p:spTgt spid="77"/>
                                        </p:tgtEl>
                                        <p:attrNameLst>
                                          <p:attrName>style.visibility</p:attrName>
                                        </p:attrNameLst>
                                      </p:cBhvr>
                                      <p:to>
                                        <p:strVal val="visible"/>
                                      </p:to>
                                    </p:set>
                                    <p:animEffect transition="in" filter="wipe(left)">
                                      <p:cBhvr>
                                        <p:cTn id="87" dur="750"/>
                                        <p:tgtEl>
                                          <p:spTgt spid="77"/>
                                        </p:tgtEl>
                                      </p:cBhvr>
                                    </p:animEffect>
                                  </p:childTnLst>
                                </p:cTn>
                              </p:par>
                              <p:par>
                                <p:cTn id="88" presetID="22" presetClass="entr" presetSubtype="1" fill="hold" nodeType="withEffect">
                                  <p:stCondLst>
                                    <p:cond delay="6750"/>
                                  </p:stCondLst>
                                  <p:childTnLst>
                                    <p:set>
                                      <p:cBhvr>
                                        <p:cTn id="89" dur="1" fill="hold">
                                          <p:stCondLst>
                                            <p:cond delay="0"/>
                                          </p:stCondLst>
                                        </p:cTn>
                                        <p:tgtEl>
                                          <p:spTgt spid="78"/>
                                        </p:tgtEl>
                                        <p:attrNameLst>
                                          <p:attrName>style.visibility</p:attrName>
                                        </p:attrNameLst>
                                      </p:cBhvr>
                                      <p:to>
                                        <p:strVal val="visible"/>
                                      </p:to>
                                    </p:set>
                                    <p:animEffect transition="in" filter="wipe(up)">
                                      <p:cBhvr>
                                        <p:cTn id="90" dur="750"/>
                                        <p:tgtEl>
                                          <p:spTgt spid="78"/>
                                        </p:tgtEl>
                                      </p:cBhvr>
                                    </p:animEffect>
                                  </p:childTnLst>
                                </p:cTn>
                              </p:par>
                              <p:par>
                                <p:cTn id="91" presetID="22" presetClass="entr" presetSubtype="2" fill="hold" nodeType="withEffect">
                                  <p:stCondLst>
                                    <p:cond delay="7500"/>
                                  </p:stCondLst>
                                  <p:childTnLst>
                                    <p:set>
                                      <p:cBhvr>
                                        <p:cTn id="92" dur="1" fill="hold">
                                          <p:stCondLst>
                                            <p:cond delay="0"/>
                                          </p:stCondLst>
                                        </p:cTn>
                                        <p:tgtEl>
                                          <p:spTgt spid="79"/>
                                        </p:tgtEl>
                                        <p:attrNameLst>
                                          <p:attrName>style.visibility</p:attrName>
                                        </p:attrNameLst>
                                      </p:cBhvr>
                                      <p:to>
                                        <p:strVal val="visible"/>
                                      </p:to>
                                    </p:set>
                                    <p:animEffect transition="in" filter="wipe(right)">
                                      <p:cBhvr>
                                        <p:cTn id="93" dur="750"/>
                                        <p:tgtEl>
                                          <p:spTgt spid="79"/>
                                        </p:tgtEl>
                                      </p:cBhvr>
                                    </p:animEffect>
                                  </p:childTnLst>
                                </p:cTn>
                              </p:par>
                              <p:par>
                                <p:cTn id="94" presetID="8" presetClass="emph" presetSubtype="0" repeatCount="indefinite" fill="hold" nodeType="withEffect">
                                  <p:stCondLst>
                                    <p:cond delay="4000"/>
                                  </p:stCondLst>
                                  <p:childTnLst>
                                    <p:animRot by="21600000">
                                      <p:cBhvr>
                                        <p:cTn id="95" dur="5500" fill="hold"/>
                                        <p:tgtEl>
                                          <p:spTgt spid="80"/>
                                        </p:tgtEl>
                                        <p:attrNameLst>
                                          <p:attrName>r</p:attrName>
                                        </p:attrNameLst>
                                      </p:cBhvr>
                                    </p:animRot>
                                  </p:childTnLst>
                                </p:cTn>
                              </p:par>
                              <p:par>
                                <p:cTn id="96" presetID="53" presetClass="entr" presetSubtype="16" fill="hold" grpId="0" nodeType="withEffect">
                                  <p:stCondLst>
                                    <p:cond delay="0"/>
                                  </p:stCondLst>
                                  <p:childTnLst>
                                    <p:set>
                                      <p:cBhvr>
                                        <p:cTn id="97" dur="1" fill="hold">
                                          <p:stCondLst>
                                            <p:cond delay="0"/>
                                          </p:stCondLst>
                                        </p:cTn>
                                        <p:tgtEl>
                                          <p:spTgt spid="101"/>
                                        </p:tgtEl>
                                        <p:attrNameLst>
                                          <p:attrName>style.visibility</p:attrName>
                                        </p:attrNameLst>
                                      </p:cBhvr>
                                      <p:to>
                                        <p:strVal val="visible"/>
                                      </p:to>
                                    </p:set>
                                    <p:anim calcmode="lin" valueType="num">
                                      <p:cBhvr>
                                        <p:cTn id="98" dur="1000" fill="hold"/>
                                        <p:tgtEl>
                                          <p:spTgt spid="101"/>
                                        </p:tgtEl>
                                        <p:attrNameLst>
                                          <p:attrName>ppt_w</p:attrName>
                                        </p:attrNameLst>
                                      </p:cBhvr>
                                      <p:tavLst>
                                        <p:tav tm="0">
                                          <p:val>
                                            <p:fltVal val="0"/>
                                          </p:val>
                                        </p:tav>
                                        <p:tav tm="100000">
                                          <p:val>
                                            <p:strVal val="#ppt_w"/>
                                          </p:val>
                                        </p:tav>
                                      </p:tavLst>
                                    </p:anim>
                                    <p:anim calcmode="lin" valueType="num">
                                      <p:cBhvr>
                                        <p:cTn id="99" dur="1000" fill="hold"/>
                                        <p:tgtEl>
                                          <p:spTgt spid="101"/>
                                        </p:tgtEl>
                                        <p:attrNameLst>
                                          <p:attrName>ppt_h</p:attrName>
                                        </p:attrNameLst>
                                      </p:cBhvr>
                                      <p:tavLst>
                                        <p:tav tm="0">
                                          <p:val>
                                            <p:fltVal val="0"/>
                                          </p:val>
                                        </p:tav>
                                        <p:tav tm="100000">
                                          <p:val>
                                            <p:strVal val="#ppt_h"/>
                                          </p:val>
                                        </p:tav>
                                      </p:tavLst>
                                    </p:anim>
                                    <p:animEffect transition="in" filter="fade">
                                      <p:cBhvr>
                                        <p:cTn id="100" dur="1000"/>
                                        <p:tgtEl>
                                          <p:spTgt spid="101"/>
                                        </p:tgtEl>
                                      </p:cBhvr>
                                    </p:animEffect>
                                  </p:childTnLst>
                                </p:cTn>
                              </p:par>
                              <p:par>
                                <p:cTn id="101" presetID="53" presetClass="entr" presetSubtype="16" fill="hold" grpId="0" nodeType="withEffect">
                                  <p:stCondLst>
                                    <p:cond delay="0"/>
                                  </p:stCondLst>
                                  <p:childTnLst>
                                    <p:set>
                                      <p:cBhvr>
                                        <p:cTn id="102" dur="1" fill="hold">
                                          <p:stCondLst>
                                            <p:cond delay="0"/>
                                          </p:stCondLst>
                                        </p:cTn>
                                        <p:tgtEl>
                                          <p:spTgt spid="102"/>
                                        </p:tgtEl>
                                        <p:attrNameLst>
                                          <p:attrName>style.visibility</p:attrName>
                                        </p:attrNameLst>
                                      </p:cBhvr>
                                      <p:to>
                                        <p:strVal val="visible"/>
                                      </p:to>
                                    </p:set>
                                    <p:anim calcmode="lin" valueType="num">
                                      <p:cBhvr>
                                        <p:cTn id="103" dur="1000" fill="hold"/>
                                        <p:tgtEl>
                                          <p:spTgt spid="102"/>
                                        </p:tgtEl>
                                        <p:attrNameLst>
                                          <p:attrName>ppt_w</p:attrName>
                                        </p:attrNameLst>
                                      </p:cBhvr>
                                      <p:tavLst>
                                        <p:tav tm="0">
                                          <p:val>
                                            <p:fltVal val="0"/>
                                          </p:val>
                                        </p:tav>
                                        <p:tav tm="100000">
                                          <p:val>
                                            <p:strVal val="#ppt_w"/>
                                          </p:val>
                                        </p:tav>
                                      </p:tavLst>
                                    </p:anim>
                                    <p:anim calcmode="lin" valueType="num">
                                      <p:cBhvr>
                                        <p:cTn id="104" dur="1000" fill="hold"/>
                                        <p:tgtEl>
                                          <p:spTgt spid="102"/>
                                        </p:tgtEl>
                                        <p:attrNameLst>
                                          <p:attrName>ppt_h</p:attrName>
                                        </p:attrNameLst>
                                      </p:cBhvr>
                                      <p:tavLst>
                                        <p:tav tm="0">
                                          <p:val>
                                            <p:fltVal val="0"/>
                                          </p:val>
                                        </p:tav>
                                        <p:tav tm="100000">
                                          <p:val>
                                            <p:strVal val="#ppt_h"/>
                                          </p:val>
                                        </p:tav>
                                      </p:tavLst>
                                    </p:anim>
                                    <p:animEffect transition="in" filter="fade">
                                      <p:cBhvr>
                                        <p:cTn id="105" dur="1000"/>
                                        <p:tgtEl>
                                          <p:spTgt spid="102"/>
                                        </p:tgtEl>
                                      </p:cBhvr>
                                    </p:animEffect>
                                  </p:childTnLst>
                                </p:cTn>
                              </p:par>
                              <p:par>
                                <p:cTn id="106" presetID="53" presetClass="entr" presetSubtype="16" fill="hold" grpId="0" nodeType="withEffect">
                                  <p:stCondLst>
                                    <p:cond delay="0"/>
                                  </p:stCondLst>
                                  <p:childTnLst>
                                    <p:set>
                                      <p:cBhvr>
                                        <p:cTn id="107" dur="1" fill="hold">
                                          <p:stCondLst>
                                            <p:cond delay="0"/>
                                          </p:stCondLst>
                                        </p:cTn>
                                        <p:tgtEl>
                                          <p:spTgt spid="103"/>
                                        </p:tgtEl>
                                        <p:attrNameLst>
                                          <p:attrName>style.visibility</p:attrName>
                                        </p:attrNameLst>
                                      </p:cBhvr>
                                      <p:to>
                                        <p:strVal val="visible"/>
                                      </p:to>
                                    </p:set>
                                    <p:anim calcmode="lin" valueType="num">
                                      <p:cBhvr>
                                        <p:cTn id="108" dur="1000" fill="hold"/>
                                        <p:tgtEl>
                                          <p:spTgt spid="103"/>
                                        </p:tgtEl>
                                        <p:attrNameLst>
                                          <p:attrName>ppt_w</p:attrName>
                                        </p:attrNameLst>
                                      </p:cBhvr>
                                      <p:tavLst>
                                        <p:tav tm="0">
                                          <p:val>
                                            <p:fltVal val="0"/>
                                          </p:val>
                                        </p:tav>
                                        <p:tav tm="100000">
                                          <p:val>
                                            <p:strVal val="#ppt_w"/>
                                          </p:val>
                                        </p:tav>
                                      </p:tavLst>
                                    </p:anim>
                                    <p:anim calcmode="lin" valueType="num">
                                      <p:cBhvr>
                                        <p:cTn id="109" dur="1000" fill="hold"/>
                                        <p:tgtEl>
                                          <p:spTgt spid="103"/>
                                        </p:tgtEl>
                                        <p:attrNameLst>
                                          <p:attrName>ppt_h</p:attrName>
                                        </p:attrNameLst>
                                      </p:cBhvr>
                                      <p:tavLst>
                                        <p:tav tm="0">
                                          <p:val>
                                            <p:fltVal val="0"/>
                                          </p:val>
                                        </p:tav>
                                        <p:tav tm="100000">
                                          <p:val>
                                            <p:strVal val="#ppt_h"/>
                                          </p:val>
                                        </p:tav>
                                      </p:tavLst>
                                    </p:anim>
                                    <p:animEffect transition="in" filter="fade">
                                      <p:cBhvr>
                                        <p:cTn id="110" dur="1000"/>
                                        <p:tgtEl>
                                          <p:spTgt spid="103"/>
                                        </p:tgtEl>
                                      </p:cBhvr>
                                    </p:animEffect>
                                  </p:childTnLst>
                                </p:cTn>
                              </p:par>
                              <p:par>
                                <p:cTn id="111" presetID="53" presetClass="entr" presetSubtype="16" fill="hold" grpId="0" nodeType="withEffect">
                                  <p:stCondLst>
                                    <p:cond delay="0"/>
                                  </p:stCondLst>
                                  <p:childTnLst>
                                    <p:set>
                                      <p:cBhvr>
                                        <p:cTn id="112" dur="1" fill="hold">
                                          <p:stCondLst>
                                            <p:cond delay="0"/>
                                          </p:stCondLst>
                                        </p:cTn>
                                        <p:tgtEl>
                                          <p:spTgt spid="104"/>
                                        </p:tgtEl>
                                        <p:attrNameLst>
                                          <p:attrName>style.visibility</p:attrName>
                                        </p:attrNameLst>
                                      </p:cBhvr>
                                      <p:to>
                                        <p:strVal val="visible"/>
                                      </p:to>
                                    </p:set>
                                    <p:anim calcmode="lin" valueType="num">
                                      <p:cBhvr>
                                        <p:cTn id="113" dur="1000" fill="hold"/>
                                        <p:tgtEl>
                                          <p:spTgt spid="104"/>
                                        </p:tgtEl>
                                        <p:attrNameLst>
                                          <p:attrName>ppt_w</p:attrName>
                                        </p:attrNameLst>
                                      </p:cBhvr>
                                      <p:tavLst>
                                        <p:tav tm="0">
                                          <p:val>
                                            <p:fltVal val="0"/>
                                          </p:val>
                                        </p:tav>
                                        <p:tav tm="100000">
                                          <p:val>
                                            <p:strVal val="#ppt_w"/>
                                          </p:val>
                                        </p:tav>
                                      </p:tavLst>
                                    </p:anim>
                                    <p:anim calcmode="lin" valueType="num">
                                      <p:cBhvr>
                                        <p:cTn id="114" dur="1000" fill="hold"/>
                                        <p:tgtEl>
                                          <p:spTgt spid="104"/>
                                        </p:tgtEl>
                                        <p:attrNameLst>
                                          <p:attrName>ppt_h</p:attrName>
                                        </p:attrNameLst>
                                      </p:cBhvr>
                                      <p:tavLst>
                                        <p:tav tm="0">
                                          <p:val>
                                            <p:fltVal val="0"/>
                                          </p:val>
                                        </p:tav>
                                        <p:tav tm="100000">
                                          <p:val>
                                            <p:strVal val="#ppt_h"/>
                                          </p:val>
                                        </p:tav>
                                      </p:tavLst>
                                    </p:anim>
                                    <p:animEffect transition="in" filter="fade">
                                      <p:cBhvr>
                                        <p:cTn id="115" dur="1000"/>
                                        <p:tgtEl>
                                          <p:spTgt spid="104"/>
                                        </p:tgtEl>
                                      </p:cBhvr>
                                    </p:animEffect>
                                  </p:childTnLst>
                                </p:cTn>
                              </p:par>
                            </p:childTnLst>
                          </p:cTn>
                        </p:par>
                        <p:par>
                          <p:cTn id="116" fill="hold">
                            <p:stCondLst>
                              <p:cond delay="9500"/>
                            </p:stCondLst>
                            <p:childTnLst>
                              <p:par>
                                <p:cTn id="117" presetID="22" presetClass="entr" presetSubtype="8" fill="hold" nodeType="afterEffect">
                                  <p:stCondLst>
                                    <p:cond delay="0"/>
                                  </p:stCondLst>
                                  <p:childTnLst>
                                    <p:set>
                                      <p:cBhvr>
                                        <p:cTn id="118" dur="1" fill="hold">
                                          <p:stCondLst>
                                            <p:cond delay="0"/>
                                          </p:stCondLst>
                                        </p:cTn>
                                        <p:tgtEl>
                                          <p:spTgt spid="4"/>
                                        </p:tgtEl>
                                        <p:attrNameLst>
                                          <p:attrName>style.visibility</p:attrName>
                                        </p:attrNameLst>
                                      </p:cBhvr>
                                      <p:to>
                                        <p:strVal val="visible"/>
                                      </p:to>
                                    </p:set>
                                    <p:animEffect transition="in" filter="wipe(left)">
                                      <p:cBhvr>
                                        <p:cTn id="119" dur="500"/>
                                        <p:tgtEl>
                                          <p:spTgt spid="4"/>
                                        </p:tgtEl>
                                      </p:cBhvr>
                                    </p:animEffect>
                                  </p:childTnLst>
                                </p:cTn>
                              </p:par>
                            </p:childTnLst>
                          </p:cTn>
                        </p:par>
                        <p:par>
                          <p:cTn id="120" fill="hold">
                            <p:stCondLst>
                              <p:cond delay="11000"/>
                            </p:stCondLst>
                            <p:childTnLst>
                              <p:par>
                                <p:cTn id="121" presetID="22" presetClass="entr" presetSubtype="8" fill="hold" nodeType="afterEffect">
                                  <p:stCondLst>
                                    <p:cond delay="0"/>
                                  </p:stCondLst>
                                  <p:childTnLst>
                                    <p:set>
                                      <p:cBhvr>
                                        <p:cTn id="122" dur="1" fill="hold">
                                          <p:stCondLst>
                                            <p:cond delay="0"/>
                                          </p:stCondLst>
                                        </p:cTn>
                                        <p:tgtEl>
                                          <p:spTgt spid="7"/>
                                        </p:tgtEl>
                                        <p:attrNameLst>
                                          <p:attrName>style.visibility</p:attrName>
                                        </p:attrNameLst>
                                      </p:cBhvr>
                                      <p:to>
                                        <p:strVal val="visible"/>
                                      </p:to>
                                    </p:set>
                                    <p:animEffect transition="in" filter="wipe(left)">
                                      <p:cBhvr>
                                        <p:cTn id="123" dur="500"/>
                                        <p:tgtEl>
                                          <p:spTgt spid="7"/>
                                        </p:tgtEl>
                                      </p:cBhvr>
                                    </p:animEffect>
                                  </p:childTnLst>
                                </p:cTn>
                              </p:par>
                            </p:childTnLst>
                          </p:cTn>
                        </p:par>
                        <p:par>
                          <p:cTn id="124" fill="hold">
                            <p:stCondLst>
                              <p:cond delay="12701"/>
                            </p:stCondLst>
                            <p:childTnLst>
                              <p:par>
                                <p:cTn id="125" presetID="10" presetClass="entr" presetSubtype="0" fill="hold" nodeType="afterEffect">
                                  <p:stCondLst>
                                    <p:cond delay="0"/>
                                  </p:stCondLst>
                                  <p:childTnLst>
                                    <p:set>
                                      <p:cBhvr>
                                        <p:cTn id="126" dur="1" fill="hold">
                                          <p:stCondLst>
                                            <p:cond delay="0"/>
                                          </p:stCondLst>
                                        </p:cTn>
                                        <p:tgtEl>
                                          <p:spTgt spid="100"/>
                                        </p:tgtEl>
                                        <p:attrNameLst>
                                          <p:attrName>style.visibility</p:attrName>
                                        </p:attrNameLst>
                                      </p:cBhvr>
                                      <p:to>
                                        <p:strVal val="visible"/>
                                      </p:to>
                                    </p:set>
                                    <p:animEffect transition="in" filter="fade">
                                      <p:cBhvr>
                                        <p:cTn id="127" dur="1000"/>
                                        <p:tgtEl>
                                          <p:spTgt spid="100"/>
                                        </p:tgtEl>
                                      </p:cBhvr>
                                    </p:animEffect>
                                  </p:childTnLst>
                                </p:cTn>
                              </p:par>
                            </p:childTnLst>
                          </p:cTn>
                        </p:par>
                        <p:par>
                          <p:cTn id="128" fill="hold">
                            <p:stCondLst>
                              <p:cond delay="13701"/>
                            </p:stCondLst>
                            <p:childTnLst>
                              <p:par>
                                <p:cTn id="129" presetID="10" presetClass="entr" presetSubtype="0" fill="hold" grpId="0" nodeType="afterEffect">
                                  <p:stCondLst>
                                    <p:cond delay="0"/>
                                  </p:stCondLst>
                                  <p:childTnLst>
                                    <p:set>
                                      <p:cBhvr>
                                        <p:cTn id="130" dur="1" fill="hold">
                                          <p:stCondLst>
                                            <p:cond delay="0"/>
                                          </p:stCondLst>
                                        </p:cTn>
                                        <p:tgtEl>
                                          <p:spTgt spid="98"/>
                                        </p:tgtEl>
                                        <p:attrNameLst>
                                          <p:attrName>style.visibility</p:attrName>
                                        </p:attrNameLst>
                                      </p:cBhvr>
                                      <p:to>
                                        <p:strVal val="visible"/>
                                      </p:to>
                                    </p:set>
                                    <p:animEffect transition="in" filter="fade">
                                      <p:cBhvr>
                                        <p:cTn id="131" dur="1000"/>
                                        <p:tgtEl>
                                          <p:spTgt spid="98"/>
                                        </p:tgtEl>
                                      </p:cBhvr>
                                    </p:animEffect>
                                  </p:childTnLst>
                                </p:cTn>
                              </p:par>
                            </p:childTnLst>
                          </p:cTn>
                        </p:par>
                        <p:par>
                          <p:cTn id="132" fill="hold">
                            <p:stCondLst>
                              <p:cond delay="14701"/>
                            </p:stCondLst>
                            <p:childTnLst>
                              <p:par>
                                <p:cTn id="133" presetID="10" presetClass="entr" presetSubtype="0" fill="hold" grpId="0" nodeType="afterEffect">
                                  <p:stCondLst>
                                    <p:cond delay="0"/>
                                  </p:stCondLst>
                                  <p:childTnLst>
                                    <p:set>
                                      <p:cBhvr>
                                        <p:cTn id="134" dur="1" fill="hold">
                                          <p:stCondLst>
                                            <p:cond delay="0"/>
                                          </p:stCondLst>
                                        </p:cTn>
                                        <p:tgtEl>
                                          <p:spTgt spid="99"/>
                                        </p:tgtEl>
                                        <p:attrNameLst>
                                          <p:attrName>style.visibility</p:attrName>
                                        </p:attrNameLst>
                                      </p:cBhvr>
                                      <p:to>
                                        <p:strVal val="visible"/>
                                      </p:to>
                                    </p:set>
                                    <p:animEffect transition="in" filter="fade">
                                      <p:cBhvr>
                                        <p:cTn id="135" dur="1000"/>
                                        <p:tgtEl>
                                          <p:spTgt spid="99"/>
                                        </p:tgtEl>
                                      </p:cBhvr>
                                    </p:animEffect>
                                  </p:childTnLst>
                                </p:cTn>
                              </p:par>
                            </p:childTnLst>
                          </p:cTn>
                        </p:par>
                      </p:childTnLst>
                    </p:cTn>
                  </p:par>
                  <p:par>
                    <p:cTn id="136" fill="hold">
                      <p:stCondLst>
                        <p:cond delay="indefinite"/>
                      </p:stCondLst>
                      <p:childTnLst>
                        <p:par>
                          <p:cTn id="137" fill="hold">
                            <p:stCondLst>
                              <p:cond delay="0"/>
                            </p:stCondLst>
                            <p:childTnLst>
                              <p:par>
                                <p:cTn id="138" presetID="22" presetClass="entr" presetSubtype="8" fill="hold" grpId="0" nodeType="clickEffect">
                                  <p:stCondLst>
                                    <p:cond delay="0"/>
                                  </p:stCondLst>
                                  <p:childTnLst>
                                    <p:set>
                                      <p:cBhvr>
                                        <p:cTn id="139" dur="1" fill="hold">
                                          <p:stCondLst>
                                            <p:cond delay="0"/>
                                          </p:stCondLst>
                                        </p:cTn>
                                        <p:tgtEl>
                                          <p:spTgt spid="109"/>
                                        </p:tgtEl>
                                        <p:attrNameLst>
                                          <p:attrName>style.visibility</p:attrName>
                                        </p:attrNameLst>
                                      </p:cBhvr>
                                      <p:to>
                                        <p:strVal val="visible"/>
                                      </p:to>
                                    </p:set>
                                    <p:animEffect transition="in" filter="wipe(left)">
                                      <p:cBhvr>
                                        <p:cTn id="140" dur="500"/>
                                        <p:tgtEl>
                                          <p:spTgt spid="109"/>
                                        </p:tgtEl>
                                      </p:cBhvr>
                                    </p:animEffect>
                                  </p:childTnLst>
                                </p:cTn>
                              </p:par>
                            </p:childTnLst>
                          </p:cTn>
                        </p:par>
                      </p:childTnLst>
                    </p:cTn>
                  </p:par>
                  <p:par>
                    <p:cTn id="141" fill="hold">
                      <p:stCondLst>
                        <p:cond delay="indefinite"/>
                      </p:stCondLst>
                      <p:childTnLst>
                        <p:par>
                          <p:cTn id="142" fill="hold">
                            <p:stCondLst>
                              <p:cond delay="0"/>
                            </p:stCondLst>
                            <p:childTnLst>
                              <p:par>
                                <p:cTn id="143" presetID="10" presetClass="exit" presetSubtype="0" fill="hold" grpId="1" nodeType="clickEffect">
                                  <p:stCondLst>
                                    <p:cond delay="0"/>
                                  </p:stCondLst>
                                  <p:childTnLst>
                                    <p:animEffect transition="out" filter="fade">
                                      <p:cBhvr>
                                        <p:cTn id="144" dur="500"/>
                                        <p:tgtEl>
                                          <p:spTgt spid="99"/>
                                        </p:tgtEl>
                                      </p:cBhvr>
                                    </p:animEffect>
                                    <p:set>
                                      <p:cBhvr>
                                        <p:cTn id="145" dur="1" fill="hold">
                                          <p:stCondLst>
                                            <p:cond delay="499"/>
                                          </p:stCondLst>
                                        </p:cTn>
                                        <p:tgtEl>
                                          <p:spTgt spid="99"/>
                                        </p:tgtEl>
                                        <p:attrNameLst>
                                          <p:attrName>style.visibility</p:attrName>
                                        </p:attrNameLst>
                                      </p:cBhvr>
                                      <p:to>
                                        <p:strVal val="hidden"/>
                                      </p:to>
                                    </p:set>
                                  </p:childTnLst>
                                </p:cTn>
                              </p:par>
                            </p:childTnLst>
                          </p:cTn>
                        </p:par>
                        <p:par>
                          <p:cTn id="146" fill="hold">
                            <p:stCondLst>
                              <p:cond delay="500"/>
                            </p:stCondLst>
                            <p:childTnLst>
                              <p:par>
                                <p:cTn id="147" presetID="10" presetClass="entr" presetSubtype="0" fill="hold" grpId="0" nodeType="afterEffect">
                                  <p:stCondLst>
                                    <p:cond delay="0"/>
                                  </p:stCondLst>
                                  <p:childTnLst>
                                    <p:set>
                                      <p:cBhvr>
                                        <p:cTn id="148" dur="1" fill="hold">
                                          <p:stCondLst>
                                            <p:cond delay="0"/>
                                          </p:stCondLst>
                                        </p:cTn>
                                        <p:tgtEl>
                                          <p:spTgt spid="110"/>
                                        </p:tgtEl>
                                        <p:attrNameLst>
                                          <p:attrName>style.visibility</p:attrName>
                                        </p:attrNameLst>
                                      </p:cBhvr>
                                      <p:to>
                                        <p:strVal val="visible"/>
                                      </p:to>
                                    </p:set>
                                    <p:animEffect transition="in" filter="fade">
                                      <p:cBhvr>
                                        <p:cTn id="149" dur="10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8" grpId="0" animBg="1"/>
      <p:bldP spid="49" grpId="0" animBg="1"/>
      <p:bldP spid="50" grpId="0" animBg="1"/>
      <p:bldP spid="66" grpId="0" animBg="1"/>
      <p:bldP spid="72" grpId="0" animBg="1"/>
      <p:bldP spid="73" grpId="0" animBg="1"/>
      <p:bldP spid="74" grpId="0" animBg="1"/>
      <p:bldP spid="98" grpId="0" animBg="1"/>
      <p:bldP spid="99" grpId="0"/>
      <p:bldP spid="99" grpId="1"/>
      <p:bldP spid="101" grpId="0" animBg="1"/>
      <p:bldP spid="102" grpId="0" animBg="1"/>
      <p:bldP spid="103" grpId="0" animBg="1"/>
      <p:bldP spid="104" grpId="0"/>
      <p:bldP spid="109" grpId="0"/>
      <p:bldP spid="110"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92509367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9">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2F270318-00EB-4C33-B558-4CAF2C44EED8}">
  <we:reference id="wa104381063" version="1.0.0.1" store="en-US" storeType="OMEX"/>
  <we:alternateReferences>
    <we:reference id="wa104381063" version="1.0.0.1" store="WA104381063"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1508</TotalTime>
  <Words>2615</Words>
  <Application>Microsoft Office PowerPoint</Application>
  <PresentationFormat>Màn hình rộng</PresentationFormat>
  <Paragraphs>145</Paragraphs>
  <Slides>40</Slides>
  <Notes>17</Notes>
  <HiddenSlides>0</HiddenSlides>
  <MMClips>0</MMClips>
  <ScaleCrop>false</ScaleCrop>
  <HeadingPairs>
    <vt:vector size="6" baseType="variant">
      <vt:variant>
        <vt:lpstr>Phông được Dùng</vt:lpstr>
      </vt:variant>
      <vt:variant>
        <vt:i4>8</vt:i4>
      </vt:variant>
      <vt:variant>
        <vt:lpstr>Chủ đề</vt:lpstr>
      </vt:variant>
      <vt:variant>
        <vt:i4>1</vt:i4>
      </vt:variant>
      <vt:variant>
        <vt:lpstr>Tiêu đề Bản chiếu</vt:lpstr>
      </vt:variant>
      <vt:variant>
        <vt:i4>40</vt:i4>
      </vt:variant>
    </vt:vector>
  </HeadingPairs>
  <TitlesOfParts>
    <vt:vector size="49" baseType="lpstr">
      <vt:lpstr>Times New Roman</vt:lpstr>
      <vt:lpstr>Calibri Light</vt:lpstr>
      <vt:lpstr>UVN Bach Dang Nang</vt:lpstr>
      <vt:lpstr>Calibri</vt:lpstr>
      <vt:lpstr>Arial</vt:lpstr>
      <vt:lpstr>UTM Iron Gothic</vt:lpstr>
      <vt:lpstr>Tahoma</vt:lpstr>
      <vt:lpstr>UVN Vung Tau</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Tiara Anggraini Prasetyo</dc:creator>
  <cp:lastModifiedBy>Hồ Thị Hồng Linh</cp:lastModifiedBy>
  <cp:revision>56</cp:revision>
  <dcterms:created xsi:type="dcterms:W3CDTF">2021-05-09T10:02:37Z</dcterms:created>
  <dcterms:modified xsi:type="dcterms:W3CDTF">2022-01-23T12:02:53Z</dcterms:modified>
  <cp:version>X022</cp:version>
</cp:coreProperties>
</file>